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1"/>
  </p:sldMasterIdLst>
  <p:notesMasterIdLst>
    <p:notesMasterId r:id="rId40"/>
  </p:notesMasterIdLst>
  <p:handoutMasterIdLst>
    <p:handoutMasterId r:id="rId41"/>
  </p:handoutMasterIdLst>
  <p:sldIdLst>
    <p:sldId id="303" r:id="rId2"/>
    <p:sldId id="473" r:id="rId3"/>
    <p:sldId id="564" r:id="rId4"/>
    <p:sldId id="569" r:id="rId5"/>
    <p:sldId id="568" r:id="rId6"/>
    <p:sldId id="529" r:id="rId7"/>
    <p:sldId id="530" r:id="rId8"/>
    <p:sldId id="531" r:id="rId9"/>
    <p:sldId id="532" r:id="rId10"/>
    <p:sldId id="533" r:id="rId11"/>
    <p:sldId id="572" r:id="rId12"/>
    <p:sldId id="573" r:id="rId13"/>
    <p:sldId id="574" r:id="rId14"/>
    <p:sldId id="534" r:id="rId15"/>
    <p:sldId id="535" r:id="rId16"/>
    <p:sldId id="536" r:id="rId17"/>
    <p:sldId id="570" r:id="rId18"/>
    <p:sldId id="571" r:id="rId19"/>
    <p:sldId id="537" r:id="rId20"/>
    <p:sldId id="538" r:id="rId21"/>
    <p:sldId id="539" r:id="rId22"/>
    <p:sldId id="540" r:id="rId23"/>
    <p:sldId id="541" r:id="rId24"/>
    <p:sldId id="542" r:id="rId25"/>
    <p:sldId id="543" r:id="rId26"/>
    <p:sldId id="544" r:id="rId27"/>
    <p:sldId id="546" r:id="rId28"/>
    <p:sldId id="545" r:id="rId29"/>
    <p:sldId id="547" r:id="rId30"/>
    <p:sldId id="548" r:id="rId31"/>
    <p:sldId id="549" r:id="rId32"/>
    <p:sldId id="566" r:id="rId33"/>
    <p:sldId id="550" r:id="rId34"/>
    <p:sldId id="551" r:id="rId35"/>
    <p:sldId id="565" r:id="rId36"/>
    <p:sldId id="552" r:id="rId37"/>
    <p:sldId id="560" r:id="rId38"/>
    <p:sldId id="561" r:id="rId39"/>
  </p:sldIdLst>
  <p:sldSz cx="9906000" cy="6858000" type="A4"/>
  <p:notesSz cx="6858000" cy="10059988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80"/>
    <a:srgbClr val="3365FB"/>
    <a:srgbClr val="FFFFFF"/>
    <a:srgbClr val="00CCFF"/>
    <a:srgbClr val="99FFCC"/>
    <a:srgbClr val="777777"/>
    <a:srgbClr val="FF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8" autoAdjust="0"/>
    <p:restoredTop sz="94590" autoAdjust="0"/>
  </p:normalViewPr>
  <p:slideViewPr>
    <p:cSldViewPr>
      <p:cViewPr>
        <p:scale>
          <a:sx n="66" d="100"/>
          <a:sy n="66" d="100"/>
        </p:scale>
        <p:origin x="-1268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24"/>
    </p:cViewPr>
  </p:sorterViewPr>
  <p:notesViewPr>
    <p:cSldViewPr>
      <p:cViewPr varScale="1">
        <p:scale>
          <a:sx n="44" d="100"/>
          <a:sy n="44" d="100"/>
        </p:scale>
        <p:origin x="-806" y="-88"/>
      </p:cViewPr>
      <p:guideLst>
        <p:guide orient="horz" pos="316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5.emf"/><Relationship Id="rId1" Type="http://schemas.openxmlformats.org/officeDocument/2006/relationships/image" Target="../media/image4.wmf"/><Relationship Id="rId4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7.emf"/><Relationship Id="rId1" Type="http://schemas.openxmlformats.org/officeDocument/2006/relationships/image" Target="../media/image4.wmf"/><Relationship Id="rId4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9.emf"/><Relationship Id="rId1" Type="http://schemas.openxmlformats.org/officeDocument/2006/relationships/image" Target="../media/image4.wmf"/><Relationship Id="rId4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1.emf"/><Relationship Id="rId1" Type="http://schemas.openxmlformats.org/officeDocument/2006/relationships/image" Target="../media/image4.wmf"/><Relationship Id="rId4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4.wmf"/><Relationship Id="rId4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4.wmf"/><Relationship Id="rId4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2.emf"/><Relationship Id="rId1" Type="http://schemas.openxmlformats.org/officeDocument/2006/relationships/image" Target="../media/image4.wmf"/><Relationship Id="rId4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image" Target="../media/image4.w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2.emf"/><Relationship Id="rId1" Type="http://schemas.openxmlformats.org/officeDocument/2006/relationships/image" Target="../media/image4.wmf"/><Relationship Id="rId4" Type="http://schemas.openxmlformats.org/officeDocument/2006/relationships/image" Target="../media/image4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32.emf"/><Relationship Id="rId1" Type="http://schemas.openxmlformats.org/officeDocument/2006/relationships/image" Target="../media/image4.wmf"/><Relationship Id="rId4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4.wmf"/><Relationship Id="rId4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32.emf"/><Relationship Id="rId1" Type="http://schemas.openxmlformats.org/officeDocument/2006/relationships/image" Target="../media/image4.wmf"/><Relationship Id="rId4" Type="http://schemas.openxmlformats.org/officeDocument/2006/relationships/image" Target="../media/image4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32.emf"/><Relationship Id="rId1" Type="http://schemas.openxmlformats.org/officeDocument/2006/relationships/image" Target="../media/image4.wmf"/><Relationship Id="rId4" Type="http://schemas.openxmlformats.org/officeDocument/2006/relationships/image" Target="../media/image47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.wmf"/><Relationship Id="rId4" Type="http://schemas.openxmlformats.org/officeDocument/2006/relationships/image" Target="../media/image50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4.wmf"/><Relationship Id="rId4" Type="http://schemas.openxmlformats.org/officeDocument/2006/relationships/image" Target="../media/image8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1.wmf"/><Relationship Id="rId1" Type="http://schemas.openxmlformats.org/officeDocument/2006/relationships/image" Target="../media/image4.wmf"/><Relationship Id="rId4" Type="http://schemas.openxmlformats.org/officeDocument/2006/relationships/image" Target="../media/image4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48.wmf"/><Relationship Id="rId1" Type="http://schemas.openxmlformats.org/officeDocument/2006/relationships/image" Target="../media/image4.wmf"/><Relationship Id="rId5" Type="http://schemas.openxmlformats.org/officeDocument/2006/relationships/image" Target="../media/image50.emf"/><Relationship Id="rId4" Type="http://schemas.openxmlformats.org/officeDocument/2006/relationships/image" Target="../media/image5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48.wmf"/><Relationship Id="rId1" Type="http://schemas.openxmlformats.org/officeDocument/2006/relationships/image" Target="../media/image4.wmf"/><Relationship Id="rId4" Type="http://schemas.openxmlformats.org/officeDocument/2006/relationships/image" Target="../media/image50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4.w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0.e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emf"/><Relationship Id="rId1" Type="http://schemas.openxmlformats.org/officeDocument/2006/relationships/image" Target="../media/image4.w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6.emf"/><Relationship Id="rId1" Type="http://schemas.openxmlformats.org/officeDocument/2006/relationships/image" Target="../media/image4.wmf"/><Relationship Id="rId4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8.emf"/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0.emf"/><Relationship Id="rId1" Type="http://schemas.openxmlformats.org/officeDocument/2006/relationships/image" Target="../media/image4.wmf"/><Relationship Id="rId4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0.emf"/><Relationship Id="rId1" Type="http://schemas.openxmlformats.org/officeDocument/2006/relationships/image" Target="../media/image4.wmf"/><Relationship Id="rId4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3.emf"/><Relationship Id="rId1" Type="http://schemas.openxmlformats.org/officeDocument/2006/relationships/image" Target="../media/image4.wmf"/><Relationship Id="rId4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494" y="0"/>
            <a:ext cx="2941462" cy="44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0045" y="0"/>
            <a:ext cx="2940379" cy="44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fld id="{E1F0B2D7-D66E-4A33-B0F8-F76954955AA3}" type="datetime8">
              <a:rPr lang="es-ES_tradnl"/>
              <a:pPr>
                <a:defRPr/>
              </a:pPr>
              <a:t>26/03/2021 19:20</a:t>
            </a:fld>
            <a:endParaRPr lang="es-ES_tradnl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494" y="9501100"/>
            <a:ext cx="2941462" cy="5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0045" y="9501100"/>
            <a:ext cx="2940379" cy="5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fld id="{0AB70549-1EAB-4FAA-BAC3-8D937708589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255459" y="9512228"/>
            <a:ext cx="53219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 eaLnBrk="0" hangingPunct="0">
              <a:defRPr/>
            </a:pPr>
            <a:fld id="{7F8FF52C-70DC-450D-BD80-E1659EC5BCEE}" type="slidenum">
              <a:rPr lang="es-ES_tradnl" sz="1400" i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pPr algn="r" eaLnBrk="0" hangingPunct="0">
                <a:defRPr/>
              </a:pPr>
              <a:t>‹Nº›</a:t>
            </a:fld>
            <a:endParaRPr lang="es-ES_tradnl" sz="1400" i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29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494" y="0"/>
            <a:ext cx="2941462" cy="44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762000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0045" y="0"/>
            <a:ext cx="2940379" cy="44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fld id="{73C1671D-C401-49F5-8F9B-04F59862A2CB}" type="datetime8">
              <a:rPr lang="es-ES_tradnl"/>
              <a:pPr>
                <a:defRPr/>
              </a:pPr>
              <a:t>26/03/2021 19:20</a:t>
            </a:fld>
            <a:endParaRPr lang="es-ES_tradnl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494" y="9501100"/>
            <a:ext cx="2941462" cy="5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762000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0045" y="9501100"/>
            <a:ext cx="2940379" cy="5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fld id="{A7DF4C42-009D-407F-A3B8-474AE87CD3A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308" y="4780824"/>
            <a:ext cx="5030138" cy="452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notes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3584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57238"/>
            <a:ext cx="5440363" cy="37671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255459" y="9512228"/>
            <a:ext cx="532197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 eaLnBrk="0" hangingPunct="0">
              <a:defRPr/>
            </a:pPr>
            <a:fld id="{92E65C7F-F898-4A0B-B570-50EBE0340578}" type="slidenum">
              <a:rPr lang="es-ES_tradnl" sz="1400" i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pPr algn="r" eaLnBrk="0" hangingPunct="0">
                <a:defRPr/>
              </a:pPr>
              <a:t>‹Nº›</a:t>
            </a:fld>
            <a:endParaRPr lang="es-ES_tradnl" sz="1400" i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6472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589B79F-8DA7-4766-BA9F-5CBFAC2A189B}" type="datetime8">
              <a:rPr lang="es-ES_tradnl" smtClean="0"/>
              <a:pPr>
                <a:defRPr/>
              </a:pPr>
              <a:t>26/03/2021 19:20</a:t>
            </a:fld>
            <a:endParaRPr lang="es-ES_tradnl" smtClean="0"/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51723-4155-4BC9-9016-F3171C46355A}" type="slidenum">
              <a:rPr lang="es-ES_tradnl" smtClean="0"/>
              <a:pPr>
                <a:defRPr/>
              </a:pPr>
              <a:t>1</a:t>
            </a:fld>
            <a:endParaRPr lang="es-ES_tradnl" smtClean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3B493-FAAF-4653-8097-0EC618F4B765}" type="slidenum">
              <a:rPr lang="es-ES" smtClean="0"/>
              <a:pPr>
                <a:defRPr/>
              </a:pPr>
              <a:t>11</a:t>
            </a:fld>
            <a:endParaRPr lang="es-E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3B493-FAAF-4653-8097-0EC618F4B765}" type="slidenum">
              <a:rPr lang="es-ES" smtClean="0"/>
              <a:pPr>
                <a:defRPr/>
              </a:pPr>
              <a:t>12</a:t>
            </a:fld>
            <a:endParaRPr lang="es-E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3B493-FAAF-4653-8097-0EC618F4B765}" type="slidenum">
              <a:rPr lang="es-ES" smtClean="0"/>
              <a:pPr>
                <a:defRPr/>
              </a:pPr>
              <a:t>13</a:t>
            </a:fld>
            <a:endParaRPr lang="es-E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AD10B4-0198-4094-814D-D63C811942AB}" type="slidenum">
              <a:rPr lang="es-ES" smtClean="0"/>
              <a:pPr>
                <a:defRPr/>
              </a:pPr>
              <a:t>14</a:t>
            </a:fld>
            <a:endParaRPr lang="es-E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E53B7A-AEC6-49E3-A492-32A4E6BA7D87}" type="slidenum">
              <a:rPr lang="es-ES" smtClean="0"/>
              <a:pPr>
                <a:defRPr/>
              </a:pPr>
              <a:t>15</a:t>
            </a:fld>
            <a:endParaRPr lang="es-E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1AE527-1DCC-469D-B060-9EEB28FDD2F2}" type="slidenum">
              <a:rPr lang="es-ES" smtClean="0"/>
              <a:pPr>
                <a:defRPr/>
              </a:pPr>
              <a:t>16</a:t>
            </a:fld>
            <a:endParaRPr lang="es-E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5A6D1-78B5-4AD9-B49C-D42187616833}" type="slidenum">
              <a:rPr lang="es-ES" smtClean="0"/>
              <a:pPr>
                <a:defRPr/>
              </a:pPr>
              <a:t>17</a:t>
            </a:fld>
            <a:endParaRPr 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94E76C-877C-49BD-9F98-325D66452B9C}" type="slidenum">
              <a:rPr lang="es-ES" smtClean="0"/>
              <a:pPr>
                <a:defRPr/>
              </a:pPr>
              <a:t>18</a:t>
            </a:fld>
            <a:endParaRPr lang="es-E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77EED-61D6-45FB-8CF7-90303A1CF114}" type="slidenum">
              <a:rPr lang="es-ES" smtClean="0"/>
              <a:pPr>
                <a:defRPr/>
              </a:pPr>
              <a:t>19</a:t>
            </a:fld>
            <a:endParaRPr lang="es-E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A8D0A-01F4-4EF6-9F9A-0F53B27C3AC8}" type="slidenum">
              <a:rPr lang="es-ES" smtClean="0"/>
              <a:pPr>
                <a:defRPr/>
              </a:pPr>
              <a:t>20</a:t>
            </a:fld>
            <a:endParaRPr lang="es-E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54515B09-A5F1-4BA6-9032-103198C19E11}" type="datetime8">
              <a:rPr lang="es-ES_tradnl" smtClean="0"/>
              <a:pPr>
                <a:defRPr/>
              </a:pPr>
              <a:t>26/03/2021 19:20</a:t>
            </a:fld>
            <a:endParaRPr lang="es-ES_tradnl" smtClean="0"/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A09784-9EDA-4200-83F4-AEC65C119C88}" type="slidenum">
              <a:rPr lang="es-ES_tradnl" smtClean="0"/>
              <a:pPr>
                <a:defRPr/>
              </a:pPr>
              <a:t>2</a:t>
            </a:fld>
            <a:endParaRPr lang="es-ES_tradnl" smtClean="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MX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9A4D52-D7E1-4E8C-9396-516BF62B14F2}" type="slidenum">
              <a:rPr lang="es-ES" smtClean="0"/>
              <a:pPr>
                <a:defRPr/>
              </a:pPr>
              <a:t>21</a:t>
            </a:fld>
            <a:endParaRPr 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D8F77D-317C-49BD-AD30-2FFFA4CD7E67}" type="slidenum">
              <a:rPr lang="es-ES" smtClean="0"/>
              <a:pPr>
                <a:defRPr/>
              </a:pPr>
              <a:t>22</a:t>
            </a:fld>
            <a:endParaRPr lang="es-E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133CEB-44EA-4BE7-8F0A-6A3A643C81A4}" type="slidenum">
              <a:rPr lang="es-ES" smtClean="0"/>
              <a:pPr>
                <a:defRPr/>
              </a:pPr>
              <a:t>23</a:t>
            </a:fld>
            <a:endParaRPr lang="es-E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AEA08C-8C6B-4949-AE39-836647559395}" type="slidenum">
              <a:rPr lang="es-ES" smtClean="0"/>
              <a:pPr>
                <a:defRPr/>
              </a:pPr>
              <a:t>24</a:t>
            </a:fld>
            <a:endParaRPr lang="es-E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39834A-D62B-4A56-BC93-00ADB525E07C}" type="slidenum">
              <a:rPr lang="es-ES" smtClean="0"/>
              <a:pPr>
                <a:defRPr/>
              </a:pPr>
              <a:t>25</a:t>
            </a:fld>
            <a:endParaRPr lang="es-E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487FB7-54CF-4D7F-85D3-F07F5E4B23BD}" type="slidenum">
              <a:rPr lang="es-ES" smtClean="0"/>
              <a:pPr>
                <a:defRPr/>
              </a:pPr>
              <a:t>26</a:t>
            </a:fld>
            <a:endParaRPr lang="es-E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E77430-9BD3-4902-A326-E1D5201ED904}" type="slidenum">
              <a:rPr lang="es-ES" smtClean="0"/>
              <a:pPr>
                <a:defRPr/>
              </a:pPr>
              <a:t>27</a:t>
            </a:fld>
            <a:endParaRPr lang="es-E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14AFEC-2524-47C2-B69D-7D098ED83FAF}" type="slidenum">
              <a:rPr lang="es-ES" smtClean="0"/>
              <a:pPr>
                <a:defRPr/>
              </a:pPr>
              <a:t>28</a:t>
            </a:fld>
            <a:endParaRPr lang="es-E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B796CB-FC15-4161-BCE9-133F8BF9E9B0}" type="slidenum">
              <a:rPr lang="es-ES" smtClean="0"/>
              <a:pPr>
                <a:defRPr/>
              </a:pPr>
              <a:t>29</a:t>
            </a:fld>
            <a:endParaRPr lang="es-E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6A87C0-AE53-4DEB-9280-D05F5945821A}" type="slidenum">
              <a:rPr lang="es-ES" smtClean="0"/>
              <a:pPr>
                <a:defRPr/>
              </a:pPr>
              <a:t>30</a:t>
            </a:fld>
            <a:endParaRPr lang="es-E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836118-BE71-4A2E-BD9D-9A02344FC70A}" type="slidenum">
              <a:rPr lang="es-ES" smtClean="0"/>
              <a:pPr>
                <a:defRPr/>
              </a:pPr>
              <a:t>4</a:t>
            </a:fld>
            <a:endParaRPr 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37B7F5-BABE-44D2-8DEF-0FB02CD34E27}" type="slidenum">
              <a:rPr lang="es-ES" smtClean="0"/>
              <a:pPr>
                <a:defRPr/>
              </a:pPr>
              <a:t>31</a:t>
            </a:fld>
            <a:endParaRPr lang="es-E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8C9D62-73F4-404B-A791-25DA4502FC9D}" type="slidenum">
              <a:rPr lang="es-ES" smtClean="0"/>
              <a:pPr>
                <a:defRPr/>
              </a:pPr>
              <a:t>32</a:t>
            </a:fld>
            <a:endParaRPr lang="es-E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FA3286-A836-4D4E-9C18-3EED8CE53442}" type="slidenum">
              <a:rPr lang="es-ES" smtClean="0"/>
              <a:pPr>
                <a:defRPr/>
              </a:pPr>
              <a:t>33</a:t>
            </a:fld>
            <a:endParaRPr lang="es-E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16D798-ABB4-403E-8097-85075CB517F7}" type="slidenum">
              <a:rPr lang="es-ES" smtClean="0"/>
              <a:pPr>
                <a:defRPr/>
              </a:pPr>
              <a:t>34</a:t>
            </a:fld>
            <a:endParaRPr lang="es-E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3261A3-D633-4942-8501-FB6FEF68630A}" type="slidenum">
              <a:rPr lang="es-ES" smtClean="0"/>
              <a:pPr>
                <a:defRPr/>
              </a:pPr>
              <a:t>35</a:t>
            </a:fld>
            <a:endParaRPr lang="es-E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2945CE-2421-44A1-AF6E-A1E574016D30}" type="slidenum">
              <a:rPr lang="es-ES" smtClean="0"/>
              <a:pPr>
                <a:defRPr/>
              </a:pPr>
              <a:t>36</a:t>
            </a:fld>
            <a:endParaRPr lang="es-E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4850" y="754063"/>
            <a:ext cx="5448300" cy="3773487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25" y="4778494"/>
            <a:ext cx="5485751" cy="452699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112F1A-42A9-49D5-A63B-2ACDCAC2C6EC}" type="slidenum">
              <a:rPr lang="es-ES" smtClean="0"/>
              <a:pPr>
                <a:defRPr/>
              </a:pPr>
              <a:t>37</a:t>
            </a:fld>
            <a:endParaRPr lang="es-E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1AC8F2-4638-4D63-A872-5E7D2A43950D}" type="slidenum">
              <a:rPr lang="es-ES" smtClean="0"/>
              <a:pPr>
                <a:defRPr/>
              </a:pPr>
              <a:t>38</a:t>
            </a:fld>
            <a:endParaRPr lang="es-E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836118-BE71-4A2E-BD9D-9A02344FC70A}" type="slidenum">
              <a:rPr lang="es-ES" smtClean="0"/>
              <a:pPr>
                <a:defRPr/>
              </a:pPr>
              <a:t>5</a:t>
            </a:fld>
            <a:endParaRPr 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836118-BE71-4A2E-BD9D-9A02344FC70A}" type="slidenum">
              <a:rPr lang="es-ES" smtClean="0"/>
              <a:pPr>
                <a:defRPr/>
              </a:pPr>
              <a:t>6</a:t>
            </a:fld>
            <a:endParaRPr lang="es-E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46C7B5-1C9C-4298-980C-8B7B18DB2798}" type="slidenum">
              <a:rPr lang="es-ES" smtClean="0"/>
              <a:pPr>
                <a:defRPr/>
              </a:pPr>
              <a:t>7</a:t>
            </a:fld>
            <a:endParaRPr lang="es-E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6BC595-AAA1-4312-93E7-7EB445C2D25C}" type="slidenum">
              <a:rPr lang="es-ES" smtClean="0"/>
              <a:pPr>
                <a:defRPr/>
              </a:pPr>
              <a:t>8</a:t>
            </a:fld>
            <a:endParaRPr lang="es-E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3AC213-17AA-4F00-90E2-F6A220F6F1DF}" type="slidenum">
              <a:rPr lang="es-ES" smtClean="0"/>
              <a:pPr>
                <a:defRPr/>
              </a:pPr>
              <a:t>9</a:t>
            </a:fld>
            <a:endParaRPr lang="es-E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3B493-FAAF-4653-8097-0EC618F4B765}" type="slidenum">
              <a:rPr lang="es-ES" smtClean="0"/>
              <a:pPr>
                <a:defRPr/>
              </a:pPr>
              <a:t>10</a:t>
            </a:fld>
            <a:endParaRPr lang="es-E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42950" y="2393950"/>
            <a:ext cx="84201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990600"/>
            <a:ext cx="84201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s-AR"/>
              <a:t>Haga clic para cambiar el estilo de título	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8450" y="3429000"/>
            <a:ext cx="75946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s-AR"/>
              <a:t>Haga clic para modificar el estilo de subtítulo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54361-2368-4C4B-8E69-EE636F65056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588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1A521-AD16-400A-8D5D-5C36D6C0427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945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21525" y="304800"/>
            <a:ext cx="2168525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14363" y="304800"/>
            <a:ext cx="6354762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FE0E9-CB50-4DB2-B7FE-629E8F62DE0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013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14363" y="304800"/>
            <a:ext cx="8675687" cy="5715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3ECC7-152D-4FD8-82DD-E83EFE010795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236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17F29-416D-46AB-8536-BAD39E6F94A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893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B6234-038E-4FD2-AB72-43686841972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111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4363" y="1752600"/>
            <a:ext cx="4257675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4438" y="1752600"/>
            <a:ext cx="4257675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22731-F207-4C32-ABBD-94955B11441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8683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77BE3-BC3F-408C-9894-49AF997B315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540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97A93-B8F0-40ED-BFA5-AF11A74855A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1133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B4497-04AD-4A50-8FF1-269E0211872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48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2133F-7818-4105-9C44-31A969CAAB97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208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FA66A-2359-43E2-8E97-3062CB557F4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929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0" y="304800"/>
            <a:ext cx="86677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AR" altLang="es-MX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4363" y="1752600"/>
            <a:ext cx="86677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AR" altLang="es-MX" smtClean="0"/>
              <a:t>Haga clic para modificar el estilo de texto del patrón</a:t>
            </a:r>
          </a:p>
          <a:p>
            <a:pPr lvl="1"/>
            <a:r>
              <a:rPr lang="es-AR" altLang="es-MX" smtClean="0"/>
              <a:t>Segundo nivel</a:t>
            </a:r>
          </a:p>
          <a:p>
            <a:pPr lvl="2"/>
            <a:r>
              <a:rPr lang="es-AR" altLang="es-MX" smtClean="0"/>
              <a:t>Tercer nivel</a:t>
            </a:r>
          </a:p>
          <a:p>
            <a:pPr lvl="3"/>
            <a:r>
              <a:rPr lang="es-AR" altLang="es-MX" smtClean="0"/>
              <a:t>Cuarto nivel</a:t>
            </a:r>
          </a:p>
          <a:p>
            <a:pPr lvl="4"/>
            <a:r>
              <a:rPr lang="es-AR" altLang="es-MX" smtClean="0"/>
              <a:t>Quinto nivel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60400" y="1566863"/>
            <a:ext cx="8621713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60400" y="6172200"/>
            <a:ext cx="85852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400" y="6245225"/>
            <a:ext cx="214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2488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2488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146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0B21A3F-CDF9-42B1-8A59-4A5F68E86EC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17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.wmf"/><Relationship Id="rId10" Type="http://schemas.openxmlformats.org/officeDocument/2006/relationships/image" Target="../media/image19.jpg"/><Relationship Id="rId4" Type="http://schemas.openxmlformats.org/officeDocument/2006/relationships/oleObject" Target="../embeddings/oleObject21.bin"/><Relationship Id="rId9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1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2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3.emf"/><Relationship Id="rId12" Type="http://schemas.openxmlformats.org/officeDocument/2006/relationships/slide" Target="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24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26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28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9.emf"/><Relationship Id="rId12" Type="http://schemas.openxmlformats.org/officeDocument/2006/relationships/slide" Target="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30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1.emf"/><Relationship Id="rId12" Type="http://schemas.openxmlformats.org/officeDocument/2006/relationships/slide" Target="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30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8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2.emf"/><Relationship Id="rId12" Type="http://schemas.openxmlformats.org/officeDocument/2006/relationships/slide" Target="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34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36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39.e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2.emf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38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67.bin"/><Relationship Id="rId4" Type="http://schemas.openxmlformats.org/officeDocument/2006/relationships/oleObject" Target="../embeddings/oleObject64.bin"/><Relationship Id="rId9" Type="http://schemas.openxmlformats.org/officeDocument/2006/relationships/image" Target="../media/image3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41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43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42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45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44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47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50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5.bin"/><Relationship Id="rId9" Type="http://schemas.openxmlformats.org/officeDocument/2006/relationships/image" Target="../media/image4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8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48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3.bin"/><Relationship Id="rId9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oleObject" Target="../embeddings/oleObject101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48.wmf"/><Relationship Id="rId12" Type="http://schemas.openxmlformats.org/officeDocument/2006/relationships/image" Target="../media/image5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53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7.bin"/><Relationship Id="rId9" Type="http://schemas.openxmlformats.org/officeDocument/2006/relationships/image" Target="../media/image52.wmf"/><Relationship Id="rId14" Type="http://schemas.openxmlformats.org/officeDocument/2006/relationships/image" Target="../media/image5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4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48.wmf"/><Relationship Id="rId12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03.bin"/><Relationship Id="rId11" Type="http://schemas.openxmlformats.org/officeDocument/2006/relationships/oleObject" Target="../embeddings/oleObject105.bin"/><Relationship Id="rId5" Type="http://schemas.openxmlformats.org/officeDocument/2006/relationships/image" Target="../media/image4.wmf"/><Relationship Id="rId10" Type="http://schemas.openxmlformats.org/officeDocument/2006/relationships/image" Target="../media/image56.emf"/><Relationship Id="rId4" Type="http://schemas.openxmlformats.org/officeDocument/2006/relationships/oleObject" Target="../embeddings/oleObject102.bin"/><Relationship Id="rId9" Type="http://schemas.openxmlformats.org/officeDocument/2006/relationships/image" Target="../media/image5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0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5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8.emf"/><Relationship Id="rId5" Type="http://schemas.openxmlformats.org/officeDocument/2006/relationships/image" Target="../media/image4.wmf"/><Relationship Id="rId4" Type="http://schemas.openxmlformats.org/officeDocument/2006/relationships/oleObject" Target="../embeddings/oleObject108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0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1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1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14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61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6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2.e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e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1.e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4.wmf"/><Relationship Id="rId10" Type="http://schemas.openxmlformats.org/officeDocument/2006/relationships/hyperlink" Target="file:///K:\Martha\UCA\ERP-Referencias.ppt" TargetMode="External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3.emf"/><Relationship Id="rId1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295400" y="9144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altLang="es-MX" sz="2800">
                <a:solidFill>
                  <a:srgbClr val="000080"/>
                </a:solidFill>
              </a:rPr>
              <a:t>Sistemas de Información para la Gestión</a:t>
            </a:r>
            <a:endParaRPr lang="es-ES" altLang="es-MX" sz="2800">
              <a:solidFill>
                <a:srgbClr val="000080"/>
              </a:solidFill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0" y="6375400"/>
            <a:ext cx="990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AR" altLang="es-MX" b="1" dirty="0" err="1">
                <a:solidFill>
                  <a:srgbClr val="000080"/>
                </a:solidFill>
              </a:rPr>
              <a:t>U.N.Sa</a:t>
            </a:r>
            <a:r>
              <a:rPr lang="es-AR" altLang="es-MX" b="1" dirty="0">
                <a:solidFill>
                  <a:srgbClr val="000080"/>
                </a:solidFill>
              </a:rPr>
              <a:t>. – Facultad de Cs. Económicas – SIG </a:t>
            </a:r>
            <a:r>
              <a:rPr lang="es-AR" altLang="es-MX" b="1" dirty="0" smtClean="0">
                <a:solidFill>
                  <a:srgbClr val="000080"/>
                </a:solidFill>
              </a:rPr>
              <a:t>2021</a:t>
            </a:r>
            <a:endParaRPr lang="es-AR" altLang="es-MX" b="1" dirty="0">
              <a:solidFill>
                <a:srgbClr val="00008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54075" y="3857625"/>
            <a:ext cx="84201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es-ES_tradnl" altLang="es-MX" sz="2400" b="1" kern="0" dirty="0" smtClean="0"/>
              <a:t> </a:t>
            </a:r>
            <a:r>
              <a:rPr lang="es-ES" altLang="es-MX" sz="2400" b="1" kern="0" dirty="0" smtClean="0"/>
              <a:t>UNIDAD 4_Tema 2</a:t>
            </a:r>
            <a:r>
              <a:rPr lang="es-ES" altLang="es-MX" sz="2400" b="1" kern="0" smtClean="0"/>
              <a:t>:  </a:t>
            </a:r>
            <a:r>
              <a:rPr lang="es-ES" altLang="es-MX" sz="2400" b="1" kern="0" dirty="0" smtClean="0"/>
              <a:t/>
            </a:r>
            <a:br>
              <a:rPr lang="es-ES" altLang="es-MX" sz="2400" b="1" kern="0" dirty="0" smtClean="0"/>
            </a:br>
            <a:r>
              <a:rPr lang="es-ES" altLang="es-MX" sz="2400" b="1" kern="0" dirty="0" smtClean="0"/>
              <a:t/>
            </a:r>
            <a:br>
              <a:rPr lang="es-ES" altLang="es-MX" sz="2400" b="1" kern="0" dirty="0" smtClean="0"/>
            </a:br>
            <a:r>
              <a:rPr lang="es-AR" altLang="es-MX" sz="2400" b="1" kern="0" dirty="0" smtClean="0"/>
              <a:t>RECURSOS DE TECNOLOGÍA DE INFORMACIÓN</a:t>
            </a:r>
            <a:r>
              <a:rPr lang="es-ES" altLang="es-MX" sz="2400" b="1" kern="0" dirty="0" smtClean="0"/>
              <a:t/>
            </a:r>
            <a:br>
              <a:rPr lang="es-ES" altLang="es-MX" sz="2400" b="1" kern="0" dirty="0" smtClean="0"/>
            </a:br>
            <a:r>
              <a:rPr lang="es-ES" altLang="es-MX" sz="2400" b="1" kern="0" dirty="0" smtClean="0"/>
              <a:t>Aplicaciones Empresariales  - ERP</a:t>
            </a:r>
            <a:br>
              <a:rPr lang="es-ES" altLang="es-MX" sz="2400" b="1" kern="0" dirty="0" smtClean="0"/>
            </a:br>
            <a:r>
              <a:rPr lang="es-ES" altLang="es-MX" sz="2400" b="1" kern="0" dirty="0" smtClean="0"/>
              <a:t/>
            </a:r>
            <a:br>
              <a:rPr lang="es-ES" altLang="es-MX" sz="2400" b="1" kern="0" dirty="0" smtClean="0"/>
            </a:br>
            <a:r>
              <a:rPr lang="es-ES" altLang="es-MX" sz="2400" b="1" kern="0" dirty="0" smtClean="0"/>
              <a:t>Caso de Estudio: Industrial ERP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93675" y="404813"/>
          <a:ext cx="76454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Visio" r:id="rId6" imgW="5500726" imgH="766877" progId="Visio.Drawing.11">
                  <p:embed/>
                </p:oleObj>
              </mc:Choice>
              <mc:Fallback>
                <p:oleObj name="Visio" r:id="rId6" imgW="5500726" imgH="76687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404813"/>
                        <a:ext cx="764540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8150225" y="0"/>
          <a:ext cx="175577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Visio" r:id="rId8" imgW="1747723" imgH="2999537" progId="Visio.Drawing.11">
                  <p:embed/>
                </p:oleObj>
              </mc:Choice>
              <mc:Fallback>
                <p:oleObj name="Visio" r:id="rId8" imgW="1747723" imgH="299953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225" y="0"/>
                        <a:ext cx="1755775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634949"/>
              </p:ext>
            </p:extLst>
          </p:nvPr>
        </p:nvGraphicFramePr>
        <p:xfrm>
          <a:off x="271463" y="1898650"/>
          <a:ext cx="7646987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Visio" r:id="rId10" imgW="7380572" imgH="4290300" progId="Visio.Drawing.11">
                  <p:embed/>
                </p:oleObj>
              </mc:Choice>
              <mc:Fallback>
                <p:oleObj name="Visio" r:id="rId10" imgW="7380572" imgH="429030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898650"/>
                        <a:ext cx="7646987" cy="448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095587"/>
              </p:ext>
            </p:extLst>
          </p:nvPr>
        </p:nvGraphicFramePr>
        <p:xfrm>
          <a:off x="193675" y="404813"/>
          <a:ext cx="76454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Visio" r:id="rId6" imgW="5500807" imgH="766800" progId="Visio.Drawing.11">
                  <p:embed/>
                </p:oleObj>
              </mc:Choice>
              <mc:Fallback>
                <p:oleObj name="Visio" r:id="rId6" imgW="5500807" imgH="7668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404813"/>
                        <a:ext cx="764540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8150225" y="0"/>
          <a:ext cx="175577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Visio" r:id="rId8" imgW="1747723" imgH="2999537" progId="Visio.Drawing.11">
                  <p:embed/>
                </p:oleObj>
              </mc:Choice>
              <mc:Fallback>
                <p:oleObj name="Visio" r:id="rId8" imgW="1747723" imgH="29995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225" y="0"/>
                        <a:ext cx="1755775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700808"/>
            <a:ext cx="6183957" cy="443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172404"/>
              </p:ext>
            </p:extLst>
          </p:nvPr>
        </p:nvGraphicFramePr>
        <p:xfrm>
          <a:off x="193675" y="404813"/>
          <a:ext cx="76454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0" name="Visio" r:id="rId6" imgW="5500807" imgH="766800" progId="Visio.Drawing.11">
                  <p:embed/>
                </p:oleObj>
              </mc:Choice>
              <mc:Fallback>
                <p:oleObj name="Visio" r:id="rId6" imgW="5500807" imgH="7668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404813"/>
                        <a:ext cx="764540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8150225" y="0"/>
          <a:ext cx="175577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1" name="Visio" r:id="rId8" imgW="1747723" imgH="2999537" progId="Visio.Drawing.11">
                  <p:embed/>
                </p:oleObj>
              </mc:Choice>
              <mc:Fallback>
                <p:oleObj name="Visio" r:id="rId8" imgW="1747723" imgH="29995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225" y="0"/>
                        <a:ext cx="1755775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701621"/>
              </p:ext>
            </p:extLst>
          </p:nvPr>
        </p:nvGraphicFramePr>
        <p:xfrm>
          <a:off x="271463" y="1892300"/>
          <a:ext cx="7567612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Visio" r:id="rId10" imgW="7380572" imgH="4515300" progId="Visio.Drawing.11">
                  <p:embed/>
                </p:oleObj>
              </mc:Choice>
              <mc:Fallback>
                <p:oleObj name="Visio" r:id="rId10" imgW="7380572" imgH="451530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892300"/>
                        <a:ext cx="7567612" cy="463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16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067883"/>
              </p:ext>
            </p:extLst>
          </p:nvPr>
        </p:nvGraphicFramePr>
        <p:xfrm>
          <a:off x="193675" y="404813"/>
          <a:ext cx="76454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1" name="Visio" r:id="rId6" imgW="5500807" imgH="766800" progId="Visio.Drawing.11">
                  <p:embed/>
                </p:oleObj>
              </mc:Choice>
              <mc:Fallback>
                <p:oleObj name="Visio" r:id="rId6" imgW="5500807" imgH="7668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404813"/>
                        <a:ext cx="764540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8150225" y="0"/>
          <a:ext cx="175577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Visio" r:id="rId8" imgW="1747723" imgH="2999537" progId="Visio.Drawing.11">
                  <p:embed/>
                </p:oleObj>
              </mc:Choice>
              <mc:Fallback>
                <p:oleObj name="Visio" r:id="rId8" imgW="1747723" imgH="29995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225" y="0"/>
                        <a:ext cx="1755775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393390"/>
              </p:ext>
            </p:extLst>
          </p:nvPr>
        </p:nvGraphicFramePr>
        <p:xfrm>
          <a:off x="271463" y="1892300"/>
          <a:ext cx="7567612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3" name="Visio" r:id="rId10" imgW="7380572" imgH="4515300" progId="Visio.Drawing.11">
                  <p:embed/>
                </p:oleObj>
              </mc:Choice>
              <mc:Fallback>
                <p:oleObj name="Visio" r:id="rId10" imgW="7380572" imgH="45153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892300"/>
                        <a:ext cx="7567612" cy="463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8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71463" y="1557338"/>
          <a:ext cx="7494587" cy="507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Visio" r:id="rId6" imgW="6880860" imgH="5080711" progId="Visio.Drawing.11">
                  <p:embed/>
                </p:oleObj>
              </mc:Choice>
              <mc:Fallback>
                <p:oleObj name="Visio" r:id="rId6" imgW="6880860" imgH="508071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557338"/>
                        <a:ext cx="7494587" cy="507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8150225" y="0"/>
          <a:ext cx="175577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Visio" r:id="rId8" imgW="1747723" imgH="2999537" progId="Visio.Drawing.11">
                  <p:embed/>
                </p:oleObj>
              </mc:Choice>
              <mc:Fallback>
                <p:oleObj name="Visio" r:id="rId8" imgW="1747723" imgH="299953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225" y="0"/>
                        <a:ext cx="1755775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93675" y="404813"/>
          <a:ext cx="76454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Visio" r:id="rId10" imgW="5500726" imgH="766877" progId="Visio.Drawing.11">
                  <p:embed/>
                </p:oleObj>
              </mc:Choice>
              <mc:Fallback>
                <p:oleObj name="Visio" r:id="rId10" imgW="5500726" imgH="76687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404813"/>
                        <a:ext cx="764540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159125" y="6583363"/>
            <a:ext cx="1285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MX" sz="1200" b="1">
                <a:latin typeface="Arial" charset="0"/>
                <a:hlinkClick r:id="rId12" action="ppaction://hlinksldjump"/>
              </a:rPr>
              <a:t>Fuente: [1]</a:t>
            </a:r>
            <a:endParaRPr lang="es-ES" altLang="es-MX" sz="1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193675" y="404813"/>
          <a:ext cx="76454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Visio" r:id="rId6" imgW="5500726" imgH="766877" progId="Visio.Drawing.11">
                  <p:embed/>
                </p:oleObj>
              </mc:Choice>
              <mc:Fallback>
                <p:oleObj name="Visio" r:id="rId6" imgW="5500726" imgH="76687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404813"/>
                        <a:ext cx="764540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8150225" y="0"/>
          <a:ext cx="175577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Visio" r:id="rId8" imgW="1747723" imgH="2999537" progId="Visio.Drawing.11">
                  <p:embed/>
                </p:oleObj>
              </mc:Choice>
              <mc:Fallback>
                <p:oleObj name="Visio" r:id="rId8" imgW="1747723" imgH="299953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225" y="0"/>
                        <a:ext cx="1755775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193675" y="1557338"/>
          <a:ext cx="7645400" cy="517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Visio" r:id="rId10" imgW="6886956" imgH="5086807" progId="Visio.Drawing.11">
                  <p:embed/>
                </p:oleObj>
              </mc:Choice>
              <mc:Fallback>
                <p:oleObj name="Visio" r:id="rId10" imgW="6886956" imgH="508680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557338"/>
                        <a:ext cx="7645400" cy="517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93675" y="404813"/>
          <a:ext cx="76454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5" name="Visio" r:id="rId6" imgW="5500726" imgH="766877" progId="Visio.Drawing.11">
                  <p:embed/>
                </p:oleObj>
              </mc:Choice>
              <mc:Fallback>
                <p:oleObj name="Visio" r:id="rId6" imgW="5500726" imgH="76687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404813"/>
                        <a:ext cx="764540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8150225" y="0"/>
          <a:ext cx="175577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Visio" r:id="rId8" imgW="1747723" imgH="2999537" progId="Visio.Drawing.11">
                  <p:embed/>
                </p:oleObj>
              </mc:Choice>
              <mc:Fallback>
                <p:oleObj name="Visio" r:id="rId8" imgW="1747723" imgH="299953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225" y="0"/>
                        <a:ext cx="1755775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350838" y="1989138"/>
          <a:ext cx="7800975" cy="457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Visio" r:id="rId10" imgW="7380732" imgH="4290365" progId="Visio.Drawing.11">
                  <p:embed/>
                </p:oleObj>
              </mc:Choice>
              <mc:Fallback>
                <p:oleObj name="Visio" r:id="rId10" imgW="7380732" imgH="4290365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1989138"/>
                        <a:ext cx="7800975" cy="457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271463" y="1557338"/>
          <a:ext cx="7494587" cy="507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Visio" r:id="rId6" imgW="6880826" imgH="5080721" progId="Visio.Drawing.11">
                  <p:embed/>
                </p:oleObj>
              </mc:Choice>
              <mc:Fallback>
                <p:oleObj name="Visio" r:id="rId6" imgW="6880826" imgH="50807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557338"/>
                        <a:ext cx="7494587" cy="507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8150225" y="0"/>
          <a:ext cx="175577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2" name="Visio" r:id="rId8" imgW="1747723" imgH="2999537" progId="Visio.Drawing.11">
                  <p:embed/>
                </p:oleObj>
              </mc:Choice>
              <mc:Fallback>
                <p:oleObj name="Visio" r:id="rId8" imgW="1747723" imgH="29995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225" y="0"/>
                        <a:ext cx="1755775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93675" y="404813"/>
          <a:ext cx="76454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3" name="Visio" r:id="rId10" imgW="5500807" imgH="766864" progId="Visio.Drawing.11">
                  <p:embed/>
                </p:oleObj>
              </mc:Choice>
              <mc:Fallback>
                <p:oleObj name="Visio" r:id="rId10" imgW="5500807" imgH="76686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404813"/>
                        <a:ext cx="764540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159125" y="6583363"/>
            <a:ext cx="1285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MX" sz="1200" b="1">
                <a:latin typeface="Arial" charset="0"/>
                <a:hlinkClick r:id="rId12" action="ppaction://hlinksldjump"/>
              </a:rPr>
              <a:t>Fuente: [1]</a:t>
            </a:r>
            <a:endParaRPr lang="es-ES" altLang="es-MX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71463" y="1557338"/>
          <a:ext cx="7494587" cy="507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name="Visio" r:id="rId6" imgW="6880826" imgH="5080721" progId="Visio.Drawing.11">
                  <p:embed/>
                </p:oleObj>
              </mc:Choice>
              <mc:Fallback>
                <p:oleObj name="Visio" r:id="rId6" imgW="6880826" imgH="508072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557338"/>
                        <a:ext cx="7494587" cy="507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8150225" y="0"/>
          <a:ext cx="175577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Visio" r:id="rId8" imgW="1747723" imgH="2999537" progId="Visio.Drawing.11">
                  <p:embed/>
                </p:oleObj>
              </mc:Choice>
              <mc:Fallback>
                <p:oleObj name="Visio" r:id="rId8" imgW="1747723" imgH="299953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225" y="0"/>
                        <a:ext cx="1755775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93675" y="404813"/>
          <a:ext cx="76454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Visio" r:id="rId10" imgW="5500807" imgH="766864" progId="Visio.Drawing.11">
                  <p:embed/>
                </p:oleObj>
              </mc:Choice>
              <mc:Fallback>
                <p:oleObj name="Visio" r:id="rId10" imgW="5500807" imgH="76686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404813"/>
                        <a:ext cx="764540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3159125" y="6583363"/>
            <a:ext cx="1285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s-AR" altLang="es-MX" sz="1200" b="1">
                <a:latin typeface="Arial" charset="0"/>
                <a:hlinkClick r:id="rId12" action="ppaction://hlinksldjump"/>
              </a:rPr>
              <a:t>Fuente: [1]</a:t>
            </a:r>
            <a:endParaRPr lang="es-ES" altLang="es-MX" sz="12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6278563" y="0"/>
          <a:ext cx="3627437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Visio" r:id="rId6" imgW="2602687" imgH="1747723" progId="Visio.Drawing.11">
                  <p:embed/>
                </p:oleObj>
              </mc:Choice>
              <mc:Fallback>
                <p:oleObj name="Visio" r:id="rId6" imgW="2602687" imgH="174772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0"/>
                        <a:ext cx="3627437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911350" y="1989138"/>
          <a:ext cx="2295525" cy="367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Visio" r:id="rId8" imgW="1747723" imgH="2999537" progId="Visio.Drawing.11">
                  <p:embed/>
                </p:oleObj>
              </mc:Choice>
              <mc:Fallback>
                <p:oleObj name="Visio" r:id="rId8" imgW="1747723" imgH="299953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1989138"/>
                        <a:ext cx="2295525" cy="367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3314700" y="3933825"/>
          <a:ext cx="3432175" cy="212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Visio" r:id="rId10" imgW="2602687" imgH="1747723" progId="Visio.Drawing.11">
                  <p:embed/>
                </p:oleObj>
              </mc:Choice>
              <mc:Fallback>
                <p:oleObj name="Visio" r:id="rId10" imgW="2602687" imgH="1747723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3933825"/>
                        <a:ext cx="3432175" cy="212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76200"/>
            <a:ext cx="8785225" cy="671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7527925" y="188913"/>
          <a:ext cx="2378075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Visio" r:id="rId6" imgW="2602687" imgH="1747723" progId="Visio.Drawing.11">
                  <p:embed/>
                </p:oleObj>
              </mc:Choice>
              <mc:Fallback>
                <p:oleObj name="Visio" r:id="rId6" imgW="2602687" imgH="174772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25" y="188913"/>
                        <a:ext cx="2378075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0" y="476250"/>
          <a:ext cx="7643813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Visio" r:id="rId8" imgW="5500726" imgH="766877" progId="Visio.Drawing.11">
                  <p:embed/>
                </p:oleObj>
              </mc:Choice>
              <mc:Fallback>
                <p:oleObj name="Visio" r:id="rId8" imgW="5500726" imgH="76687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6250"/>
                        <a:ext cx="7643813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130300" y="1601788"/>
          <a:ext cx="6942138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Visio" r:id="rId10" imgW="6363614" imgH="5014570" progId="Visio.Drawing.11">
                  <p:embed/>
                </p:oleObj>
              </mc:Choice>
              <mc:Fallback>
                <p:oleObj name="Visio" r:id="rId10" imgW="6363614" imgH="501457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1601788"/>
                        <a:ext cx="6942138" cy="525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314700" y="6583363"/>
            <a:ext cx="15605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MX" sz="1200" b="1">
                <a:latin typeface="Arial" charset="0"/>
                <a:hlinkClick r:id="rId12" action="ppaction://hlinksldjump"/>
              </a:rPr>
              <a:t>Fuente [1]</a:t>
            </a:r>
            <a:endParaRPr lang="es-ES" altLang="es-MX" sz="12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0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7527925" y="115888"/>
          <a:ext cx="2378075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1" name="Visio" r:id="rId6" imgW="2602687" imgH="1747723" progId="Visio.Drawing.11">
                  <p:embed/>
                </p:oleObj>
              </mc:Choice>
              <mc:Fallback>
                <p:oleObj name="Visio" r:id="rId6" imgW="2602687" imgH="174772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25" y="115888"/>
                        <a:ext cx="2378075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93675" y="692150"/>
          <a:ext cx="76454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2" name="Visio" r:id="rId8" imgW="5500726" imgH="766877" progId="Visio.Drawing.11">
                  <p:embed/>
                </p:oleObj>
              </mc:Choice>
              <mc:Fallback>
                <p:oleObj name="Visio" r:id="rId8" imgW="5500726" imgH="76687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692150"/>
                        <a:ext cx="76454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452787"/>
              </p:ext>
            </p:extLst>
          </p:nvPr>
        </p:nvGraphicFramePr>
        <p:xfrm>
          <a:off x="271463" y="1839913"/>
          <a:ext cx="8113712" cy="475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3" name="Visio" r:id="rId10" imgW="7380572" imgH="4290300" progId="Visio.Drawing.11">
                  <p:embed/>
                </p:oleObj>
              </mc:Choice>
              <mc:Fallback>
                <p:oleObj name="Visio" r:id="rId10" imgW="7380572" imgH="429030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839913"/>
                        <a:ext cx="8113712" cy="475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4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7527925" y="188913"/>
          <a:ext cx="2378075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5" name="Visio" r:id="rId6" imgW="2602687" imgH="1747723" progId="Visio.Drawing.11">
                  <p:embed/>
                </p:oleObj>
              </mc:Choice>
              <mc:Fallback>
                <p:oleObj name="Visio" r:id="rId6" imgW="2602687" imgH="174772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25" y="188913"/>
                        <a:ext cx="2378075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93675" y="692150"/>
          <a:ext cx="76454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6" name="Visio" r:id="rId8" imgW="5500726" imgH="766877" progId="Visio.Drawing.11">
                  <p:embed/>
                </p:oleObj>
              </mc:Choice>
              <mc:Fallback>
                <p:oleObj name="Visio" r:id="rId8" imgW="5500726" imgH="76687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692150"/>
                        <a:ext cx="76454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71463" y="2276475"/>
          <a:ext cx="756602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Visio" r:id="rId10" imgW="6982968" imgH="1492910" progId="Visio.Drawing.11">
                  <p:embed/>
                </p:oleObj>
              </mc:Choice>
              <mc:Fallback>
                <p:oleObj name="Visio" r:id="rId10" imgW="6982968" imgH="149291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2276475"/>
                        <a:ext cx="7566025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428625" y="4797425"/>
          <a:ext cx="7369175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8" name="Visio" r:id="rId12" imgW="6802831" imgH="993648" progId="Visio.Drawing.11">
                  <p:embed/>
                </p:oleObj>
              </mc:Choice>
              <mc:Fallback>
                <p:oleObj name="Visio" r:id="rId12" imgW="6802831" imgH="993648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797425"/>
                        <a:ext cx="7369175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7527925" y="188913"/>
          <a:ext cx="2378075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Visio" r:id="rId6" imgW="2602687" imgH="1747723" progId="Visio.Drawing.11">
                  <p:embed/>
                </p:oleObj>
              </mc:Choice>
              <mc:Fallback>
                <p:oleObj name="Visio" r:id="rId6" imgW="2602687" imgH="174772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25" y="188913"/>
                        <a:ext cx="2378075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193675" y="692150"/>
          <a:ext cx="76454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name="Visio" r:id="rId8" imgW="5500726" imgH="766877" progId="Visio.Drawing.11">
                  <p:embed/>
                </p:oleObj>
              </mc:Choice>
              <mc:Fallback>
                <p:oleObj name="Visio" r:id="rId8" imgW="5500726" imgH="76687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692150"/>
                        <a:ext cx="76454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01443"/>
              </p:ext>
            </p:extLst>
          </p:nvPr>
        </p:nvGraphicFramePr>
        <p:xfrm>
          <a:off x="271463" y="1821011"/>
          <a:ext cx="7567612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name="Visio" r:id="rId10" imgW="7380572" imgH="4515300" progId="Visio.Drawing.11">
                  <p:embed/>
                </p:oleObj>
              </mc:Choice>
              <mc:Fallback>
                <p:oleObj name="Visio" r:id="rId10" imgW="7380572" imgH="4515300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821011"/>
                        <a:ext cx="7567612" cy="463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7527925" y="188913"/>
          <a:ext cx="2378075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Visio" r:id="rId6" imgW="2602687" imgH="1747723" progId="Visio.Drawing.11">
                  <p:embed/>
                </p:oleObj>
              </mc:Choice>
              <mc:Fallback>
                <p:oleObj name="Visio" r:id="rId6" imgW="2602687" imgH="174772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25" y="188913"/>
                        <a:ext cx="2378075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93675" y="692150"/>
          <a:ext cx="76454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0" name="Visio" r:id="rId8" imgW="5500726" imgH="766877" progId="Visio.Drawing.11">
                  <p:embed/>
                </p:oleObj>
              </mc:Choice>
              <mc:Fallback>
                <p:oleObj name="Visio" r:id="rId8" imgW="5500726" imgH="76687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692150"/>
                        <a:ext cx="76454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50838" y="2492375"/>
          <a:ext cx="7369175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1" name="Visio" r:id="rId10" imgW="6802831" imgH="2883713" progId="Visio.Drawing.11">
                  <p:embed/>
                </p:oleObj>
              </mc:Choice>
              <mc:Fallback>
                <p:oleObj name="Visio" r:id="rId10" imgW="6802831" imgH="2883713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2492375"/>
                        <a:ext cx="7369175" cy="288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2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7527925" y="188913"/>
          <a:ext cx="2378075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3" name="Visio" r:id="rId6" imgW="2602687" imgH="1747723" progId="Visio.Drawing.11">
                  <p:embed/>
                </p:oleObj>
              </mc:Choice>
              <mc:Fallback>
                <p:oleObj name="Visio" r:id="rId6" imgW="2602687" imgH="174772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25" y="188913"/>
                        <a:ext cx="2378075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193675" y="692150"/>
          <a:ext cx="75279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4" name="Visio" r:id="rId8" imgW="5500726" imgH="766877" progId="Visio.Drawing.11">
                  <p:embed/>
                </p:oleObj>
              </mc:Choice>
              <mc:Fallback>
                <p:oleObj name="Visio" r:id="rId8" imgW="5500726" imgH="76687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692150"/>
                        <a:ext cx="7527925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0" y="1700213"/>
          <a:ext cx="7761288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5" name="Visio" r:id="rId10" imgW="5500726" imgH="3511601" progId="Visio.Drawing.11">
                  <p:embed/>
                </p:oleObj>
              </mc:Choice>
              <mc:Fallback>
                <p:oleObj name="Visio" r:id="rId10" imgW="5500726" imgH="3511601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0213"/>
                        <a:ext cx="7761288" cy="483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6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7527925" y="188913"/>
          <a:ext cx="2378075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7" name="Visio" r:id="rId6" imgW="2602687" imgH="1747723" progId="Visio.Drawing.11">
                  <p:embed/>
                </p:oleObj>
              </mc:Choice>
              <mc:Fallback>
                <p:oleObj name="Visio" r:id="rId6" imgW="2602687" imgH="174772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7925" y="188913"/>
                        <a:ext cx="2378075" cy="174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92088" y="698500"/>
          <a:ext cx="7526337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8" name="Visio" r:id="rId8" imgW="5500726" imgH="1024128" progId="Visio.Drawing.11">
                  <p:embed/>
                </p:oleObj>
              </mc:Choice>
              <mc:Fallback>
                <p:oleObj name="Visio" r:id="rId8" imgW="5500726" imgH="1024128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98500"/>
                        <a:ext cx="7526337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350838" y="2852738"/>
          <a:ext cx="7643812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9" name="Visio" r:id="rId10" imgW="5500726" imgH="2079041" progId="Visio.Drawing.11">
                  <p:embed/>
                </p:oleObj>
              </mc:Choice>
              <mc:Fallback>
                <p:oleObj name="Visio" r:id="rId10" imgW="5500726" imgH="2079041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8" y="2852738"/>
                        <a:ext cx="7643812" cy="316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495300" y="228600"/>
          <a:ext cx="709612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2" name="VISIO" r:id="rId6" imgW="6548628" imgH="1062228" progId="Visio.Drawing.6">
                  <p:embed/>
                </p:oleObj>
              </mc:Choice>
              <mc:Fallback>
                <p:oleObj name="VISIO" r:id="rId6" imgW="6548628" imgH="1062228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228600"/>
                        <a:ext cx="7096125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914525" y="781050"/>
            <a:ext cx="990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s-ES" altLang="es-MX"/>
          </a:p>
        </p:txBody>
      </p:sp>
      <p:graphicFrame>
        <p:nvGraphicFramePr>
          <p:cNvPr id="23557" name="Object 4"/>
          <p:cNvGraphicFramePr>
            <a:graphicFrameLocks noChangeAspect="1"/>
          </p:cNvGraphicFramePr>
          <p:nvPr/>
        </p:nvGraphicFramePr>
        <p:xfrm>
          <a:off x="660400" y="1143000"/>
          <a:ext cx="67691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VISIO" r:id="rId8" imgW="7693783" imgH="7255665" progId="Visio.Drawing.6">
                  <p:embed/>
                </p:oleObj>
              </mc:Choice>
              <mc:Fallback>
                <p:oleObj name="VISIO" r:id="rId8" imgW="7693783" imgH="7255665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143000"/>
                        <a:ext cx="67691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5"/>
          <p:cNvGraphicFramePr>
            <a:graphicFrameLocks noChangeAspect="1"/>
          </p:cNvGraphicFramePr>
          <p:nvPr/>
        </p:nvGraphicFramePr>
        <p:xfrm>
          <a:off x="7605713" y="260350"/>
          <a:ext cx="2300287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4" name="Visio" r:id="rId10" imgW="2602687" imgH="1747723" progId="Visio.Drawing.11">
                  <p:embed/>
                </p:oleObj>
              </mc:Choice>
              <mc:Fallback>
                <p:oleObj name="Visio" r:id="rId10" imgW="2602687" imgH="1747723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260350"/>
                        <a:ext cx="2300287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768600" y="1509713"/>
          <a:ext cx="3276600" cy="202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5" name="Visio" r:id="rId6" imgW="2602687" imgH="1747723" progId="Visio.Drawing.11">
                  <p:embed/>
                </p:oleObj>
              </mc:Choice>
              <mc:Fallback>
                <p:oleObj name="Visio" r:id="rId6" imgW="2602687" imgH="174772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1509713"/>
                        <a:ext cx="3276600" cy="202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1443038" y="1844675"/>
          <a:ext cx="2295525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6" name="Visio" r:id="rId8" imgW="1747723" imgH="2999537" progId="Visio.Drawing.11">
                  <p:embed/>
                </p:oleObj>
              </mc:Choice>
              <mc:Fallback>
                <p:oleObj name="Visio" r:id="rId8" imgW="1747723" imgH="299953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1844675"/>
                        <a:ext cx="2295525" cy="367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6473825" y="120650"/>
          <a:ext cx="3238500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7" name="Visio" r:id="rId10" imgW="2602687" imgH="1747723" progId="Visio.Drawing.11">
                  <p:embed/>
                </p:oleObj>
              </mc:Choice>
              <mc:Fallback>
                <p:oleObj name="Visio" r:id="rId10" imgW="2602687" imgH="1747723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825" y="120650"/>
                        <a:ext cx="3238500" cy="200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7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7429500" y="1844675"/>
          <a:ext cx="24765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8" name="VISIO" r:id="rId6" imgW="3233928" imgH="833628" progId="Visio.Drawing.6">
                  <p:embed/>
                </p:oleObj>
              </mc:Choice>
              <mc:Fallback>
                <p:oleObj name="VISIO" r:id="rId6" imgW="3233928" imgH="833628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1844675"/>
                        <a:ext cx="2476500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271463" y="1844675"/>
            <a:ext cx="7096125" cy="47021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414338" y="2095500"/>
            <a:ext cx="6938962" cy="4473575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s-ES" altLang="es-MX"/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290513" y="1981200"/>
            <a:ext cx="6938962" cy="4471988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s-ES" altLang="es-MX"/>
          </a:p>
        </p:txBody>
      </p:sp>
      <p:sp>
        <p:nvSpPr>
          <p:cNvPr id="25607" name="Rectangle 10"/>
          <p:cNvSpPr>
            <a:spLocks noChangeArrowheads="1"/>
          </p:cNvSpPr>
          <p:nvPr/>
        </p:nvSpPr>
        <p:spPr bwMode="auto">
          <a:xfrm>
            <a:off x="290513" y="1981200"/>
            <a:ext cx="6938962" cy="44719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s-ES" altLang="es-MX"/>
          </a:p>
        </p:txBody>
      </p: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290513" y="1981200"/>
            <a:ext cx="6938962" cy="4471988"/>
          </a:xfrm>
          <a:prstGeom prst="rect">
            <a:avLst/>
          </a:prstGeom>
          <a:solidFill>
            <a:srgbClr val="FFFFFF"/>
          </a:solidFill>
          <a:ln w="15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s-ES" altLang="es-MX"/>
          </a:p>
        </p:txBody>
      </p:sp>
      <p:sp>
        <p:nvSpPr>
          <p:cNvPr id="25609" name="Rectangle 12"/>
          <p:cNvSpPr>
            <a:spLocks noChangeArrowheads="1"/>
          </p:cNvSpPr>
          <p:nvPr/>
        </p:nvSpPr>
        <p:spPr bwMode="auto">
          <a:xfrm>
            <a:off x="577850" y="2420938"/>
            <a:ext cx="5924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MX" b="1">
                <a:solidFill>
                  <a:srgbClr val="000000"/>
                </a:solidFill>
                <a:latin typeface="Arial" charset="0"/>
              </a:rPr>
              <a:t>Surgieron por presión de las empresas que instalaron</a:t>
            </a:r>
            <a:endParaRPr lang="es-ES" altLang="es-MX"/>
          </a:p>
        </p:txBody>
      </p:sp>
      <p:sp>
        <p:nvSpPr>
          <p:cNvPr id="25610" name="Rectangle 13"/>
          <p:cNvSpPr>
            <a:spLocks noChangeArrowheads="1"/>
          </p:cNvSpPr>
          <p:nvPr/>
        </p:nvSpPr>
        <p:spPr bwMode="auto">
          <a:xfrm>
            <a:off x="2127250" y="2695575"/>
            <a:ext cx="3035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MX" b="1">
                <a:solidFill>
                  <a:srgbClr val="000000"/>
                </a:solidFill>
                <a:latin typeface="Arial" charset="0"/>
              </a:rPr>
              <a:t>ERP en la década de los  90</a:t>
            </a:r>
            <a:endParaRPr lang="es-ES" altLang="es-MX"/>
          </a:p>
        </p:txBody>
      </p:sp>
      <p:sp>
        <p:nvSpPr>
          <p:cNvPr id="25611" name="Rectangle 14"/>
          <p:cNvSpPr>
            <a:spLocks noChangeArrowheads="1"/>
          </p:cNvSpPr>
          <p:nvPr/>
        </p:nvSpPr>
        <p:spPr bwMode="auto">
          <a:xfrm>
            <a:off x="481013" y="3246438"/>
            <a:ext cx="610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MX" b="1">
                <a:solidFill>
                  <a:srgbClr val="000000"/>
                </a:solidFill>
                <a:latin typeface="Arial" charset="0"/>
              </a:rPr>
              <a:t>El objetivo era que adoptaran arquitecturas de software</a:t>
            </a:r>
            <a:endParaRPr lang="es-ES" altLang="es-MX"/>
          </a:p>
        </p:txBody>
      </p:sp>
      <p:sp>
        <p:nvSpPr>
          <p:cNvPr id="25612" name="Rectangle 15"/>
          <p:cNvSpPr>
            <a:spLocks noChangeArrowheads="1"/>
          </p:cNvSpPr>
          <p:nvPr/>
        </p:nvSpPr>
        <p:spPr bwMode="auto">
          <a:xfrm>
            <a:off x="1323975" y="3522663"/>
            <a:ext cx="4540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MX" b="1">
                <a:solidFill>
                  <a:srgbClr val="000000"/>
                </a:solidFill>
                <a:latin typeface="Arial" charset="0"/>
              </a:rPr>
              <a:t>abiertas, flexibles basadas en estandares</a:t>
            </a:r>
            <a:endParaRPr lang="es-ES" altLang="es-MX"/>
          </a:p>
        </p:txBody>
      </p:sp>
      <p:sp>
        <p:nvSpPr>
          <p:cNvPr id="25613" name="Rectangle 16"/>
          <p:cNvSpPr>
            <a:spLocks noChangeArrowheads="1"/>
          </p:cNvSpPr>
          <p:nvPr/>
        </p:nvSpPr>
        <p:spPr bwMode="auto">
          <a:xfrm>
            <a:off x="398463" y="4071938"/>
            <a:ext cx="625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MX" b="1">
                <a:solidFill>
                  <a:srgbClr val="000000"/>
                </a:solidFill>
                <a:latin typeface="Arial" charset="0"/>
              </a:rPr>
              <a:t>Esto permitía la fácil integración con otros programas de</a:t>
            </a:r>
            <a:endParaRPr lang="es-ES" altLang="es-MX"/>
          </a:p>
        </p:txBody>
      </p:sp>
      <p:sp>
        <p:nvSpPr>
          <p:cNvPr id="25614" name="Rectangle 17"/>
          <p:cNvSpPr>
            <a:spLocks noChangeArrowheads="1"/>
          </p:cNvSpPr>
          <p:nvPr/>
        </p:nvSpPr>
        <p:spPr bwMode="auto">
          <a:xfrm>
            <a:off x="742950" y="4348163"/>
            <a:ext cx="58862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MX" b="1" dirty="0">
                <a:solidFill>
                  <a:srgbClr val="000000"/>
                </a:solidFill>
                <a:latin typeface="Arial" charset="0"/>
              </a:rPr>
              <a:t>los usuarios de negocios y </a:t>
            </a:r>
            <a:r>
              <a:rPr lang="es-ES" altLang="es-MX" b="1" dirty="0" smtClean="0">
                <a:solidFill>
                  <a:srgbClr val="000000"/>
                </a:solidFill>
                <a:latin typeface="Arial" charset="0"/>
              </a:rPr>
              <a:t>facilita </a:t>
            </a:r>
            <a:r>
              <a:rPr lang="es-ES" altLang="es-MX" b="1" dirty="0">
                <a:solidFill>
                  <a:srgbClr val="000000"/>
                </a:solidFill>
                <a:latin typeface="Arial" charset="0"/>
              </a:rPr>
              <a:t>las </a:t>
            </a:r>
            <a:r>
              <a:rPr lang="es-ES" altLang="es-MX" b="1" dirty="0" smtClean="0">
                <a:solidFill>
                  <a:srgbClr val="000000"/>
                </a:solidFill>
                <a:latin typeface="Arial" charset="0"/>
              </a:rPr>
              <a:t>modificaciones</a:t>
            </a:r>
            <a:endParaRPr lang="es-ES" altLang="es-MX" dirty="0"/>
          </a:p>
        </p:txBody>
      </p:sp>
      <p:sp>
        <p:nvSpPr>
          <p:cNvPr id="25615" name="Rectangle 18"/>
          <p:cNvSpPr>
            <a:spLocks noChangeArrowheads="1"/>
          </p:cNvSpPr>
          <p:nvPr/>
        </p:nvSpPr>
        <p:spPr bwMode="auto">
          <a:xfrm>
            <a:off x="1863725" y="4622800"/>
            <a:ext cx="3527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MX" b="1">
                <a:solidFill>
                  <a:srgbClr val="000000"/>
                </a:solidFill>
                <a:latin typeface="Arial" charset="0"/>
              </a:rPr>
              <a:t>propias del negocio en cuestión</a:t>
            </a:r>
            <a:endParaRPr lang="es-ES" altLang="es-MX"/>
          </a:p>
        </p:txBody>
      </p:sp>
      <p:sp>
        <p:nvSpPr>
          <p:cNvPr id="25616" name="Rectangle 19"/>
          <p:cNvSpPr>
            <a:spLocks noChangeArrowheads="1"/>
          </p:cNvSpPr>
          <p:nvPr/>
        </p:nvSpPr>
        <p:spPr bwMode="auto">
          <a:xfrm>
            <a:off x="1016000" y="5173663"/>
            <a:ext cx="5113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MX" b="1">
                <a:solidFill>
                  <a:srgbClr val="000000"/>
                </a:solidFill>
                <a:latin typeface="Arial" charset="0"/>
              </a:rPr>
              <a:t>Un ejemplo es SAP R/3 del año 2002 y también</a:t>
            </a:r>
            <a:endParaRPr lang="es-ES" altLang="es-MX"/>
          </a:p>
        </p:txBody>
      </p:sp>
      <p:sp>
        <p:nvSpPr>
          <p:cNvPr id="25617" name="Rectangle 20"/>
          <p:cNvSpPr>
            <a:spLocks noChangeArrowheads="1"/>
          </p:cNvSpPr>
          <p:nvPr/>
        </p:nvSpPr>
        <p:spPr bwMode="auto">
          <a:xfrm>
            <a:off x="434975" y="5448300"/>
            <a:ext cx="62581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MX" b="1" dirty="0">
                <a:solidFill>
                  <a:srgbClr val="000000"/>
                </a:solidFill>
                <a:latin typeface="Arial" charset="0"/>
              </a:rPr>
              <a:t>desarrolladores como Oracle</a:t>
            </a:r>
            <a:r>
              <a:rPr lang="es-ES" altLang="es-MX" b="1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s-ES" altLang="es-MX" b="1" dirty="0" err="1" smtClean="0">
                <a:solidFill>
                  <a:srgbClr val="000000"/>
                </a:solidFill>
                <a:latin typeface="Arial" charset="0"/>
              </a:rPr>
              <a:t>People</a:t>
            </a:r>
            <a:r>
              <a:rPr lang="es-ES" altLang="es-MX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s-ES" altLang="es-MX" b="1" dirty="0" err="1">
                <a:solidFill>
                  <a:srgbClr val="000000"/>
                </a:solidFill>
                <a:latin typeface="Arial" charset="0"/>
              </a:rPr>
              <a:t>Soft</a:t>
            </a:r>
            <a:r>
              <a:rPr lang="es-ES" altLang="es-MX" b="1" dirty="0">
                <a:solidFill>
                  <a:srgbClr val="000000"/>
                </a:solidFill>
                <a:latin typeface="Arial" charset="0"/>
              </a:rPr>
              <a:t> y J.D. </a:t>
            </a:r>
            <a:r>
              <a:rPr lang="es-ES" altLang="es-MX" b="1" dirty="0" err="1">
                <a:solidFill>
                  <a:srgbClr val="000000"/>
                </a:solidFill>
                <a:latin typeface="Arial" charset="0"/>
              </a:rPr>
              <a:t>Eduards</a:t>
            </a:r>
            <a:endParaRPr lang="es-ES" altLang="es-MX" dirty="0"/>
          </a:p>
        </p:txBody>
      </p:sp>
      <p:sp>
        <p:nvSpPr>
          <p:cNvPr id="25618" name="Rectangle 21"/>
          <p:cNvSpPr>
            <a:spLocks noChangeArrowheads="1"/>
          </p:cNvSpPr>
          <p:nvPr/>
        </p:nvSpPr>
        <p:spPr bwMode="auto">
          <a:xfrm>
            <a:off x="1839913" y="5724525"/>
            <a:ext cx="3573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MX" b="1">
                <a:solidFill>
                  <a:srgbClr val="000000"/>
                </a:solidFill>
                <a:latin typeface="Arial" charset="0"/>
              </a:rPr>
              <a:t>desarrollaran ERP más flexibles.</a:t>
            </a:r>
            <a:endParaRPr lang="es-ES" altLang="es-MX"/>
          </a:p>
        </p:txBody>
      </p:sp>
      <p:graphicFrame>
        <p:nvGraphicFramePr>
          <p:cNvPr id="25619" name="Object 4"/>
          <p:cNvGraphicFramePr>
            <a:graphicFrameLocks noChangeAspect="1"/>
          </p:cNvGraphicFramePr>
          <p:nvPr/>
        </p:nvGraphicFramePr>
        <p:xfrm>
          <a:off x="7605713" y="260350"/>
          <a:ext cx="2300287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79" name="Visio" r:id="rId8" imgW="2602687" imgH="1747723" progId="Visio.Drawing.11">
                  <p:embed/>
                </p:oleObj>
              </mc:Choice>
              <mc:Fallback>
                <p:oleObj name="Visio" r:id="rId8" imgW="2602687" imgH="1747723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260350"/>
                        <a:ext cx="2300287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20" name="Object 5"/>
          <p:cNvGraphicFramePr>
            <a:graphicFrameLocks noChangeAspect="1"/>
          </p:cNvGraphicFramePr>
          <p:nvPr/>
        </p:nvGraphicFramePr>
        <p:xfrm>
          <a:off x="412750" y="228600"/>
          <a:ext cx="709612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0" name="VISIO" r:id="rId10" imgW="6548628" imgH="1062228" progId="Visio.Drawing.6">
                  <p:embed/>
                </p:oleObj>
              </mc:Choice>
              <mc:Fallback>
                <p:oleObj name="VISIO" r:id="rId10" imgW="6548628" imgH="1062228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228600"/>
                        <a:ext cx="7096125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1 Rectángulo"/>
          <p:cNvSpPr>
            <a:spLocks noChangeArrowheads="1"/>
          </p:cNvSpPr>
          <p:nvPr/>
        </p:nvSpPr>
        <p:spPr bwMode="auto">
          <a:xfrm>
            <a:off x="1598613" y="0"/>
            <a:ext cx="8307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endParaRPr lang="es-AR" altLang="es-ES"/>
          </a:p>
          <a:p>
            <a:pPr algn="ctr" eaLnBrk="1" hangingPunct="1"/>
            <a:r>
              <a:rPr lang="es-ES" altLang="es-ES" sz="3600" b="1">
                <a:solidFill>
                  <a:srgbClr val="0070C0"/>
                </a:solidFill>
                <a:latin typeface="Arial" charset="0"/>
              </a:rPr>
              <a:t>Plan de clase</a:t>
            </a:r>
            <a:endParaRPr lang="es-AR" altLang="es-ES" sz="36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123" name="12 Rectángulo"/>
          <p:cNvSpPr>
            <a:spLocks noChangeArrowheads="1"/>
          </p:cNvSpPr>
          <p:nvPr/>
        </p:nvSpPr>
        <p:spPr bwMode="auto">
          <a:xfrm>
            <a:off x="-33338" y="765175"/>
            <a:ext cx="9906001" cy="6370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54125" indent="531813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ES" altLang="es-ES" sz="2400" b="1" dirty="0">
                <a:solidFill>
                  <a:srgbClr val="000080"/>
                </a:solidFill>
                <a:latin typeface="Arial" charset="0"/>
              </a:rPr>
              <a:t>Mini video </a:t>
            </a:r>
            <a:r>
              <a:rPr lang="es-ES" altLang="es-ES" sz="2400" b="1" dirty="0" smtClean="0">
                <a:solidFill>
                  <a:srgbClr val="000080"/>
                </a:solidFill>
                <a:latin typeface="Arial" charset="0"/>
              </a:rPr>
              <a:t>de introducción</a:t>
            </a:r>
          </a:p>
          <a:p>
            <a:pPr eaLnBrk="1" hangingPunct="1">
              <a:buFont typeface="Arial" charset="0"/>
              <a:buChar char="•"/>
            </a:pPr>
            <a:endParaRPr lang="es-ES" altLang="es-ES" sz="2400" b="1" dirty="0" smtClean="0">
              <a:solidFill>
                <a:srgbClr val="000080"/>
              </a:solidFill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ES" altLang="es-ES" sz="2400" b="1" dirty="0" smtClean="0">
                <a:latin typeface="Arial" charset="0"/>
              </a:rPr>
              <a:t>ERP </a:t>
            </a:r>
            <a:r>
              <a:rPr lang="es-ES" altLang="es-ES" sz="2400" b="1" dirty="0">
                <a:latin typeface="Arial" charset="0"/>
              </a:rPr>
              <a:t>base del Sistema de </a:t>
            </a:r>
            <a:r>
              <a:rPr lang="es-ES" altLang="es-ES" sz="2400" b="1" dirty="0" smtClean="0">
                <a:latin typeface="Arial" charset="0"/>
              </a:rPr>
              <a:t>información</a:t>
            </a:r>
            <a:endParaRPr lang="es-ES" altLang="es-ES" sz="2400" b="1" dirty="0">
              <a:latin typeface="Arial" charset="0"/>
            </a:endParaRPr>
          </a:p>
          <a:p>
            <a:pPr eaLnBrk="1" hangingPunct="1"/>
            <a:endParaRPr lang="es-ES" altLang="es-ES" sz="2400" b="1" dirty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ES" altLang="es-ES" sz="2400" b="1" dirty="0">
                <a:latin typeface="Arial" charset="0"/>
              </a:rPr>
              <a:t>Definición de ERP</a:t>
            </a:r>
          </a:p>
          <a:p>
            <a:pPr eaLnBrk="1" hangingPunct="1"/>
            <a:endParaRPr lang="es-ES" altLang="es-ES" sz="2400" b="1" dirty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ES" altLang="es-ES" sz="2400" b="1" dirty="0">
                <a:latin typeface="Arial" charset="0"/>
              </a:rPr>
              <a:t>Características y procesos típicos</a:t>
            </a:r>
          </a:p>
          <a:p>
            <a:pPr eaLnBrk="1" hangingPunct="1">
              <a:buFont typeface="Arial" charset="0"/>
              <a:buChar char="•"/>
            </a:pPr>
            <a:endParaRPr lang="es-ES" altLang="es-ES" sz="2400" b="1" dirty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ES" altLang="es-ES" sz="2400" b="1" dirty="0">
                <a:latin typeface="Arial" charset="0"/>
              </a:rPr>
              <a:t>Beneficios – Costos - Riesgos</a:t>
            </a:r>
          </a:p>
          <a:p>
            <a:pPr eaLnBrk="1" hangingPunct="1"/>
            <a:endParaRPr lang="es-ES" altLang="es-ES" sz="2400" b="1" dirty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ES" altLang="es-ES" sz="2400" b="1" dirty="0">
                <a:latin typeface="Arial" charset="0"/>
              </a:rPr>
              <a:t>Tendencias</a:t>
            </a:r>
          </a:p>
          <a:p>
            <a:pPr eaLnBrk="1" hangingPunct="1">
              <a:buFont typeface="Arial" charset="0"/>
              <a:buChar char="•"/>
            </a:pPr>
            <a:endParaRPr lang="es-ES" altLang="es-ES" sz="2400" b="1" dirty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ES" altLang="es-ES" sz="2400" b="1" dirty="0">
                <a:latin typeface="Arial" charset="0"/>
              </a:rPr>
              <a:t>Mejores prácticas para implementar un ERP</a:t>
            </a:r>
          </a:p>
          <a:p>
            <a:pPr eaLnBrk="1" hangingPunct="1"/>
            <a:endParaRPr lang="es-ES" altLang="es-ES" sz="2400" b="1" dirty="0"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ES" altLang="es-ES" sz="2400" b="1" dirty="0">
                <a:latin typeface="Arial" charset="0"/>
              </a:rPr>
              <a:t>Estudio de un ERP - </a:t>
            </a:r>
            <a:r>
              <a:rPr lang="es-ES" altLang="es-ES" sz="2400" b="1" dirty="0" smtClean="0">
                <a:latin typeface="Arial" charset="0"/>
              </a:rPr>
              <a:t>Análisis </a:t>
            </a:r>
            <a:r>
              <a:rPr lang="es-ES" altLang="es-ES" sz="2400" b="1" dirty="0">
                <a:latin typeface="Arial" charset="0"/>
              </a:rPr>
              <a:t>de contenidos </a:t>
            </a:r>
          </a:p>
          <a:p>
            <a:pPr eaLnBrk="1" hangingPunct="1"/>
            <a:endParaRPr lang="es-ES" altLang="es-ES" sz="2400" b="1" dirty="0">
              <a:solidFill>
                <a:srgbClr val="000080"/>
              </a:solidFill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ES" altLang="es-ES" sz="2400" b="1" dirty="0">
                <a:latin typeface="Arial" charset="0"/>
              </a:rPr>
              <a:t>Conclusiones</a:t>
            </a:r>
            <a:endParaRPr lang="es-AR" altLang="es-ES" sz="2800" b="1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8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412750" y="228600"/>
          <a:ext cx="709612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9" name="VISIO" r:id="rId6" imgW="6548628" imgH="1062228" progId="Visio.Drawing.6">
                  <p:embed/>
                </p:oleObj>
              </mc:Choice>
              <mc:Fallback>
                <p:oleObj name="VISIO" r:id="rId6" imgW="6548628" imgH="1062228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228600"/>
                        <a:ext cx="7096125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914525" y="781050"/>
            <a:ext cx="990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s-ES" altLang="es-MX"/>
          </a:p>
        </p:txBody>
      </p:sp>
      <p:graphicFrame>
        <p:nvGraphicFramePr>
          <p:cNvPr id="26629" name="Object 4"/>
          <p:cNvGraphicFramePr>
            <a:graphicFrameLocks noChangeAspect="1"/>
          </p:cNvGraphicFramePr>
          <p:nvPr/>
        </p:nvGraphicFramePr>
        <p:xfrm>
          <a:off x="7429500" y="1981200"/>
          <a:ext cx="247650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0" name="VISIO" r:id="rId8" imgW="3233928" imgH="864108" progId="Visio.Drawing.6">
                  <p:embed/>
                </p:oleObj>
              </mc:Choice>
              <mc:Fallback>
                <p:oleObj name="VISIO" r:id="rId8" imgW="3233928" imgH="86410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1981200"/>
                        <a:ext cx="247650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5"/>
          <p:cNvGraphicFramePr>
            <a:graphicFrameLocks noChangeAspect="1"/>
          </p:cNvGraphicFramePr>
          <p:nvPr/>
        </p:nvGraphicFramePr>
        <p:xfrm>
          <a:off x="7512050" y="2743200"/>
          <a:ext cx="23939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1" name="VISIO" r:id="rId10" imgW="3325368" imgH="833628" progId="Visio.Drawing.6">
                  <p:embed/>
                </p:oleObj>
              </mc:Choice>
              <mc:Fallback>
                <p:oleObj name="VISIO" r:id="rId10" imgW="3325368" imgH="833628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0" y="2743200"/>
                        <a:ext cx="239395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981200"/>
            <a:ext cx="709612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32" name="Object 6"/>
          <p:cNvGraphicFramePr>
            <a:graphicFrameLocks noChangeAspect="1"/>
          </p:cNvGraphicFramePr>
          <p:nvPr/>
        </p:nvGraphicFramePr>
        <p:xfrm>
          <a:off x="7605713" y="260350"/>
          <a:ext cx="2300287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2" name="Visio" r:id="rId13" imgW="2602687" imgH="1747723" progId="Visio.Drawing.11">
                  <p:embed/>
                </p:oleObj>
              </mc:Choice>
              <mc:Fallback>
                <p:oleObj name="Visio" r:id="rId13" imgW="2602687" imgH="1747723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260350"/>
                        <a:ext cx="2300287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8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12750" y="228600"/>
          <a:ext cx="709612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9" name="VISIO" r:id="rId6" imgW="6548628" imgH="1062228" progId="Visio.Drawing.6">
                  <p:embed/>
                </p:oleObj>
              </mc:Choice>
              <mc:Fallback>
                <p:oleObj name="VISIO" r:id="rId6" imgW="6548628" imgH="1062228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228600"/>
                        <a:ext cx="7096125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914525" y="781050"/>
            <a:ext cx="990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s-ES" altLang="es-MX"/>
          </a:p>
        </p:txBody>
      </p:sp>
      <p:graphicFrame>
        <p:nvGraphicFramePr>
          <p:cNvPr id="27653" name="Object 4"/>
          <p:cNvGraphicFramePr>
            <a:graphicFrameLocks noChangeAspect="1"/>
          </p:cNvGraphicFramePr>
          <p:nvPr/>
        </p:nvGraphicFramePr>
        <p:xfrm>
          <a:off x="7346950" y="1981200"/>
          <a:ext cx="25590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0" name="VISIO" r:id="rId8" imgW="3348228" imgH="833628" progId="Visio.Drawing.6">
                  <p:embed/>
                </p:oleObj>
              </mc:Choice>
              <mc:Fallback>
                <p:oleObj name="VISIO" r:id="rId8" imgW="3348228" imgH="833628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950" y="1981200"/>
                        <a:ext cx="25590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905000"/>
            <a:ext cx="7096125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5" name="Object 5"/>
          <p:cNvGraphicFramePr>
            <a:graphicFrameLocks noChangeAspect="1"/>
          </p:cNvGraphicFramePr>
          <p:nvPr/>
        </p:nvGraphicFramePr>
        <p:xfrm>
          <a:off x="7605713" y="260350"/>
          <a:ext cx="2300287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1" name="Visio" r:id="rId11" imgW="2602687" imgH="1747723" progId="Visio.Drawing.11">
                  <p:embed/>
                </p:oleObj>
              </mc:Choice>
              <mc:Fallback>
                <p:oleObj name="Visio" r:id="rId11" imgW="2602687" imgH="1747723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260350"/>
                        <a:ext cx="2300287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3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412750" y="228600"/>
          <a:ext cx="709612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4" name="Visio" r:id="rId6" imgW="6549656" imgH="1063452" progId="Visio.Drawing.11">
                  <p:embed/>
                </p:oleObj>
              </mc:Choice>
              <mc:Fallback>
                <p:oleObj name="Visio" r:id="rId6" imgW="6549656" imgH="1063452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228600"/>
                        <a:ext cx="7096125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914525" y="781050"/>
            <a:ext cx="990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s-ES" altLang="es-MX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43567"/>
              </p:ext>
            </p:extLst>
          </p:nvPr>
        </p:nvGraphicFramePr>
        <p:xfrm>
          <a:off x="488950" y="1412875"/>
          <a:ext cx="9217025" cy="5187954"/>
        </p:xfrm>
        <a:graphic>
          <a:graphicData uri="http://schemas.openxmlformats.org/drawingml/2006/table">
            <a:tbl>
              <a:tblPr/>
              <a:tblGrid>
                <a:gridCol w="8142152"/>
                <a:gridCol w="1074873"/>
              </a:tblGrid>
              <a:tr h="648010">
                <a:tc gridSpan="2">
                  <a:txBody>
                    <a:bodyPr/>
                    <a:lstStyle/>
                    <a:p>
                      <a:pPr algn="just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Antes, durante y después de la </a:t>
                      </a:r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implementación </a:t>
                      </a: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 un ERP es conveniente efectuar lo siguiente: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7493">
                <a:tc>
                  <a:txBody>
                    <a:bodyPr/>
                    <a:lstStyle/>
                    <a:p>
                      <a:pPr algn="just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Definición de resultados a obtener con la implantación de un ERP.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67493">
                <a:tc>
                  <a:txBody>
                    <a:bodyPr/>
                    <a:lstStyle/>
                    <a:p>
                      <a:pPr algn="just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Definición del modelo de negocio.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67493">
                <a:tc>
                  <a:txBody>
                    <a:bodyPr/>
                    <a:lstStyle/>
                    <a:p>
                      <a:pPr algn="just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Adaptar el ERP al modelo de </a:t>
                      </a:r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gestión</a:t>
                      </a:r>
                      <a:r>
                        <a:rPr lang="es-ES" sz="18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y/o viceversa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67493">
                <a:tc>
                  <a:txBody>
                    <a:bodyPr/>
                    <a:lstStyle/>
                    <a:p>
                      <a:pPr algn="just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Implementar de una vez todo el software </a:t>
                      </a:r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ERP o por módulos?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67493">
                <a:tc>
                  <a:txBody>
                    <a:bodyPr/>
                    <a:lstStyle/>
                    <a:p>
                      <a:pPr algn="just" fontAlgn="b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Alineamiento de la estructura y plataformas tecnológicas.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67493">
                <a:tc>
                  <a:txBody>
                    <a:bodyPr/>
                    <a:lstStyle/>
                    <a:p>
                      <a:pPr algn="just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Realizar </a:t>
                      </a: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 cambio organizativo.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67493">
                <a:tc>
                  <a:txBody>
                    <a:bodyPr/>
                    <a:lstStyle/>
                    <a:p>
                      <a:pPr algn="just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Entrega de una visión completa de la solución a implantar.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567493">
                <a:tc>
                  <a:txBody>
                    <a:bodyPr/>
                    <a:lstStyle/>
                    <a:p>
                      <a:pPr algn="just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Controles de calidad al final de la </a:t>
                      </a:r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implementación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9525" marR="9525" marT="9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914525" y="781050"/>
            <a:ext cx="990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endParaRPr lang="es-ES" altLang="es-MX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24000"/>
            <a:ext cx="70961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2971800"/>
            <a:ext cx="9802812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03188" y="319088"/>
            <a:ext cx="9313862" cy="8001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54125">
              <a:defRPr/>
            </a:pPr>
            <a:r>
              <a:rPr lang="es-E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Estudio de un ERP - Análisis de contenidos </a:t>
            </a:r>
          </a:p>
          <a:p>
            <a:pPr marL="1254125" indent="531813">
              <a:defRPr/>
            </a:pPr>
            <a:endParaRPr lang="es-E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1 CuadroTexto"/>
          <p:cNvSpPr txBox="1">
            <a:spLocks noChangeArrowheads="1"/>
          </p:cNvSpPr>
          <p:nvPr/>
        </p:nvSpPr>
        <p:spPr bwMode="auto">
          <a:xfrm>
            <a:off x="631825" y="1989138"/>
            <a:ext cx="86423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2800" b="1" dirty="0">
                <a:solidFill>
                  <a:srgbClr val="0070C0"/>
                </a:solidFill>
              </a:rPr>
              <a:t>Investigue ERP Actuales diferentes al antes analizado y </a:t>
            </a:r>
            <a:r>
              <a:rPr lang="es-ES" altLang="es-ES" sz="2800" b="1" dirty="0" smtClean="0">
                <a:solidFill>
                  <a:srgbClr val="0070C0"/>
                </a:solidFill>
              </a:rPr>
              <a:t>haga </a:t>
            </a:r>
            <a:r>
              <a:rPr lang="es-ES" altLang="es-ES" sz="2800" b="1" dirty="0">
                <a:solidFill>
                  <a:srgbClr val="0070C0"/>
                </a:solidFill>
              </a:rPr>
              <a:t>un cuadro comparativo de sus características</a:t>
            </a:r>
            <a:endParaRPr lang="es-AR" altLang="es-ES" sz="2800" b="1" dirty="0">
              <a:solidFill>
                <a:srgbClr val="0070C0"/>
              </a:solidFill>
            </a:endParaRPr>
          </a:p>
        </p:txBody>
      </p:sp>
      <p:sp>
        <p:nvSpPr>
          <p:cNvPr id="30724" name="2 CuadroTexto"/>
          <p:cNvSpPr txBox="1">
            <a:spLocks noChangeArrowheads="1"/>
          </p:cNvSpPr>
          <p:nvPr/>
        </p:nvSpPr>
        <p:spPr bwMode="auto">
          <a:xfrm>
            <a:off x="631825" y="476250"/>
            <a:ext cx="8569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S" sz="2800" b="1">
                <a:solidFill>
                  <a:srgbClr val="0070C0"/>
                </a:solidFill>
              </a:rPr>
              <a:t>Trabajo de Análisis: ERP Actuales</a:t>
            </a:r>
            <a:endParaRPr lang="es-AR" altLang="es-ES" sz="28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144713" y="3068638"/>
            <a:ext cx="3821112" cy="3698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MX"/>
              <a:t>Fin de la Presentación</a:t>
            </a:r>
            <a:endParaRPr lang="es-ES" alt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7137400" y="3810000"/>
          <a:ext cx="27686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3810000"/>
                        <a:ext cx="27686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825500" y="1066800"/>
          <a:ext cx="8034338" cy="597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2" name="Visio" r:id="rId6" imgW="4816450" imgH="3907841" progId="Visio.Drawing.11">
                  <p:embed/>
                </p:oleObj>
              </mc:Choice>
              <mc:Fallback>
                <p:oleObj name="Visio" r:id="rId6" imgW="4816450" imgH="390784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1066800"/>
                        <a:ext cx="8034338" cy="597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412750" y="228600"/>
            <a:ext cx="8997950" cy="36933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MX" b="1" dirty="0">
                <a:latin typeface="Arial" charset="0"/>
              </a:rPr>
              <a:t>Análisis de Un Caso </a:t>
            </a:r>
            <a:r>
              <a:rPr lang="es-AR" altLang="es-MX" b="1" dirty="0" smtClean="0">
                <a:latin typeface="Arial" charset="0"/>
              </a:rPr>
              <a:t>Real</a:t>
            </a:r>
            <a:endParaRPr lang="es-ES" altLang="es-MX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2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508000" y="333375"/>
          <a:ext cx="725328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3" name="Visio" r:id="rId6" imgW="6543751" imgH="1098804" progId="Visio.Drawing.11">
                  <p:embed/>
                </p:oleObj>
              </mc:Choice>
              <mc:Fallback>
                <p:oleObj name="Visio" r:id="rId6" imgW="6543751" imgH="1098804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33375"/>
                        <a:ext cx="725328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951176"/>
              </p:ext>
            </p:extLst>
          </p:nvPr>
        </p:nvGraphicFramePr>
        <p:xfrm>
          <a:off x="584200" y="1772097"/>
          <a:ext cx="7089775" cy="4177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4" name="Visio" r:id="rId8" imgW="6549823" imgH="4081140" progId="Visio.Drawing.11">
                  <p:embed/>
                </p:oleObj>
              </mc:Choice>
              <mc:Fallback>
                <p:oleObj name="Visio" r:id="rId8" imgW="6549823" imgH="408114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772097"/>
                        <a:ext cx="7089775" cy="4177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3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508000" y="333375"/>
          <a:ext cx="725328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4" name="Visio" r:id="rId6" imgW="6543751" imgH="1098804" progId="Visio.Drawing.11">
                  <p:embed/>
                </p:oleObj>
              </mc:Choice>
              <mc:Fallback>
                <p:oleObj name="Visio" r:id="rId6" imgW="6543751" imgH="1098804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33375"/>
                        <a:ext cx="725328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098186"/>
              </p:ext>
            </p:extLst>
          </p:nvPr>
        </p:nvGraphicFramePr>
        <p:xfrm>
          <a:off x="584200" y="1484313"/>
          <a:ext cx="7089775" cy="501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5" name="Visio" r:id="rId8" imgW="6549823" imgH="5009040" progId="Visio.Drawing.11">
                  <p:embed/>
                </p:oleObj>
              </mc:Choice>
              <mc:Fallback>
                <p:oleObj name="Visio" r:id="rId8" imgW="6549823" imgH="500904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1484313"/>
                        <a:ext cx="7089775" cy="501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3 Rectángulo"/>
          <p:cNvSpPr>
            <a:spLocks noChangeArrowheads="1"/>
          </p:cNvSpPr>
          <p:nvPr/>
        </p:nvSpPr>
        <p:spPr bwMode="auto">
          <a:xfrm>
            <a:off x="666750" y="571500"/>
            <a:ext cx="857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s-ES_tradnl" altLang="es-ES" b="1" dirty="0"/>
              <a:t>Aplicaciones Empresariales. </a:t>
            </a:r>
            <a:r>
              <a:rPr lang="es-ES_tradnl" altLang="es-ES" dirty="0" smtClean="0"/>
              <a:t>Video introductorio a </a:t>
            </a:r>
            <a:r>
              <a:rPr lang="es-ES_tradnl" altLang="es-ES" dirty="0"/>
              <a:t>ERP </a:t>
            </a:r>
            <a:endParaRPr lang="es-ES" altLang="es-MX" b="1" dirty="0"/>
          </a:p>
        </p:txBody>
      </p:sp>
      <p:pic>
        <p:nvPicPr>
          <p:cNvPr id="2" name="2020 SIG P ERP - Que es un ER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2560" y="1718937"/>
            <a:ext cx="7904652" cy="444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3 Rectángulo"/>
          <p:cNvSpPr>
            <a:spLocks noChangeArrowheads="1"/>
          </p:cNvSpPr>
          <p:nvPr/>
        </p:nvSpPr>
        <p:spPr bwMode="auto">
          <a:xfrm>
            <a:off x="666750" y="571500"/>
            <a:ext cx="857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s-ES_tradnl" altLang="es-ES" b="1" dirty="0"/>
              <a:t>Aplicaciones Empresariales. </a:t>
            </a:r>
            <a:r>
              <a:rPr lang="es-ES_tradnl" altLang="es-ES" dirty="0" smtClean="0"/>
              <a:t>Volumen y tipos de datos de un </a:t>
            </a:r>
            <a:r>
              <a:rPr lang="es-ES_tradnl" altLang="es-ES" dirty="0"/>
              <a:t>ERP </a:t>
            </a:r>
            <a:endParaRPr lang="es-ES" altLang="es-MX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68413"/>
            <a:ext cx="6781800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9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137400" y="3810000"/>
          <a:ext cx="27686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VISIO" r:id="rId4" imgW="3022092" imgH="2267712" progId="Visio.Drawing.11">
                  <p:embed/>
                </p:oleObj>
              </mc:Choice>
              <mc:Fallback>
                <p:oleObj name="VISIO" r:id="rId4" imgW="3022092" imgH="226771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7400" y="3810000"/>
                        <a:ext cx="27686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666750" y="1785938"/>
          <a:ext cx="6400800" cy="476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Visio" r:id="rId6" imgW="4816450" imgH="3907841" progId="Visio.Drawing.11">
                  <p:embed/>
                </p:oleObj>
              </mc:Choice>
              <mc:Fallback>
                <p:oleObj name="Visio" r:id="rId6" imgW="4816450" imgH="3907841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1785938"/>
                        <a:ext cx="6400800" cy="476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3 Rectángulo"/>
          <p:cNvSpPr>
            <a:spLocks noChangeArrowheads="1"/>
          </p:cNvSpPr>
          <p:nvPr/>
        </p:nvSpPr>
        <p:spPr bwMode="auto">
          <a:xfrm>
            <a:off x="666750" y="571500"/>
            <a:ext cx="857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s-ES_tradnl" altLang="es-ES" b="1"/>
              <a:t>Aplicaciones Empresariales. </a:t>
            </a:r>
            <a:r>
              <a:rPr lang="es-ES_tradnl" altLang="es-ES"/>
              <a:t>Evaluación de Sistemas Aplicativos: ERP </a:t>
            </a:r>
            <a:endParaRPr lang="es-ES" altLang="es-MX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690813" y="1125538"/>
          <a:ext cx="3354387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Visio" r:id="rId6" imgW="2602687" imgH="1747723" progId="Visio.Drawing.11">
                  <p:embed/>
                </p:oleObj>
              </mc:Choice>
              <mc:Fallback>
                <p:oleObj name="Visio" r:id="rId6" imgW="2602687" imgH="1747723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1125538"/>
                        <a:ext cx="3354387" cy="212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7610475" y="0"/>
          <a:ext cx="2295525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2" name="Visio" r:id="rId8" imgW="1747723" imgH="2999537" progId="Visio.Drawing.11">
                  <p:embed/>
                </p:oleObj>
              </mc:Choice>
              <mc:Fallback>
                <p:oleObj name="Visio" r:id="rId8" imgW="1747723" imgH="299953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0475" y="0"/>
                        <a:ext cx="2295525" cy="367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2690813" y="3500438"/>
          <a:ext cx="3433762" cy="212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Visio" r:id="rId10" imgW="2602687" imgH="1747723" progId="Visio.Drawing.11">
                  <p:embed/>
                </p:oleObj>
              </mc:Choice>
              <mc:Fallback>
                <p:oleObj name="Visio" r:id="rId10" imgW="2602687" imgH="1747723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3500438"/>
                        <a:ext cx="3433762" cy="212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8150225" y="0"/>
          <a:ext cx="175577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Visio" r:id="rId6" imgW="1747723" imgH="2999537" progId="Visio.Drawing.11">
                  <p:embed/>
                </p:oleObj>
              </mc:Choice>
              <mc:Fallback>
                <p:oleObj name="Visio" r:id="rId6" imgW="1747723" imgH="299953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225" y="0"/>
                        <a:ext cx="1755775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93675" y="404813"/>
          <a:ext cx="76454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Visio" r:id="rId8" imgW="5500726" imgH="766877" progId="Visio.Drawing.11">
                  <p:embed/>
                </p:oleObj>
              </mc:Choice>
              <mc:Fallback>
                <p:oleObj name="Visio" r:id="rId8" imgW="5500726" imgH="76687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404813"/>
                        <a:ext cx="764540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93675" y="3933825"/>
          <a:ext cx="7567613" cy="264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Visio" r:id="rId10" imgW="5500726" imgH="2092147" progId="Visio.Drawing.11">
                  <p:embed/>
                </p:oleObj>
              </mc:Choice>
              <mc:Fallback>
                <p:oleObj name="Visio" r:id="rId10" imgW="5500726" imgH="2092147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3933825"/>
                        <a:ext cx="7567613" cy="2649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715462"/>
              </p:ext>
            </p:extLst>
          </p:nvPr>
        </p:nvGraphicFramePr>
        <p:xfrm>
          <a:off x="193675" y="1484784"/>
          <a:ext cx="764540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Visio" r:id="rId12" imgW="5500807" imgH="1770300" progId="Visio.Drawing.11">
                  <p:embed/>
                </p:oleObj>
              </mc:Choice>
              <mc:Fallback>
                <p:oleObj name="Visio" r:id="rId12" imgW="5500807" imgH="177030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484784"/>
                        <a:ext cx="7645400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594600" y="3810000"/>
          <a:ext cx="23114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VISIO" r:id="rId4" imgW="3022092" imgH="2267712" progId="Visio.Drawing.6">
                  <p:embed/>
                </p:oleObj>
              </mc:Choice>
              <mc:Fallback>
                <p:oleObj name="VISIO" r:id="rId4" imgW="3022092" imgH="2267712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4600" y="3810000"/>
                        <a:ext cx="23114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8150225" y="0"/>
          <a:ext cx="175577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Visio" r:id="rId6" imgW="1747723" imgH="2999537" progId="Visio.Drawing.11">
                  <p:embed/>
                </p:oleObj>
              </mc:Choice>
              <mc:Fallback>
                <p:oleObj name="Visio" r:id="rId6" imgW="1747723" imgH="2999537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0225" y="0"/>
                        <a:ext cx="1755775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93675" y="404813"/>
          <a:ext cx="7645400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Visio" r:id="rId8" imgW="5500726" imgH="766877" progId="Visio.Drawing.11">
                  <p:embed/>
                </p:oleObj>
              </mc:Choice>
              <mc:Fallback>
                <p:oleObj name="Visio" r:id="rId8" imgW="5500726" imgH="76687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404813"/>
                        <a:ext cx="7645400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>
            <a:hlinkClick r:id="rId10" action="ppaction://hlinkpres?slideindex=1&amp;slidetitle="/>
          </p:cNvPr>
          <p:cNvGraphicFramePr>
            <a:graphicFrameLocks noChangeAspect="1"/>
          </p:cNvGraphicFramePr>
          <p:nvPr/>
        </p:nvGraphicFramePr>
        <p:xfrm>
          <a:off x="271463" y="4724400"/>
          <a:ext cx="7586662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Visio" r:id="rId11" imgW="5500726" imgH="1343254" progId="Visio.Drawing.11">
                  <p:embed/>
                </p:oleObj>
              </mc:Choice>
              <mc:Fallback>
                <p:oleObj name="Visio" r:id="rId11" imgW="5500726" imgH="1343254" progId="Visio.Drawing.11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4724400"/>
                        <a:ext cx="7586662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193675" y="1628775"/>
          <a:ext cx="7639050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Visio" r:id="rId13" imgW="5500726" imgH="2079041" progId="Visio.Drawing.11">
                  <p:embed/>
                </p:oleObj>
              </mc:Choice>
              <mc:Fallback>
                <p:oleObj name="Visio" r:id="rId13" imgW="5500726" imgH="2079041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1628775"/>
                        <a:ext cx="7639050" cy="281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fil">
  <a:themeElements>
    <a:clrScheme name="Per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erfi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750</TotalTime>
  <Pages>22</Pages>
  <Words>358</Words>
  <Application>Microsoft Office PowerPoint</Application>
  <PresentationFormat>A4 (210 x 297 mm)</PresentationFormat>
  <Paragraphs>100</Paragraphs>
  <Slides>38</Slides>
  <Notes>37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1" baseType="lpstr">
      <vt:lpstr>Perfil</vt:lpstr>
      <vt:lpstr>VISIO</vt:lpstr>
      <vt:lpstr>Visio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COMUNICACION</dc:title>
  <dc:creator>Facultad de Ciencias Economicas</dc:creator>
  <cp:lastModifiedBy>frivera</cp:lastModifiedBy>
  <cp:revision>173</cp:revision>
  <cp:lastPrinted>2020-03-06T19:13:38Z</cp:lastPrinted>
  <dcterms:created xsi:type="dcterms:W3CDTF">1997-06-13T06:13:04Z</dcterms:created>
  <dcterms:modified xsi:type="dcterms:W3CDTF">2021-03-26T22:20:21Z</dcterms:modified>
</cp:coreProperties>
</file>