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74"/>
  </p:notesMasterIdLst>
  <p:handoutMasterIdLst>
    <p:handoutMasterId r:id="rId75"/>
  </p:handoutMasterIdLst>
  <p:sldIdLst>
    <p:sldId id="256" r:id="rId2"/>
    <p:sldId id="257" r:id="rId3"/>
    <p:sldId id="298" r:id="rId4"/>
    <p:sldId id="299" r:id="rId5"/>
    <p:sldId id="260" r:id="rId6"/>
    <p:sldId id="261" r:id="rId7"/>
    <p:sldId id="263" r:id="rId8"/>
    <p:sldId id="264" r:id="rId9"/>
    <p:sldId id="265" r:id="rId10"/>
    <p:sldId id="266" r:id="rId11"/>
    <p:sldId id="279" r:id="rId12"/>
    <p:sldId id="271" r:id="rId13"/>
    <p:sldId id="272" r:id="rId14"/>
    <p:sldId id="267" r:id="rId15"/>
    <p:sldId id="268" r:id="rId16"/>
    <p:sldId id="274" r:id="rId17"/>
    <p:sldId id="275" r:id="rId18"/>
    <p:sldId id="292" r:id="rId19"/>
    <p:sldId id="293" r:id="rId20"/>
    <p:sldId id="300" r:id="rId21"/>
    <p:sldId id="301" r:id="rId22"/>
    <p:sldId id="516" r:id="rId23"/>
    <p:sldId id="303" r:id="rId24"/>
    <p:sldId id="304" r:id="rId25"/>
    <p:sldId id="305" r:id="rId26"/>
    <p:sldId id="276" r:id="rId27"/>
    <p:sldId id="277" r:id="rId28"/>
    <p:sldId id="278" r:id="rId29"/>
    <p:sldId id="281" r:id="rId30"/>
    <p:sldId id="288" r:id="rId31"/>
    <p:sldId id="282" r:id="rId32"/>
    <p:sldId id="283" r:id="rId33"/>
    <p:sldId id="284" r:id="rId34"/>
    <p:sldId id="478" r:id="rId35"/>
    <p:sldId id="479" r:id="rId36"/>
    <p:sldId id="480" r:id="rId37"/>
    <p:sldId id="481" r:id="rId38"/>
    <p:sldId id="482" r:id="rId39"/>
    <p:sldId id="483" r:id="rId40"/>
    <p:sldId id="484" r:id="rId41"/>
    <p:sldId id="485" r:id="rId42"/>
    <p:sldId id="486" r:id="rId43"/>
    <p:sldId id="515" r:id="rId44"/>
    <p:sldId id="487" r:id="rId45"/>
    <p:sldId id="488" r:id="rId46"/>
    <p:sldId id="489" r:id="rId47"/>
    <p:sldId id="490" r:id="rId48"/>
    <p:sldId id="491" r:id="rId49"/>
    <p:sldId id="492" r:id="rId50"/>
    <p:sldId id="493" r:id="rId51"/>
    <p:sldId id="494" r:id="rId52"/>
    <p:sldId id="495" r:id="rId53"/>
    <p:sldId id="496" r:id="rId54"/>
    <p:sldId id="497" r:id="rId55"/>
    <p:sldId id="498" r:id="rId56"/>
    <p:sldId id="499" r:id="rId57"/>
    <p:sldId id="500" r:id="rId58"/>
    <p:sldId id="501" r:id="rId59"/>
    <p:sldId id="502" r:id="rId60"/>
    <p:sldId id="503" r:id="rId61"/>
    <p:sldId id="504" r:id="rId62"/>
    <p:sldId id="505" r:id="rId63"/>
    <p:sldId id="506" r:id="rId64"/>
    <p:sldId id="507" r:id="rId65"/>
    <p:sldId id="508" r:id="rId66"/>
    <p:sldId id="509" r:id="rId67"/>
    <p:sldId id="510" r:id="rId68"/>
    <p:sldId id="511" r:id="rId69"/>
    <p:sldId id="514" r:id="rId70"/>
    <p:sldId id="512" r:id="rId71"/>
    <p:sldId id="285" r:id="rId72"/>
    <p:sldId id="287" r:id="rId73"/>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A92A58-0DEE-498F-988D-EBBFA6FB2F21}"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s-AR"/>
        </a:p>
      </dgm:t>
    </dgm:pt>
    <dgm:pt modelId="{2D1765C4-53B0-4274-B52B-9C0DC8704508}">
      <dgm:prSet phldrT="[Texto]"/>
      <dgm:spPr/>
      <dgm:t>
        <a:bodyPr/>
        <a:lstStyle/>
        <a:p>
          <a:r>
            <a:rPr lang="es-AR" dirty="0"/>
            <a:t>Programas o Código Fuente</a:t>
          </a:r>
        </a:p>
      </dgm:t>
    </dgm:pt>
    <dgm:pt modelId="{6BA83DA0-F144-43D2-8858-D893494FA3A5}" type="parTrans" cxnId="{BE248452-5952-4A65-A5C4-15DB8FAEC3F4}">
      <dgm:prSet/>
      <dgm:spPr/>
      <dgm:t>
        <a:bodyPr/>
        <a:lstStyle/>
        <a:p>
          <a:endParaRPr lang="es-AR"/>
        </a:p>
      </dgm:t>
    </dgm:pt>
    <dgm:pt modelId="{3AF9C6B3-955F-400F-BE4E-ECDAE0BB6F43}" type="sibTrans" cxnId="{BE248452-5952-4A65-A5C4-15DB8FAEC3F4}">
      <dgm:prSet/>
      <dgm:spPr/>
      <dgm:t>
        <a:bodyPr/>
        <a:lstStyle/>
        <a:p>
          <a:endParaRPr lang="es-AR"/>
        </a:p>
      </dgm:t>
    </dgm:pt>
    <dgm:pt modelId="{AED0FE11-2A6B-40FA-9209-0BC4C0D96C00}">
      <dgm:prSet phldrT="[Texto]"/>
      <dgm:spPr/>
      <dgm:t>
        <a:bodyPr/>
        <a:lstStyle/>
        <a:p>
          <a:r>
            <a:rPr lang="es-AR" dirty="0"/>
            <a:t>Programas Compiladores – Ensambladores – Intérpretes	</a:t>
          </a:r>
        </a:p>
      </dgm:t>
    </dgm:pt>
    <dgm:pt modelId="{2E380B15-C7C3-4CFB-AA05-41A042688EAF}" type="parTrans" cxnId="{E9CC306E-82DB-4A99-8944-53146BEEDD9E}">
      <dgm:prSet/>
      <dgm:spPr/>
      <dgm:t>
        <a:bodyPr/>
        <a:lstStyle/>
        <a:p>
          <a:endParaRPr lang="es-AR"/>
        </a:p>
      </dgm:t>
    </dgm:pt>
    <dgm:pt modelId="{2F3E85E3-367D-4A58-A13E-2D09128BB5A6}" type="sibTrans" cxnId="{E9CC306E-82DB-4A99-8944-53146BEEDD9E}">
      <dgm:prSet/>
      <dgm:spPr/>
      <dgm:t>
        <a:bodyPr/>
        <a:lstStyle/>
        <a:p>
          <a:endParaRPr lang="es-AR"/>
        </a:p>
      </dgm:t>
    </dgm:pt>
    <dgm:pt modelId="{BE73ACF5-D7A6-4C3D-BB5B-474E40BBE26C}">
      <dgm:prSet phldrT="[Texto]"/>
      <dgm:spPr/>
      <dgm:t>
        <a:bodyPr/>
        <a:lstStyle/>
        <a:p>
          <a:r>
            <a:rPr lang="es-AR" dirty="0"/>
            <a:t>Programa o Código Objeto</a:t>
          </a:r>
        </a:p>
      </dgm:t>
    </dgm:pt>
    <dgm:pt modelId="{20C4F7BD-2C4B-4C1F-9A69-30D43238CC48}" type="parTrans" cxnId="{7D8FC53A-1F31-4914-BFAD-EA1A844649DC}">
      <dgm:prSet/>
      <dgm:spPr/>
      <dgm:t>
        <a:bodyPr/>
        <a:lstStyle/>
        <a:p>
          <a:endParaRPr lang="es-AR"/>
        </a:p>
      </dgm:t>
    </dgm:pt>
    <dgm:pt modelId="{48243522-045B-439B-AD7B-91CA50183DD3}" type="sibTrans" cxnId="{7D8FC53A-1F31-4914-BFAD-EA1A844649DC}">
      <dgm:prSet/>
      <dgm:spPr/>
      <dgm:t>
        <a:bodyPr/>
        <a:lstStyle/>
        <a:p>
          <a:endParaRPr lang="es-AR"/>
        </a:p>
      </dgm:t>
    </dgm:pt>
    <dgm:pt modelId="{CB787F3C-B233-4FFD-95B4-F25B3293FD10}" type="pres">
      <dgm:prSet presAssocID="{44A92A58-0DEE-498F-988D-EBBFA6FB2F21}" presName="Name0" presStyleCnt="0">
        <dgm:presLayoutVars>
          <dgm:dir/>
          <dgm:animLvl val="lvl"/>
          <dgm:resizeHandles val="exact"/>
        </dgm:presLayoutVars>
      </dgm:prSet>
      <dgm:spPr/>
    </dgm:pt>
    <dgm:pt modelId="{D2B82B8C-2D03-4F27-8735-9BCAC4359D19}" type="pres">
      <dgm:prSet presAssocID="{BE73ACF5-D7A6-4C3D-BB5B-474E40BBE26C}" presName="boxAndChildren" presStyleCnt="0"/>
      <dgm:spPr/>
    </dgm:pt>
    <dgm:pt modelId="{5B5CE7D5-BE17-450F-BE28-F0A6201E9088}" type="pres">
      <dgm:prSet presAssocID="{BE73ACF5-D7A6-4C3D-BB5B-474E40BBE26C}" presName="parentTextBox" presStyleLbl="node1" presStyleIdx="0" presStyleCnt="3"/>
      <dgm:spPr/>
    </dgm:pt>
    <dgm:pt modelId="{F4163DBF-CB92-4042-8D30-76A7200C4E02}" type="pres">
      <dgm:prSet presAssocID="{2F3E85E3-367D-4A58-A13E-2D09128BB5A6}" presName="sp" presStyleCnt="0"/>
      <dgm:spPr/>
    </dgm:pt>
    <dgm:pt modelId="{93F01592-8E9B-4F20-8B7A-3F58A1D9CCDB}" type="pres">
      <dgm:prSet presAssocID="{AED0FE11-2A6B-40FA-9209-0BC4C0D96C00}" presName="arrowAndChildren" presStyleCnt="0"/>
      <dgm:spPr/>
    </dgm:pt>
    <dgm:pt modelId="{9DCA9F75-F345-4C9E-949E-F5A0135F6D15}" type="pres">
      <dgm:prSet presAssocID="{AED0FE11-2A6B-40FA-9209-0BC4C0D96C00}" presName="parentTextArrow" presStyleLbl="node1" presStyleIdx="1" presStyleCnt="3"/>
      <dgm:spPr/>
    </dgm:pt>
    <dgm:pt modelId="{17A0F35B-C6A3-489E-9A0D-48379414B3C6}" type="pres">
      <dgm:prSet presAssocID="{3AF9C6B3-955F-400F-BE4E-ECDAE0BB6F43}" presName="sp" presStyleCnt="0"/>
      <dgm:spPr/>
    </dgm:pt>
    <dgm:pt modelId="{0DCA92AD-E037-4F42-B1A6-8D66530C20A0}" type="pres">
      <dgm:prSet presAssocID="{2D1765C4-53B0-4274-B52B-9C0DC8704508}" presName="arrowAndChildren" presStyleCnt="0"/>
      <dgm:spPr/>
    </dgm:pt>
    <dgm:pt modelId="{5C246709-D718-4A98-8D81-C0DD9E6B65B5}" type="pres">
      <dgm:prSet presAssocID="{2D1765C4-53B0-4274-B52B-9C0DC8704508}" presName="parentTextArrow" presStyleLbl="node1" presStyleIdx="2" presStyleCnt="3"/>
      <dgm:spPr/>
    </dgm:pt>
  </dgm:ptLst>
  <dgm:cxnLst>
    <dgm:cxn modelId="{7D8FC53A-1F31-4914-BFAD-EA1A844649DC}" srcId="{44A92A58-0DEE-498F-988D-EBBFA6FB2F21}" destId="{BE73ACF5-D7A6-4C3D-BB5B-474E40BBE26C}" srcOrd="2" destOrd="0" parTransId="{20C4F7BD-2C4B-4C1F-9A69-30D43238CC48}" sibTransId="{48243522-045B-439B-AD7B-91CA50183DD3}"/>
    <dgm:cxn modelId="{E9CC306E-82DB-4A99-8944-53146BEEDD9E}" srcId="{44A92A58-0DEE-498F-988D-EBBFA6FB2F21}" destId="{AED0FE11-2A6B-40FA-9209-0BC4C0D96C00}" srcOrd="1" destOrd="0" parTransId="{2E380B15-C7C3-4CFB-AA05-41A042688EAF}" sibTransId="{2F3E85E3-367D-4A58-A13E-2D09128BB5A6}"/>
    <dgm:cxn modelId="{BE248452-5952-4A65-A5C4-15DB8FAEC3F4}" srcId="{44A92A58-0DEE-498F-988D-EBBFA6FB2F21}" destId="{2D1765C4-53B0-4274-B52B-9C0DC8704508}" srcOrd="0" destOrd="0" parTransId="{6BA83DA0-F144-43D2-8858-D893494FA3A5}" sibTransId="{3AF9C6B3-955F-400F-BE4E-ECDAE0BB6F43}"/>
    <dgm:cxn modelId="{44D42A90-85F5-446C-90E5-FEEB0E027BC2}" type="presOf" srcId="{BE73ACF5-D7A6-4C3D-BB5B-474E40BBE26C}" destId="{5B5CE7D5-BE17-450F-BE28-F0A6201E9088}" srcOrd="0" destOrd="0" presId="urn:microsoft.com/office/officeart/2005/8/layout/process4"/>
    <dgm:cxn modelId="{A5CF35A8-FD57-4E39-9ABD-123387697DA1}" type="presOf" srcId="{44A92A58-0DEE-498F-988D-EBBFA6FB2F21}" destId="{CB787F3C-B233-4FFD-95B4-F25B3293FD10}" srcOrd="0" destOrd="0" presId="urn:microsoft.com/office/officeart/2005/8/layout/process4"/>
    <dgm:cxn modelId="{274557BE-697E-4614-AA19-87A3653EC8DF}" type="presOf" srcId="{AED0FE11-2A6B-40FA-9209-0BC4C0D96C00}" destId="{9DCA9F75-F345-4C9E-949E-F5A0135F6D15}" srcOrd="0" destOrd="0" presId="urn:microsoft.com/office/officeart/2005/8/layout/process4"/>
    <dgm:cxn modelId="{C46A33CF-2993-4EBD-91C3-85FE26891D56}" type="presOf" srcId="{2D1765C4-53B0-4274-B52B-9C0DC8704508}" destId="{5C246709-D718-4A98-8D81-C0DD9E6B65B5}" srcOrd="0" destOrd="0" presId="urn:microsoft.com/office/officeart/2005/8/layout/process4"/>
    <dgm:cxn modelId="{91FEA152-896B-43A4-B9D1-88C61097B754}" type="presParOf" srcId="{CB787F3C-B233-4FFD-95B4-F25B3293FD10}" destId="{D2B82B8C-2D03-4F27-8735-9BCAC4359D19}" srcOrd="0" destOrd="0" presId="urn:microsoft.com/office/officeart/2005/8/layout/process4"/>
    <dgm:cxn modelId="{2C0676B4-280D-479C-BBF0-2274EBBD980C}" type="presParOf" srcId="{D2B82B8C-2D03-4F27-8735-9BCAC4359D19}" destId="{5B5CE7D5-BE17-450F-BE28-F0A6201E9088}" srcOrd="0" destOrd="0" presId="urn:microsoft.com/office/officeart/2005/8/layout/process4"/>
    <dgm:cxn modelId="{36DC84BD-8001-4B83-8AE9-96FBCF02DF71}" type="presParOf" srcId="{CB787F3C-B233-4FFD-95B4-F25B3293FD10}" destId="{F4163DBF-CB92-4042-8D30-76A7200C4E02}" srcOrd="1" destOrd="0" presId="urn:microsoft.com/office/officeart/2005/8/layout/process4"/>
    <dgm:cxn modelId="{D76B8C66-97A4-4C78-9781-CFCDB9BC5865}" type="presParOf" srcId="{CB787F3C-B233-4FFD-95B4-F25B3293FD10}" destId="{93F01592-8E9B-4F20-8B7A-3F58A1D9CCDB}" srcOrd="2" destOrd="0" presId="urn:microsoft.com/office/officeart/2005/8/layout/process4"/>
    <dgm:cxn modelId="{53EC080C-0486-40B5-9991-AE7E1CB95717}" type="presParOf" srcId="{93F01592-8E9B-4F20-8B7A-3F58A1D9CCDB}" destId="{9DCA9F75-F345-4C9E-949E-F5A0135F6D15}" srcOrd="0" destOrd="0" presId="urn:microsoft.com/office/officeart/2005/8/layout/process4"/>
    <dgm:cxn modelId="{773E4C01-78BE-431A-841E-53830571C989}" type="presParOf" srcId="{CB787F3C-B233-4FFD-95B4-F25B3293FD10}" destId="{17A0F35B-C6A3-489E-9A0D-48379414B3C6}" srcOrd="3" destOrd="0" presId="urn:microsoft.com/office/officeart/2005/8/layout/process4"/>
    <dgm:cxn modelId="{C826961A-706B-41F1-AF4D-32E2CE84AAF1}" type="presParOf" srcId="{CB787F3C-B233-4FFD-95B4-F25B3293FD10}" destId="{0DCA92AD-E037-4F42-B1A6-8D66530C20A0}" srcOrd="4" destOrd="0" presId="urn:microsoft.com/office/officeart/2005/8/layout/process4"/>
    <dgm:cxn modelId="{028B135D-BC14-43FA-ACF7-BCECD5AE1CED}" type="presParOf" srcId="{0DCA92AD-E037-4F42-B1A6-8D66530C20A0}" destId="{5C246709-D718-4A98-8D81-C0DD9E6B65B5}"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5CE7D5-BE17-450F-BE28-F0A6201E9088}">
      <dsp:nvSpPr>
        <dsp:cNvPr id="0" name=""/>
        <dsp:cNvSpPr/>
      </dsp:nvSpPr>
      <dsp:spPr>
        <a:xfrm>
          <a:off x="0" y="3212147"/>
          <a:ext cx="8001000" cy="10542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s-AR" sz="2500" kern="1200" dirty="0"/>
            <a:t>Programa o Código Objeto</a:t>
          </a:r>
        </a:p>
      </dsp:txBody>
      <dsp:txXfrm>
        <a:off x="0" y="3212147"/>
        <a:ext cx="8001000" cy="1054298"/>
      </dsp:txXfrm>
    </dsp:sp>
    <dsp:sp modelId="{9DCA9F75-F345-4C9E-949E-F5A0135F6D15}">
      <dsp:nvSpPr>
        <dsp:cNvPr id="0" name=""/>
        <dsp:cNvSpPr/>
      </dsp:nvSpPr>
      <dsp:spPr>
        <a:xfrm rot="10800000">
          <a:off x="0" y="1606450"/>
          <a:ext cx="8001000" cy="1621510"/>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s-AR" sz="2500" kern="1200" dirty="0"/>
            <a:t>Programas Compiladores – Ensambladores – Intérpretes	</a:t>
          </a:r>
        </a:p>
      </dsp:txBody>
      <dsp:txXfrm rot="10800000">
        <a:off x="0" y="1606450"/>
        <a:ext cx="8001000" cy="1053609"/>
      </dsp:txXfrm>
    </dsp:sp>
    <dsp:sp modelId="{5C246709-D718-4A98-8D81-C0DD9E6B65B5}">
      <dsp:nvSpPr>
        <dsp:cNvPr id="0" name=""/>
        <dsp:cNvSpPr/>
      </dsp:nvSpPr>
      <dsp:spPr>
        <a:xfrm rot="10800000">
          <a:off x="0" y="754"/>
          <a:ext cx="8001000" cy="1621510"/>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s-AR" sz="2500" kern="1200" dirty="0"/>
            <a:t>Programas o Código Fuente</a:t>
          </a:r>
        </a:p>
      </dsp:txBody>
      <dsp:txXfrm rot="10800000">
        <a:off x="0" y="754"/>
        <a:ext cx="8001000" cy="105360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0732F3-9B5C-42C1-82F4-0EF3186EF74B}" type="datetimeFigureOut">
              <a:rPr lang="es-AR" smtClean="0"/>
              <a:t>01/04/2021</a:t>
            </a:fld>
            <a:endParaRPr lang="es-AR"/>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B74372-080B-4612-8891-10851C71990F}" type="slidenum">
              <a:rPr lang="es-AR" smtClean="0"/>
              <a:t>‹Nº›</a:t>
            </a:fld>
            <a:endParaRPr lang="es-AR"/>
          </a:p>
        </p:txBody>
      </p:sp>
    </p:spTree>
    <p:extLst>
      <p:ext uri="{BB962C8B-B14F-4D97-AF65-F5344CB8AC3E}">
        <p14:creationId xmlns:p14="http://schemas.microsoft.com/office/powerpoint/2010/main" val="4039440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8F427F-480C-461D-9A53-9F830B615C19}" type="datetimeFigureOut">
              <a:rPr lang="es-AR" smtClean="0"/>
              <a:t>01/04/2021</a:t>
            </a:fld>
            <a:endParaRPr lang="es-AR"/>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794E6B-9AF0-4F2C-B0BE-B8AA799BEA83}" type="slidenum">
              <a:rPr lang="es-AR" smtClean="0"/>
              <a:t>‹Nº›</a:t>
            </a:fld>
            <a:endParaRPr lang="es-AR"/>
          </a:p>
        </p:txBody>
      </p:sp>
    </p:spTree>
    <p:extLst>
      <p:ext uri="{BB962C8B-B14F-4D97-AF65-F5344CB8AC3E}">
        <p14:creationId xmlns:p14="http://schemas.microsoft.com/office/powerpoint/2010/main" val="3672767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es-AR" sz="2215">
              <a:latin typeface="Times New Roman" pitchFamily="18" charset="0"/>
            </a:endParaRPr>
          </a:p>
        </p:txBody>
      </p:sp>
      <p:sp>
        <p:nvSpPr>
          <p:cNvPr id="249858" name="Rectangle 2"/>
          <p:cNvSpPr>
            <a:spLocks noGrp="1" noChangeArrowheads="1"/>
          </p:cNvSpPr>
          <p:nvPr>
            <p:ph type="ctrTitle"/>
          </p:nvPr>
        </p:nvSpPr>
        <p:spPr>
          <a:xfrm>
            <a:off x="685800" y="990600"/>
            <a:ext cx="7772400" cy="1371600"/>
          </a:xfrm>
        </p:spPr>
        <p:txBody>
          <a:bodyPr/>
          <a:lstStyle>
            <a:lvl1pPr>
              <a:defRPr sz="3692"/>
            </a:lvl1pPr>
          </a:lstStyle>
          <a:p>
            <a:r>
              <a:rPr lang="es-ES"/>
              <a:t>Haga clic para modificar el estilo de título del patrón</a:t>
            </a:r>
            <a:endParaRPr lang="es-AR"/>
          </a:p>
        </p:txBody>
      </p:sp>
      <p:sp>
        <p:nvSpPr>
          <p:cNvPr id="249859"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585"/>
            </a:lvl1pPr>
          </a:lstStyle>
          <a:p>
            <a:r>
              <a:rPr lang="es-ES"/>
              <a:t>Haga clic para modificar el estilo de subtítulo del patrón</a:t>
            </a:r>
            <a:endParaRPr lang="es-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fld id="{88125195-2BDE-4F11-92A2-4D8E4AAE030B}" type="datetimeFigureOut">
              <a:rPr lang="es-AR" smtClean="0"/>
              <a:pPr/>
              <a:t>01/04/2021</a:t>
            </a:fld>
            <a:endParaRPr lang="es-AR"/>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endParaRPr lang="es-AR"/>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fld id="{291494DF-FDC4-447A-9737-9C232B7A381F}" type="slidenum">
              <a:rPr lang="es-AR" smtClean="0"/>
              <a:pPr/>
              <a:t>‹Nº›</a:t>
            </a:fld>
            <a:endParaRPr lang="es-AR"/>
          </a:p>
        </p:txBody>
      </p:sp>
    </p:spTree>
    <p:extLst>
      <p:ext uri="{BB962C8B-B14F-4D97-AF65-F5344CB8AC3E}">
        <p14:creationId xmlns:p14="http://schemas.microsoft.com/office/powerpoint/2010/main" val="4137489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6"/>
          <p:cNvSpPr>
            <a:spLocks noGrp="1" noChangeArrowheads="1"/>
          </p:cNvSpPr>
          <p:nvPr>
            <p:ph type="dt" sz="half" idx="10"/>
          </p:nvPr>
        </p:nvSpPr>
        <p:spPr>
          <a:ln/>
        </p:spPr>
        <p:txBody>
          <a:bodyPr/>
          <a:lstStyle>
            <a:lvl1pPr>
              <a:defRPr/>
            </a:lvl1pPr>
          </a:lstStyle>
          <a:p>
            <a:fld id="{88125195-2BDE-4F11-92A2-4D8E4AAE030B}" type="datetimeFigureOut">
              <a:rPr lang="es-AR" smtClean="0"/>
              <a:pPr/>
              <a:t>01/04/2021</a:t>
            </a:fld>
            <a:endParaRPr lang="es-AR"/>
          </a:p>
        </p:txBody>
      </p:sp>
      <p:sp>
        <p:nvSpPr>
          <p:cNvPr id="5" name="Rectangle 7"/>
          <p:cNvSpPr>
            <a:spLocks noGrp="1" noChangeArrowheads="1"/>
          </p:cNvSpPr>
          <p:nvPr>
            <p:ph type="ftr" sz="quarter" idx="11"/>
          </p:nvPr>
        </p:nvSpPr>
        <p:spPr>
          <a:ln/>
        </p:spPr>
        <p:txBody>
          <a:bodyPr/>
          <a:lstStyle>
            <a:lvl1pPr>
              <a:defRPr/>
            </a:lvl1pPr>
          </a:lstStyle>
          <a:p>
            <a:endParaRPr lang="es-AR"/>
          </a:p>
        </p:txBody>
      </p:sp>
      <p:sp>
        <p:nvSpPr>
          <p:cNvPr id="6" name="Rectangle 8"/>
          <p:cNvSpPr>
            <a:spLocks noGrp="1" noChangeArrowheads="1"/>
          </p:cNvSpPr>
          <p:nvPr>
            <p:ph type="sldNum" sz="quarter" idx="12"/>
          </p:nvPr>
        </p:nvSpPr>
        <p:spPr>
          <a:ln/>
        </p:spPr>
        <p:txBody>
          <a:bodyPr/>
          <a:lstStyle>
            <a:lvl1pPr>
              <a:defRPr/>
            </a:lvl1pPr>
          </a:lstStyle>
          <a:p>
            <a:fld id="{291494DF-FDC4-447A-9737-9C232B7A381F}" type="slidenum">
              <a:rPr lang="es-AR" smtClean="0"/>
              <a:pPr/>
              <a:t>‹Nº›</a:t>
            </a:fld>
            <a:endParaRPr lang="es-AR"/>
          </a:p>
        </p:txBody>
      </p:sp>
    </p:spTree>
    <p:extLst>
      <p:ext uri="{BB962C8B-B14F-4D97-AF65-F5344CB8AC3E}">
        <p14:creationId xmlns:p14="http://schemas.microsoft.com/office/powerpoint/2010/main" val="3693662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73716" y="304800"/>
            <a:ext cx="2001715" cy="5715000"/>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567104" y="304800"/>
            <a:ext cx="5865934" cy="57150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6"/>
          <p:cNvSpPr>
            <a:spLocks noGrp="1" noChangeArrowheads="1"/>
          </p:cNvSpPr>
          <p:nvPr>
            <p:ph type="dt" sz="half" idx="10"/>
          </p:nvPr>
        </p:nvSpPr>
        <p:spPr>
          <a:ln/>
        </p:spPr>
        <p:txBody>
          <a:bodyPr/>
          <a:lstStyle>
            <a:lvl1pPr>
              <a:defRPr/>
            </a:lvl1pPr>
          </a:lstStyle>
          <a:p>
            <a:fld id="{88125195-2BDE-4F11-92A2-4D8E4AAE030B}" type="datetimeFigureOut">
              <a:rPr lang="es-AR" smtClean="0"/>
              <a:pPr/>
              <a:t>01/04/2021</a:t>
            </a:fld>
            <a:endParaRPr lang="es-AR"/>
          </a:p>
        </p:txBody>
      </p:sp>
      <p:sp>
        <p:nvSpPr>
          <p:cNvPr id="5" name="Rectangle 7"/>
          <p:cNvSpPr>
            <a:spLocks noGrp="1" noChangeArrowheads="1"/>
          </p:cNvSpPr>
          <p:nvPr>
            <p:ph type="ftr" sz="quarter" idx="11"/>
          </p:nvPr>
        </p:nvSpPr>
        <p:spPr>
          <a:ln/>
        </p:spPr>
        <p:txBody>
          <a:bodyPr/>
          <a:lstStyle>
            <a:lvl1pPr>
              <a:defRPr/>
            </a:lvl1pPr>
          </a:lstStyle>
          <a:p>
            <a:endParaRPr lang="es-AR"/>
          </a:p>
        </p:txBody>
      </p:sp>
      <p:sp>
        <p:nvSpPr>
          <p:cNvPr id="6" name="Rectangle 8"/>
          <p:cNvSpPr>
            <a:spLocks noGrp="1" noChangeArrowheads="1"/>
          </p:cNvSpPr>
          <p:nvPr>
            <p:ph type="sldNum" sz="quarter" idx="12"/>
          </p:nvPr>
        </p:nvSpPr>
        <p:spPr>
          <a:ln/>
        </p:spPr>
        <p:txBody>
          <a:bodyPr/>
          <a:lstStyle>
            <a:lvl1pPr>
              <a:defRPr/>
            </a:lvl1pPr>
          </a:lstStyle>
          <a:p>
            <a:fld id="{291494DF-FDC4-447A-9737-9C232B7A381F}" type="slidenum">
              <a:rPr lang="es-AR" smtClean="0"/>
              <a:pPr/>
              <a:t>‹Nº›</a:t>
            </a:fld>
            <a:endParaRPr lang="es-AR"/>
          </a:p>
        </p:txBody>
      </p:sp>
    </p:spTree>
    <p:extLst>
      <p:ext uri="{BB962C8B-B14F-4D97-AF65-F5344CB8AC3E}">
        <p14:creationId xmlns:p14="http://schemas.microsoft.com/office/powerpoint/2010/main" val="3259078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567105" y="304800"/>
            <a:ext cx="8008326" cy="57150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3" name="Rectangle 6"/>
          <p:cNvSpPr>
            <a:spLocks noGrp="1" noChangeArrowheads="1"/>
          </p:cNvSpPr>
          <p:nvPr>
            <p:ph type="dt" sz="half" idx="10"/>
          </p:nvPr>
        </p:nvSpPr>
        <p:spPr>
          <a:ln/>
        </p:spPr>
        <p:txBody>
          <a:bodyPr/>
          <a:lstStyle>
            <a:lvl1pPr>
              <a:defRPr/>
            </a:lvl1pPr>
          </a:lstStyle>
          <a:p>
            <a:fld id="{88125195-2BDE-4F11-92A2-4D8E4AAE030B}" type="datetimeFigureOut">
              <a:rPr lang="es-AR" smtClean="0"/>
              <a:pPr/>
              <a:t>01/04/2021</a:t>
            </a:fld>
            <a:endParaRPr lang="es-AR"/>
          </a:p>
        </p:txBody>
      </p:sp>
      <p:sp>
        <p:nvSpPr>
          <p:cNvPr id="4" name="Rectangle 7"/>
          <p:cNvSpPr>
            <a:spLocks noGrp="1" noChangeArrowheads="1"/>
          </p:cNvSpPr>
          <p:nvPr>
            <p:ph type="ftr" sz="quarter" idx="11"/>
          </p:nvPr>
        </p:nvSpPr>
        <p:spPr>
          <a:ln/>
        </p:spPr>
        <p:txBody>
          <a:bodyPr/>
          <a:lstStyle>
            <a:lvl1pPr>
              <a:defRPr/>
            </a:lvl1pPr>
          </a:lstStyle>
          <a:p>
            <a:endParaRPr lang="es-AR"/>
          </a:p>
        </p:txBody>
      </p:sp>
      <p:sp>
        <p:nvSpPr>
          <p:cNvPr id="5" name="Rectangle 8"/>
          <p:cNvSpPr>
            <a:spLocks noGrp="1" noChangeArrowheads="1"/>
          </p:cNvSpPr>
          <p:nvPr>
            <p:ph type="sldNum" sz="quarter" idx="12"/>
          </p:nvPr>
        </p:nvSpPr>
        <p:spPr>
          <a:ln/>
        </p:spPr>
        <p:txBody>
          <a:bodyPr/>
          <a:lstStyle>
            <a:lvl1pPr>
              <a:defRPr/>
            </a:lvl1pPr>
          </a:lstStyle>
          <a:p>
            <a:fld id="{291494DF-FDC4-447A-9737-9C232B7A381F}" type="slidenum">
              <a:rPr lang="es-AR" smtClean="0"/>
              <a:pPr/>
              <a:t>‹Nº›</a:t>
            </a:fld>
            <a:endParaRPr lang="es-AR"/>
          </a:p>
        </p:txBody>
      </p:sp>
    </p:spTree>
    <p:extLst>
      <p:ext uri="{BB962C8B-B14F-4D97-AF65-F5344CB8AC3E}">
        <p14:creationId xmlns:p14="http://schemas.microsoft.com/office/powerpoint/2010/main" val="537684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ítulo y texto encima de l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7813"/>
            <a:ext cx="7772400" cy="1143000"/>
          </a:xfrm>
        </p:spPr>
        <p:txBody>
          <a:bodyPr/>
          <a:lstStyle/>
          <a:p>
            <a:r>
              <a:rPr lang="es-ES"/>
              <a:t>Haga clic para modificar el estilo de título del patrón</a:t>
            </a:r>
            <a:endParaRPr lang="es-AR"/>
          </a:p>
        </p:txBody>
      </p:sp>
      <p:sp>
        <p:nvSpPr>
          <p:cNvPr id="3" name="2 Marcador de texto"/>
          <p:cNvSpPr>
            <a:spLocks noGrp="1"/>
          </p:cNvSpPr>
          <p:nvPr>
            <p:ph type="body" sz="half" idx="1"/>
          </p:nvPr>
        </p:nvSpPr>
        <p:spPr>
          <a:xfrm>
            <a:off x="914400" y="1600201"/>
            <a:ext cx="7772400" cy="21891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contenido"/>
          <p:cNvSpPr>
            <a:spLocks noGrp="1"/>
          </p:cNvSpPr>
          <p:nvPr>
            <p:ph sz="half" idx="2"/>
          </p:nvPr>
        </p:nvSpPr>
        <p:spPr>
          <a:xfrm>
            <a:off x="914400" y="3941763"/>
            <a:ext cx="7772400" cy="218916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Rectángulo 9">
            <a:extLst>
              <a:ext uri="{FF2B5EF4-FFF2-40B4-BE49-F238E27FC236}">
                <a16:creationId xmlns:a16="http://schemas.microsoft.com/office/drawing/2014/main" id="{4CCAB336-70E9-4EE6-864A-E4941F193C03}"/>
              </a:ext>
            </a:extLst>
          </p:cNvPr>
          <p:cNvSpPr>
            <a:spLocks noGrp="1" noChangeArrowheads="1"/>
          </p:cNvSpPr>
          <p:nvPr>
            <p:ph type="dt" sz="half" idx="10"/>
          </p:nvPr>
        </p:nvSpPr>
        <p:spPr/>
        <p:txBody>
          <a:bodyPr/>
          <a:lstStyle>
            <a:lvl1pPr>
              <a:defRPr/>
            </a:lvl1pPr>
          </a:lstStyle>
          <a:p>
            <a:pPr>
              <a:defRPr/>
            </a:pPr>
            <a:endParaRPr lang="es-ES"/>
          </a:p>
        </p:txBody>
      </p:sp>
      <p:sp>
        <p:nvSpPr>
          <p:cNvPr id="6" name="Rectángulo 10">
            <a:extLst>
              <a:ext uri="{FF2B5EF4-FFF2-40B4-BE49-F238E27FC236}">
                <a16:creationId xmlns:a16="http://schemas.microsoft.com/office/drawing/2014/main" id="{E56FB890-5B1A-4F1C-ACDF-A8A47AFDDBAC}"/>
              </a:ext>
            </a:extLst>
          </p:cNvPr>
          <p:cNvSpPr>
            <a:spLocks noGrp="1" noChangeArrowheads="1"/>
          </p:cNvSpPr>
          <p:nvPr>
            <p:ph type="ftr" sz="quarter" idx="11"/>
          </p:nvPr>
        </p:nvSpPr>
        <p:spPr/>
        <p:txBody>
          <a:bodyPr/>
          <a:lstStyle>
            <a:lvl1pPr>
              <a:defRPr/>
            </a:lvl1pPr>
          </a:lstStyle>
          <a:p>
            <a:pPr>
              <a:defRPr/>
            </a:pPr>
            <a:endParaRPr lang="es-ES"/>
          </a:p>
        </p:txBody>
      </p:sp>
      <p:sp>
        <p:nvSpPr>
          <p:cNvPr id="7" name="Rectángulo 11">
            <a:extLst>
              <a:ext uri="{FF2B5EF4-FFF2-40B4-BE49-F238E27FC236}">
                <a16:creationId xmlns:a16="http://schemas.microsoft.com/office/drawing/2014/main" id="{500DF808-FCB5-4EF8-BA9E-D0433BA2DB9F}"/>
              </a:ext>
            </a:extLst>
          </p:cNvPr>
          <p:cNvSpPr>
            <a:spLocks noGrp="1" noChangeArrowheads="1"/>
          </p:cNvSpPr>
          <p:nvPr>
            <p:ph type="sldNum" sz="quarter" idx="12"/>
          </p:nvPr>
        </p:nvSpPr>
        <p:spPr/>
        <p:txBody>
          <a:bodyPr/>
          <a:lstStyle>
            <a:lvl1pPr>
              <a:defRPr/>
            </a:lvl1pPr>
          </a:lstStyle>
          <a:p>
            <a:fld id="{800C3AB8-3614-4FE1-97E0-B5FAAD264BCA}" type="slidenum">
              <a:rPr lang="es-ES" altLang="es-AR"/>
              <a:pPr/>
              <a:t>‹Nº›</a:t>
            </a:fld>
            <a:endParaRPr lang="es-ES" altLang="es-AR"/>
          </a:p>
        </p:txBody>
      </p:sp>
    </p:spTree>
    <p:extLst>
      <p:ext uri="{BB962C8B-B14F-4D97-AF65-F5344CB8AC3E}">
        <p14:creationId xmlns:p14="http://schemas.microsoft.com/office/powerpoint/2010/main" val="410661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7813"/>
            <a:ext cx="7772400" cy="1143000"/>
          </a:xfrm>
        </p:spPr>
        <p:txBody>
          <a:bodyPr/>
          <a:lstStyle/>
          <a:p>
            <a:r>
              <a:rPr lang="es-ES"/>
              <a:t>Haga clic para modificar el estilo de título del patrón</a:t>
            </a:r>
            <a:endParaRPr lang="es-AR"/>
          </a:p>
        </p:txBody>
      </p:sp>
      <p:sp>
        <p:nvSpPr>
          <p:cNvPr id="3" name="2 Marcador de texto"/>
          <p:cNvSpPr>
            <a:spLocks noGrp="1"/>
          </p:cNvSpPr>
          <p:nvPr>
            <p:ph type="body" sz="half" idx="1"/>
          </p:nvPr>
        </p:nvSpPr>
        <p:spPr>
          <a:xfrm>
            <a:off x="914400" y="1600201"/>
            <a:ext cx="3815862" cy="45307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imágenes prediseñadas"/>
          <p:cNvSpPr>
            <a:spLocks noGrp="1"/>
          </p:cNvSpPr>
          <p:nvPr>
            <p:ph type="clipArt" sz="half" idx="2"/>
          </p:nvPr>
        </p:nvSpPr>
        <p:spPr>
          <a:xfrm>
            <a:off x="4870938" y="1600201"/>
            <a:ext cx="3815862" cy="4530725"/>
          </a:xfrm>
        </p:spPr>
        <p:txBody>
          <a:bodyPr/>
          <a:lstStyle/>
          <a:p>
            <a:pPr lvl="0"/>
            <a:endParaRPr lang="es-AR" noProof="0"/>
          </a:p>
        </p:txBody>
      </p:sp>
      <p:sp>
        <p:nvSpPr>
          <p:cNvPr id="5" name="Rectángulo 9">
            <a:extLst>
              <a:ext uri="{FF2B5EF4-FFF2-40B4-BE49-F238E27FC236}">
                <a16:creationId xmlns:a16="http://schemas.microsoft.com/office/drawing/2014/main" id="{0B17111A-00C4-4C51-9258-AD93F09A2721}"/>
              </a:ext>
            </a:extLst>
          </p:cNvPr>
          <p:cNvSpPr>
            <a:spLocks noGrp="1" noChangeArrowheads="1"/>
          </p:cNvSpPr>
          <p:nvPr>
            <p:ph type="dt" sz="half" idx="10"/>
          </p:nvPr>
        </p:nvSpPr>
        <p:spPr/>
        <p:txBody>
          <a:bodyPr/>
          <a:lstStyle>
            <a:lvl1pPr>
              <a:defRPr/>
            </a:lvl1pPr>
          </a:lstStyle>
          <a:p>
            <a:pPr>
              <a:defRPr/>
            </a:pPr>
            <a:endParaRPr lang="es-ES"/>
          </a:p>
        </p:txBody>
      </p:sp>
      <p:sp>
        <p:nvSpPr>
          <p:cNvPr id="6" name="Rectángulo 10">
            <a:extLst>
              <a:ext uri="{FF2B5EF4-FFF2-40B4-BE49-F238E27FC236}">
                <a16:creationId xmlns:a16="http://schemas.microsoft.com/office/drawing/2014/main" id="{2482C9C0-7BAE-41F7-A7CA-4B1CD8281A51}"/>
              </a:ext>
            </a:extLst>
          </p:cNvPr>
          <p:cNvSpPr>
            <a:spLocks noGrp="1" noChangeArrowheads="1"/>
          </p:cNvSpPr>
          <p:nvPr>
            <p:ph type="ftr" sz="quarter" idx="11"/>
          </p:nvPr>
        </p:nvSpPr>
        <p:spPr/>
        <p:txBody>
          <a:bodyPr/>
          <a:lstStyle>
            <a:lvl1pPr>
              <a:defRPr/>
            </a:lvl1pPr>
          </a:lstStyle>
          <a:p>
            <a:pPr>
              <a:defRPr/>
            </a:pPr>
            <a:endParaRPr lang="es-ES"/>
          </a:p>
        </p:txBody>
      </p:sp>
      <p:sp>
        <p:nvSpPr>
          <p:cNvPr id="7" name="Rectángulo 11">
            <a:extLst>
              <a:ext uri="{FF2B5EF4-FFF2-40B4-BE49-F238E27FC236}">
                <a16:creationId xmlns:a16="http://schemas.microsoft.com/office/drawing/2014/main" id="{16F293D5-E7D3-4183-AA46-0E2E16855EF7}"/>
              </a:ext>
            </a:extLst>
          </p:cNvPr>
          <p:cNvSpPr>
            <a:spLocks noGrp="1" noChangeArrowheads="1"/>
          </p:cNvSpPr>
          <p:nvPr>
            <p:ph type="sldNum" sz="quarter" idx="12"/>
          </p:nvPr>
        </p:nvSpPr>
        <p:spPr/>
        <p:txBody>
          <a:bodyPr/>
          <a:lstStyle>
            <a:lvl1pPr>
              <a:defRPr/>
            </a:lvl1pPr>
          </a:lstStyle>
          <a:p>
            <a:fld id="{753924F0-257A-437A-9988-EEF0FDA50A4D}" type="slidenum">
              <a:rPr lang="es-ES" altLang="es-AR"/>
              <a:pPr/>
              <a:t>‹Nº›</a:t>
            </a:fld>
            <a:endParaRPr lang="es-ES" altLang="es-AR"/>
          </a:p>
        </p:txBody>
      </p:sp>
    </p:spTree>
    <p:extLst>
      <p:ext uri="{BB962C8B-B14F-4D97-AF65-F5344CB8AC3E}">
        <p14:creationId xmlns:p14="http://schemas.microsoft.com/office/powerpoint/2010/main" val="4175939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6"/>
          <p:cNvSpPr>
            <a:spLocks noGrp="1" noChangeArrowheads="1"/>
          </p:cNvSpPr>
          <p:nvPr>
            <p:ph type="dt" sz="half" idx="10"/>
          </p:nvPr>
        </p:nvSpPr>
        <p:spPr>
          <a:ln/>
        </p:spPr>
        <p:txBody>
          <a:bodyPr/>
          <a:lstStyle>
            <a:lvl1pPr>
              <a:defRPr/>
            </a:lvl1pPr>
          </a:lstStyle>
          <a:p>
            <a:fld id="{88125195-2BDE-4F11-92A2-4D8E4AAE030B}" type="datetimeFigureOut">
              <a:rPr lang="es-AR" smtClean="0"/>
              <a:pPr/>
              <a:t>01/04/2021</a:t>
            </a:fld>
            <a:endParaRPr lang="es-AR"/>
          </a:p>
        </p:txBody>
      </p:sp>
      <p:sp>
        <p:nvSpPr>
          <p:cNvPr id="5" name="Rectangle 7"/>
          <p:cNvSpPr>
            <a:spLocks noGrp="1" noChangeArrowheads="1"/>
          </p:cNvSpPr>
          <p:nvPr>
            <p:ph type="ftr" sz="quarter" idx="11"/>
          </p:nvPr>
        </p:nvSpPr>
        <p:spPr>
          <a:ln/>
        </p:spPr>
        <p:txBody>
          <a:bodyPr/>
          <a:lstStyle>
            <a:lvl1pPr>
              <a:defRPr/>
            </a:lvl1pPr>
          </a:lstStyle>
          <a:p>
            <a:endParaRPr lang="es-AR"/>
          </a:p>
        </p:txBody>
      </p:sp>
      <p:sp>
        <p:nvSpPr>
          <p:cNvPr id="6" name="Rectangle 8"/>
          <p:cNvSpPr>
            <a:spLocks noGrp="1" noChangeArrowheads="1"/>
          </p:cNvSpPr>
          <p:nvPr>
            <p:ph type="sldNum" sz="quarter" idx="12"/>
          </p:nvPr>
        </p:nvSpPr>
        <p:spPr>
          <a:ln/>
        </p:spPr>
        <p:txBody>
          <a:bodyPr/>
          <a:lstStyle>
            <a:lvl1pPr>
              <a:defRPr/>
            </a:lvl1pPr>
          </a:lstStyle>
          <a:p>
            <a:fld id="{291494DF-FDC4-447A-9737-9C232B7A381F}" type="slidenum">
              <a:rPr lang="es-AR" smtClean="0"/>
              <a:pPr/>
              <a:t>‹Nº›</a:t>
            </a:fld>
            <a:endParaRPr lang="es-AR"/>
          </a:p>
        </p:txBody>
      </p:sp>
    </p:spTree>
    <p:extLst>
      <p:ext uri="{BB962C8B-B14F-4D97-AF65-F5344CB8AC3E}">
        <p14:creationId xmlns:p14="http://schemas.microsoft.com/office/powerpoint/2010/main" val="4276791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435" y="4406901"/>
            <a:ext cx="7772400" cy="1362075"/>
          </a:xfrm>
        </p:spPr>
        <p:txBody>
          <a:bodyPr anchor="t"/>
          <a:lstStyle>
            <a:lvl1pPr algn="l">
              <a:defRPr sz="3692" b="1" cap="all"/>
            </a:lvl1pPr>
          </a:lstStyle>
          <a:p>
            <a:r>
              <a:rPr lang="es-ES"/>
              <a:t>Haga clic para modificar el estilo de título del patrón</a:t>
            </a:r>
          </a:p>
        </p:txBody>
      </p:sp>
      <p:sp>
        <p:nvSpPr>
          <p:cNvPr id="3" name="2 Marcador de texto"/>
          <p:cNvSpPr>
            <a:spLocks noGrp="1"/>
          </p:cNvSpPr>
          <p:nvPr>
            <p:ph type="body" idx="1"/>
          </p:nvPr>
        </p:nvSpPr>
        <p:spPr>
          <a:xfrm>
            <a:off x="722435" y="2906713"/>
            <a:ext cx="777240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es-ES"/>
              <a:t>Haga clic para modificar el estilo de texto del patrón</a:t>
            </a:r>
          </a:p>
        </p:txBody>
      </p:sp>
      <p:sp>
        <p:nvSpPr>
          <p:cNvPr id="4" name="Rectangle 6"/>
          <p:cNvSpPr>
            <a:spLocks noGrp="1" noChangeArrowheads="1"/>
          </p:cNvSpPr>
          <p:nvPr>
            <p:ph type="dt" sz="half" idx="10"/>
          </p:nvPr>
        </p:nvSpPr>
        <p:spPr>
          <a:ln/>
        </p:spPr>
        <p:txBody>
          <a:bodyPr/>
          <a:lstStyle>
            <a:lvl1pPr>
              <a:defRPr/>
            </a:lvl1pPr>
          </a:lstStyle>
          <a:p>
            <a:fld id="{88125195-2BDE-4F11-92A2-4D8E4AAE030B}" type="datetimeFigureOut">
              <a:rPr lang="es-AR" smtClean="0"/>
              <a:pPr/>
              <a:t>01/04/2021</a:t>
            </a:fld>
            <a:endParaRPr lang="es-AR"/>
          </a:p>
        </p:txBody>
      </p:sp>
      <p:sp>
        <p:nvSpPr>
          <p:cNvPr id="5" name="Rectangle 7"/>
          <p:cNvSpPr>
            <a:spLocks noGrp="1" noChangeArrowheads="1"/>
          </p:cNvSpPr>
          <p:nvPr>
            <p:ph type="ftr" sz="quarter" idx="11"/>
          </p:nvPr>
        </p:nvSpPr>
        <p:spPr>
          <a:ln/>
        </p:spPr>
        <p:txBody>
          <a:bodyPr/>
          <a:lstStyle>
            <a:lvl1pPr>
              <a:defRPr/>
            </a:lvl1pPr>
          </a:lstStyle>
          <a:p>
            <a:endParaRPr lang="es-AR"/>
          </a:p>
        </p:txBody>
      </p:sp>
      <p:sp>
        <p:nvSpPr>
          <p:cNvPr id="6" name="Rectangle 8"/>
          <p:cNvSpPr>
            <a:spLocks noGrp="1" noChangeArrowheads="1"/>
          </p:cNvSpPr>
          <p:nvPr>
            <p:ph type="sldNum" sz="quarter" idx="12"/>
          </p:nvPr>
        </p:nvSpPr>
        <p:spPr>
          <a:ln/>
        </p:spPr>
        <p:txBody>
          <a:bodyPr/>
          <a:lstStyle>
            <a:lvl1pPr>
              <a:defRPr/>
            </a:lvl1pPr>
          </a:lstStyle>
          <a:p>
            <a:fld id="{291494DF-FDC4-447A-9737-9C232B7A381F}" type="slidenum">
              <a:rPr lang="es-AR" smtClean="0"/>
              <a:pPr/>
              <a:t>‹Nº›</a:t>
            </a:fld>
            <a:endParaRPr lang="es-AR"/>
          </a:p>
        </p:txBody>
      </p:sp>
    </p:spTree>
    <p:extLst>
      <p:ext uri="{BB962C8B-B14F-4D97-AF65-F5344CB8AC3E}">
        <p14:creationId xmlns:p14="http://schemas.microsoft.com/office/powerpoint/2010/main" val="434413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567105" y="1752600"/>
            <a:ext cx="3930162" cy="4267200"/>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37943" y="1752600"/>
            <a:ext cx="3930162" cy="4267200"/>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6"/>
          <p:cNvSpPr>
            <a:spLocks noGrp="1" noChangeArrowheads="1"/>
          </p:cNvSpPr>
          <p:nvPr>
            <p:ph type="dt" sz="half" idx="10"/>
          </p:nvPr>
        </p:nvSpPr>
        <p:spPr>
          <a:ln/>
        </p:spPr>
        <p:txBody>
          <a:bodyPr/>
          <a:lstStyle>
            <a:lvl1pPr>
              <a:defRPr/>
            </a:lvl1pPr>
          </a:lstStyle>
          <a:p>
            <a:fld id="{88125195-2BDE-4F11-92A2-4D8E4AAE030B}" type="datetimeFigureOut">
              <a:rPr lang="es-AR" smtClean="0"/>
              <a:pPr/>
              <a:t>01/04/2021</a:t>
            </a:fld>
            <a:endParaRPr lang="es-AR"/>
          </a:p>
        </p:txBody>
      </p:sp>
      <p:sp>
        <p:nvSpPr>
          <p:cNvPr id="6" name="Rectangle 7"/>
          <p:cNvSpPr>
            <a:spLocks noGrp="1" noChangeArrowheads="1"/>
          </p:cNvSpPr>
          <p:nvPr>
            <p:ph type="ftr" sz="quarter" idx="11"/>
          </p:nvPr>
        </p:nvSpPr>
        <p:spPr>
          <a:ln/>
        </p:spPr>
        <p:txBody>
          <a:bodyPr/>
          <a:lstStyle>
            <a:lvl1pPr>
              <a:defRPr/>
            </a:lvl1pPr>
          </a:lstStyle>
          <a:p>
            <a:endParaRPr lang="es-AR"/>
          </a:p>
        </p:txBody>
      </p:sp>
      <p:sp>
        <p:nvSpPr>
          <p:cNvPr id="7" name="Rectangle 8"/>
          <p:cNvSpPr>
            <a:spLocks noGrp="1" noChangeArrowheads="1"/>
          </p:cNvSpPr>
          <p:nvPr>
            <p:ph type="sldNum" sz="quarter" idx="12"/>
          </p:nvPr>
        </p:nvSpPr>
        <p:spPr>
          <a:ln/>
        </p:spPr>
        <p:txBody>
          <a:bodyPr/>
          <a:lstStyle>
            <a:lvl1pPr>
              <a:defRPr/>
            </a:lvl1pPr>
          </a:lstStyle>
          <a:p>
            <a:fld id="{291494DF-FDC4-447A-9737-9C232B7A381F}" type="slidenum">
              <a:rPr lang="es-AR" smtClean="0"/>
              <a:pPr/>
              <a:t>‹Nº›</a:t>
            </a:fld>
            <a:endParaRPr lang="es-AR"/>
          </a:p>
        </p:txBody>
      </p:sp>
    </p:spTree>
    <p:extLst>
      <p:ext uri="{BB962C8B-B14F-4D97-AF65-F5344CB8AC3E}">
        <p14:creationId xmlns:p14="http://schemas.microsoft.com/office/powerpoint/2010/main" val="1180852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066"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066"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270" y="1535113"/>
            <a:ext cx="4041531"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s-ES"/>
              <a:t>Haga clic para modificar el estilo de texto del patrón</a:t>
            </a:r>
          </a:p>
        </p:txBody>
      </p:sp>
      <p:sp>
        <p:nvSpPr>
          <p:cNvPr id="6" name="5 Marcador de contenido"/>
          <p:cNvSpPr>
            <a:spLocks noGrp="1"/>
          </p:cNvSpPr>
          <p:nvPr>
            <p:ph sz="quarter" idx="4"/>
          </p:nvPr>
        </p:nvSpPr>
        <p:spPr>
          <a:xfrm>
            <a:off x="4645270" y="2174875"/>
            <a:ext cx="4041531"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6"/>
          <p:cNvSpPr>
            <a:spLocks noGrp="1" noChangeArrowheads="1"/>
          </p:cNvSpPr>
          <p:nvPr>
            <p:ph type="dt" sz="half" idx="10"/>
          </p:nvPr>
        </p:nvSpPr>
        <p:spPr>
          <a:ln/>
        </p:spPr>
        <p:txBody>
          <a:bodyPr/>
          <a:lstStyle>
            <a:lvl1pPr>
              <a:defRPr/>
            </a:lvl1pPr>
          </a:lstStyle>
          <a:p>
            <a:fld id="{88125195-2BDE-4F11-92A2-4D8E4AAE030B}" type="datetimeFigureOut">
              <a:rPr lang="es-AR" smtClean="0"/>
              <a:pPr/>
              <a:t>01/04/2021</a:t>
            </a:fld>
            <a:endParaRPr lang="es-AR"/>
          </a:p>
        </p:txBody>
      </p:sp>
      <p:sp>
        <p:nvSpPr>
          <p:cNvPr id="8" name="Rectangle 7"/>
          <p:cNvSpPr>
            <a:spLocks noGrp="1" noChangeArrowheads="1"/>
          </p:cNvSpPr>
          <p:nvPr>
            <p:ph type="ftr" sz="quarter" idx="11"/>
          </p:nvPr>
        </p:nvSpPr>
        <p:spPr>
          <a:ln/>
        </p:spPr>
        <p:txBody>
          <a:bodyPr/>
          <a:lstStyle>
            <a:lvl1pPr>
              <a:defRPr/>
            </a:lvl1pPr>
          </a:lstStyle>
          <a:p>
            <a:endParaRPr lang="es-AR"/>
          </a:p>
        </p:txBody>
      </p:sp>
      <p:sp>
        <p:nvSpPr>
          <p:cNvPr id="9" name="Rectangle 8"/>
          <p:cNvSpPr>
            <a:spLocks noGrp="1" noChangeArrowheads="1"/>
          </p:cNvSpPr>
          <p:nvPr>
            <p:ph type="sldNum" sz="quarter" idx="12"/>
          </p:nvPr>
        </p:nvSpPr>
        <p:spPr>
          <a:ln/>
        </p:spPr>
        <p:txBody>
          <a:bodyPr/>
          <a:lstStyle>
            <a:lvl1pPr>
              <a:defRPr/>
            </a:lvl1pPr>
          </a:lstStyle>
          <a:p>
            <a:fld id="{291494DF-FDC4-447A-9737-9C232B7A381F}" type="slidenum">
              <a:rPr lang="es-AR" smtClean="0"/>
              <a:pPr/>
              <a:t>‹Nº›</a:t>
            </a:fld>
            <a:endParaRPr lang="es-AR"/>
          </a:p>
        </p:txBody>
      </p:sp>
    </p:spTree>
    <p:extLst>
      <p:ext uri="{BB962C8B-B14F-4D97-AF65-F5344CB8AC3E}">
        <p14:creationId xmlns:p14="http://schemas.microsoft.com/office/powerpoint/2010/main" val="1646002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Rectangle 6"/>
          <p:cNvSpPr>
            <a:spLocks noGrp="1" noChangeArrowheads="1"/>
          </p:cNvSpPr>
          <p:nvPr>
            <p:ph type="dt" sz="half" idx="10"/>
          </p:nvPr>
        </p:nvSpPr>
        <p:spPr>
          <a:ln/>
        </p:spPr>
        <p:txBody>
          <a:bodyPr/>
          <a:lstStyle>
            <a:lvl1pPr>
              <a:defRPr/>
            </a:lvl1pPr>
          </a:lstStyle>
          <a:p>
            <a:fld id="{88125195-2BDE-4F11-92A2-4D8E4AAE030B}" type="datetimeFigureOut">
              <a:rPr lang="es-AR" smtClean="0"/>
              <a:pPr/>
              <a:t>01/04/2021</a:t>
            </a:fld>
            <a:endParaRPr lang="es-AR"/>
          </a:p>
        </p:txBody>
      </p:sp>
      <p:sp>
        <p:nvSpPr>
          <p:cNvPr id="4" name="Rectangle 7"/>
          <p:cNvSpPr>
            <a:spLocks noGrp="1" noChangeArrowheads="1"/>
          </p:cNvSpPr>
          <p:nvPr>
            <p:ph type="ftr" sz="quarter" idx="11"/>
          </p:nvPr>
        </p:nvSpPr>
        <p:spPr>
          <a:ln/>
        </p:spPr>
        <p:txBody>
          <a:bodyPr/>
          <a:lstStyle>
            <a:lvl1pPr>
              <a:defRPr/>
            </a:lvl1pPr>
          </a:lstStyle>
          <a:p>
            <a:endParaRPr lang="es-AR"/>
          </a:p>
        </p:txBody>
      </p:sp>
      <p:sp>
        <p:nvSpPr>
          <p:cNvPr id="5" name="Rectangle 8"/>
          <p:cNvSpPr>
            <a:spLocks noGrp="1" noChangeArrowheads="1"/>
          </p:cNvSpPr>
          <p:nvPr>
            <p:ph type="sldNum" sz="quarter" idx="12"/>
          </p:nvPr>
        </p:nvSpPr>
        <p:spPr>
          <a:ln/>
        </p:spPr>
        <p:txBody>
          <a:bodyPr/>
          <a:lstStyle>
            <a:lvl1pPr>
              <a:defRPr/>
            </a:lvl1pPr>
          </a:lstStyle>
          <a:p>
            <a:fld id="{291494DF-FDC4-447A-9737-9C232B7A381F}" type="slidenum">
              <a:rPr lang="es-AR" smtClean="0"/>
              <a:pPr/>
              <a:t>‹Nº›</a:t>
            </a:fld>
            <a:endParaRPr lang="es-AR"/>
          </a:p>
        </p:txBody>
      </p:sp>
    </p:spTree>
    <p:extLst>
      <p:ext uri="{BB962C8B-B14F-4D97-AF65-F5344CB8AC3E}">
        <p14:creationId xmlns:p14="http://schemas.microsoft.com/office/powerpoint/2010/main" val="2997101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fld id="{88125195-2BDE-4F11-92A2-4D8E4AAE030B}" type="datetimeFigureOut">
              <a:rPr lang="es-AR" smtClean="0"/>
              <a:pPr/>
              <a:t>01/04/2021</a:t>
            </a:fld>
            <a:endParaRPr lang="es-AR"/>
          </a:p>
        </p:txBody>
      </p:sp>
      <p:sp>
        <p:nvSpPr>
          <p:cNvPr id="3" name="Rectangle 7"/>
          <p:cNvSpPr>
            <a:spLocks noGrp="1" noChangeArrowheads="1"/>
          </p:cNvSpPr>
          <p:nvPr>
            <p:ph type="ftr" sz="quarter" idx="11"/>
          </p:nvPr>
        </p:nvSpPr>
        <p:spPr>
          <a:ln/>
        </p:spPr>
        <p:txBody>
          <a:bodyPr/>
          <a:lstStyle>
            <a:lvl1pPr>
              <a:defRPr/>
            </a:lvl1pPr>
          </a:lstStyle>
          <a:p>
            <a:endParaRPr lang="es-AR"/>
          </a:p>
        </p:txBody>
      </p:sp>
      <p:sp>
        <p:nvSpPr>
          <p:cNvPr id="4" name="Rectangle 8"/>
          <p:cNvSpPr>
            <a:spLocks noGrp="1" noChangeArrowheads="1"/>
          </p:cNvSpPr>
          <p:nvPr>
            <p:ph type="sldNum" sz="quarter" idx="12"/>
          </p:nvPr>
        </p:nvSpPr>
        <p:spPr>
          <a:ln/>
        </p:spPr>
        <p:txBody>
          <a:bodyPr/>
          <a:lstStyle>
            <a:lvl1pPr>
              <a:defRPr/>
            </a:lvl1pPr>
          </a:lstStyle>
          <a:p>
            <a:fld id="{291494DF-FDC4-447A-9737-9C232B7A381F}" type="slidenum">
              <a:rPr lang="es-AR" smtClean="0"/>
              <a:pPr/>
              <a:t>‹Nº›</a:t>
            </a:fld>
            <a:endParaRPr lang="es-AR"/>
          </a:p>
        </p:txBody>
      </p:sp>
    </p:spTree>
    <p:extLst>
      <p:ext uri="{BB962C8B-B14F-4D97-AF65-F5344CB8AC3E}">
        <p14:creationId xmlns:p14="http://schemas.microsoft.com/office/powerpoint/2010/main" val="641010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435" cy="1162050"/>
          </a:xfrm>
        </p:spPr>
        <p:txBody>
          <a:bodyPr/>
          <a:lstStyle>
            <a:lvl1pPr algn="l">
              <a:defRPr sz="1846" b="1"/>
            </a:lvl1pPr>
          </a:lstStyle>
          <a:p>
            <a:r>
              <a:rPr lang="es-ES"/>
              <a:t>Haga clic para modificar el estilo de título del patrón</a:t>
            </a:r>
          </a:p>
        </p:txBody>
      </p:sp>
      <p:sp>
        <p:nvSpPr>
          <p:cNvPr id="3" name="2 Marcador de contenido"/>
          <p:cNvSpPr>
            <a:spLocks noGrp="1"/>
          </p:cNvSpPr>
          <p:nvPr>
            <p:ph idx="1"/>
          </p:nvPr>
        </p:nvSpPr>
        <p:spPr>
          <a:xfrm>
            <a:off x="3575538" y="273051"/>
            <a:ext cx="5111262"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1"/>
            <a:ext cx="3008435"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s-ES"/>
              <a:t>Haga clic para modificar el estilo de texto del patrón</a:t>
            </a:r>
          </a:p>
        </p:txBody>
      </p:sp>
      <p:sp>
        <p:nvSpPr>
          <p:cNvPr id="5" name="Rectangle 6"/>
          <p:cNvSpPr>
            <a:spLocks noGrp="1" noChangeArrowheads="1"/>
          </p:cNvSpPr>
          <p:nvPr>
            <p:ph type="dt" sz="half" idx="10"/>
          </p:nvPr>
        </p:nvSpPr>
        <p:spPr>
          <a:ln/>
        </p:spPr>
        <p:txBody>
          <a:bodyPr/>
          <a:lstStyle>
            <a:lvl1pPr>
              <a:defRPr/>
            </a:lvl1pPr>
          </a:lstStyle>
          <a:p>
            <a:fld id="{88125195-2BDE-4F11-92A2-4D8E4AAE030B}" type="datetimeFigureOut">
              <a:rPr lang="es-AR" smtClean="0"/>
              <a:pPr/>
              <a:t>01/04/2021</a:t>
            </a:fld>
            <a:endParaRPr lang="es-AR"/>
          </a:p>
        </p:txBody>
      </p:sp>
      <p:sp>
        <p:nvSpPr>
          <p:cNvPr id="6" name="Rectangle 7"/>
          <p:cNvSpPr>
            <a:spLocks noGrp="1" noChangeArrowheads="1"/>
          </p:cNvSpPr>
          <p:nvPr>
            <p:ph type="ftr" sz="quarter" idx="11"/>
          </p:nvPr>
        </p:nvSpPr>
        <p:spPr>
          <a:ln/>
        </p:spPr>
        <p:txBody>
          <a:bodyPr/>
          <a:lstStyle>
            <a:lvl1pPr>
              <a:defRPr/>
            </a:lvl1pPr>
          </a:lstStyle>
          <a:p>
            <a:endParaRPr lang="es-AR"/>
          </a:p>
        </p:txBody>
      </p:sp>
      <p:sp>
        <p:nvSpPr>
          <p:cNvPr id="7" name="Rectangle 8"/>
          <p:cNvSpPr>
            <a:spLocks noGrp="1" noChangeArrowheads="1"/>
          </p:cNvSpPr>
          <p:nvPr>
            <p:ph type="sldNum" sz="quarter" idx="12"/>
          </p:nvPr>
        </p:nvSpPr>
        <p:spPr>
          <a:ln/>
        </p:spPr>
        <p:txBody>
          <a:bodyPr/>
          <a:lstStyle>
            <a:lvl1pPr>
              <a:defRPr/>
            </a:lvl1pPr>
          </a:lstStyle>
          <a:p>
            <a:fld id="{291494DF-FDC4-447A-9737-9C232B7A381F}" type="slidenum">
              <a:rPr lang="es-AR" smtClean="0"/>
              <a:pPr/>
              <a:t>‹Nº›</a:t>
            </a:fld>
            <a:endParaRPr lang="es-AR"/>
          </a:p>
        </p:txBody>
      </p:sp>
    </p:spTree>
    <p:extLst>
      <p:ext uri="{BB962C8B-B14F-4D97-AF65-F5344CB8AC3E}">
        <p14:creationId xmlns:p14="http://schemas.microsoft.com/office/powerpoint/2010/main" val="1510474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166" y="4800600"/>
            <a:ext cx="5486400" cy="566738"/>
          </a:xfrm>
        </p:spPr>
        <p:txBody>
          <a:bodyPr/>
          <a:lstStyle>
            <a:lvl1pPr algn="l">
              <a:defRPr sz="1846" b="1"/>
            </a:lvl1pPr>
          </a:lstStyle>
          <a:p>
            <a:r>
              <a:rPr lang="es-ES"/>
              <a:t>Haga clic para modificar el estilo de título del patrón</a:t>
            </a:r>
          </a:p>
        </p:txBody>
      </p:sp>
      <p:sp>
        <p:nvSpPr>
          <p:cNvPr id="3" name="2 Marcador de posición de imagen"/>
          <p:cNvSpPr>
            <a:spLocks noGrp="1"/>
          </p:cNvSpPr>
          <p:nvPr>
            <p:ph type="pic" idx="1"/>
          </p:nvPr>
        </p:nvSpPr>
        <p:spPr>
          <a:xfrm>
            <a:off x="1792166"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r>
              <a:rPr lang="es-ES" noProof="0"/>
              <a:t>Haga clic en el icono para agregar una imagen</a:t>
            </a:r>
          </a:p>
        </p:txBody>
      </p:sp>
      <p:sp>
        <p:nvSpPr>
          <p:cNvPr id="4" name="3 Marcador de texto"/>
          <p:cNvSpPr>
            <a:spLocks noGrp="1"/>
          </p:cNvSpPr>
          <p:nvPr>
            <p:ph type="body" sz="half" idx="2"/>
          </p:nvPr>
        </p:nvSpPr>
        <p:spPr>
          <a:xfrm>
            <a:off x="1792166"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s-ES"/>
              <a:t>Haga clic para modificar el estilo de texto del patrón</a:t>
            </a:r>
          </a:p>
        </p:txBody>
      </p:sp>
      <p:sp>
        <p:nvSpPr>
          <p:cNvPr id="5" name="Rectangle 6"/>
          <p:cNvSpPr>
            <a:spLocks noGrp="1" noChangeArrowheads="1"/>
          </p:cNvSpPr>
          <p:nvPr>
            <p:ph type="dt" sz="half" idx="10"/>
          </p:nvPr>
        </p:nvSpPr>
        <p:spPr>
          <a:ln/>
        </p:spPr>
        <p:txBody>
          <a:bodyPr/>
          <a:lstStyle>
            <a:lvl1pPr>
              <a:defRPr/>
            </a:lvl1pPr>
          </a:lstStyle>
          <a:p>
            <a:fld id="{88125195-2BDE-4F11-92A2-4D8E4AAE030B}" type="datetimeFigureOut">
              <a:rPr lang="es-AR" smtClean="0"/>
              <a:pPr/>
              <a:t>01/04/2021</a:t>
            </a:fld>
            <a:endParaRPr lang="es-AR"/>
          </a:p>
        </p:txBody>
      </p:sp>
      <p:sp>
        <p:nvSpPr>
          <p:cNvPr id="6" name="Rectangle 7"/>
          <p:cNvSpPr>
            <a:spLocks noGrp="1" noChangeArrowheads="1"/>
          </p:cNvSpPr>
          <p:nvPr>
            <p:ph type="ftr" sz="quarter" idx="11"/>
          </p:nvPr>
        </p:nvSpPr>
        <p:spPr>
          <a:ln/>
        </p:spPr>
        <p:txBody>
          <a:bodyPr/>
          <a:lstStyle>
            <a:lvl1pPr>
              <a:defRPr/>
            </a:lvl1pPr>
          </a:lstStyle>
          <a:p>
            <a:endParaRPr lang="es-AR"/>
          </a:p>
        </p:txBody>
      </p:sp>
      <p:sp>
        <p:nvSpPr>
          <p:cNvPr id="7" name="Rectangle 8"/>
          <p:cNvSpPr>
            <a:spLocks noGrp="1" noChangeArrowheads="1"/>
          </p:cNvSpPr>
          <p:nvPr>
            <p:ph type="sldNum" sz="quarter" idx="12"/>
          </p:nvPr>
        </p:nvSpPr>
        <p:spPr>
          <a:ln/>
        </p:spPr>
        <p:txBody>
          <a:bodyPr/>
          <a:lstStyle>
            <a:lvl1pPr>
              <a:defRPr/>
            </a:lvl1pPr>
          </a:lstStyle>
          <a:p>
            <a:fld id="{291494DF-FDC4-447A-9737-9C232B7A381F}" type="slidenum">
              <a:rPr lang="es-AR" smtClean="0"/>
              <a:pPr/>
              <a:t>‹Nº›</a:t>
            </a:fld>
            <a:endParaRPr lang="es-AR"/>
          </a:p>
        </p:txBody>
      </p:sp>
    </p:spTree>
    <p:extLst>
      <p:ext uri="{BB962C8B-B14F-4D97-AF65-F5344CB8AC3E}">
        <p14:creationId xmlns:p14="http://schemas.microsoft.com/office/powerpoint/2010/main" val="3030723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574431" y="304801"/>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s-AR"/>
              <a:t>Haga clic para cambiar el estilo de título	</a:t>
            </a:r>
          </a:p>
        </p:txBody>
      </p:sp>
      <p:sp>
        <p:nvSpPr>
          <p:cNvPr id="6147" name="Rectangle 3"/>
          <p:cNvSpPr>
            <a:spLocks noGrp="1" noChangeArrowheads="1"/>
          </p:cNvSpPr>
          <p:nvPr>
            <p:ph type="body" idx="1"/>
          </p:nvPr>
        </p:nvSpPr>
        <p:spPr bwMode="auto">
          <a:xfrm>
            <a:off x="567104"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AR"/>
              <a:t>Haga clic para modificar el estilo de texto del patrón</a:t>
            </a:r>
          </a:p>
          <a:p>
            <a:pPr lvl="1"/>
            <a:r>
              <a:rPr lang="es-AR"/>
              <a:t>Segundo nivel</a:t>
            </a:r>
          </a:p>
          <a:p>
            <a:pPr lvl="2"/>
            <a:r>
              <a:rPr lang="es-AR"/>
              <a:t>Tercer nivel</a:t>
            </a:r>
          </a:p>
          <a:p>
            <a:pPr lvl="3"/>
            <a:r>
              <a:rPr lang="es-AR"/>
              <a:t>Cuarto nivel</a:t>
            </a:r>
          </a:p>
          <a:p>
            <a:pPr lvl="4"/>
            <a:r>
              <a:rPr lang="es-AR"/>
              <a:t>Quinto nivel</a:t>
            </a:r>
          </a:p>
        </p:txBody>
      </p:sp>
      <p:sp>
        <p:nvSpPr>
          <p:cNvPr id="248836" name="AutoShape 4"/>
          <p:cNvSpPr>
            <a:spLocks noChangeArrowheads="1"/>
          </p:cNvSpPr>
          <p:nvPr/>
        </p:nvSpPr>
        <p:spPr bwMode="auto">
          <a:xfrm>
            <a:off x="609601" y="1566864"/>
            <a:ext cx="7958504"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es-AR" sz="2215">
              <a:latin typeface="Times New Roman" pitchFamily="18" charset="0"/>
            </a:endParaRPr>
          </a:p>
        </p:txBody>
      </p:sp>
      <p:sp>
        <p:nvSpPr>
          <p:cNvPr id="248837"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es-ES" sz="1662"/>
          </a:p>
        </p:txBody>
      </p:sp>
      <p:sp>
        <p:nvSpPr>
          <p:cNvPr id="248838"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8"/>
            </a:lvl1pPr>
          </a:lstStyle>
          <a:p>
            <a:fld id="{88125195-2BDE-4F11-92A2-4D8E4AAE030B}" type="datetimeFigureOut">
              <a:rPr lang="es-AR" smtClean="0"/>
              <a:pPr/>
              <a:t>01/04/2021</a:t>
            </a:fld>
            <a:endParaRPr lang="es-AR"/>
          </a:p>
        </p:txBody>
      </p:sp>
      <p:sp>
        <p:nvSpPr>
          <p:cNvPr id="248839"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108"/>
            </a:lvl1pPr>
          </a:lstStyle>
          <a:p>
            <a:endParaRPr lang="es-AR"/>
          </a:p>
        </p:txBody>
      </p:sp>
      <p:sp>
        <p:nvSpPr>
          <p:cNvPr id="248840"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8"/>
            </a:lvl1pPr>
          </a:lstStyle>
          <a:p>
            <a:fld id="{291494DF-FDC4-447A-9737-9C232B7A381F}" type="slidenum">
              <a:rPr lang="es-AR" smtClean="0"/>
              <a:pPr/>
              <a:t>‹Nº›</a:t>
            </a:fld>
            <a:endParaRPr lang="es-AR"/>
          </a:p>
        </p:txBody>
      </p:sp>
    </p:spTree>
    <p:extLst>
      <p:ext uri="{BB962C8B-B14F-4D97-AF65-F5344CB8AC3E}">
        <p14:creationId xmlns:p14="http://schemas.microsoft.com/office/powerpoint/2010/main" val="370258409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txStyles>
    <p:titleStyle>
      <a:lvl1pPr algn="l" rtl="0" eaLnBrk="1" fontAlgn="base" hangingPunct="1">
        <a:spcBef>
          <a:spcPct val="0"/>
        </a:spcBef>
        <a:spcAft>
          <a:spcPct val="0"/>
        </a:spcAft>
        <a:defRPr sz="3508">
          <a:solidFill>
            <a:schemeClr val="tx2"/>
          </a:solidFill>
          <a:latin typeface="+mj-lt"/>
          <a:ea typeface="+mj-ea"/>
          <a:cs typeface="+mj-cs"/>
        </a:defRPr>
      </a:lvl1pPr>
      <a:lvl2pPr algn="l" rtl="0" eaLnBrk="1" fontAlgn="base" hangingPunct="1">
        <a:spcBef>
          <a:spcPct val="0"/>
        </a:spcBef>
        <a:spcAft>
          <a:spcPct val="0"/>
        </a:spcAft>
        <a:defRPr sz="3508">
          <a:solidFill>
            <a:schemeClr val="tx2"/>
          </a:solidFill>
          <a:latin typeface="Tahoma" pitchFamily="34" charset="0"/>
        </a:defRPr>
      </a:lvl2pPr>
      <a:lvl3pPr algn="l" rtl="0" eaLnBrk="1" fontAlgn="base" hangingPunct="1">
        <a:spcBef>
          <a:spcPct val="0"/>
        </a:spcBef>
        <a:spcAft>
          <a:spcPct val="0"/>
        </a:spcAft>
        <a:defRPr sz="3508">
          <a:solidFill>
            <a:schemeClr val="tx2"/>
          </a:solidFill>
          <a:latin typeface="Tahoma" pitchFamily="34" charset="0"/>
        </a:defRPr>
      </a:lvl3pPr>
      <a:lvl4pPr algn="l" rtl="0" eaLnBrk="1" fontAlgn="base" hangingPunct="1">
        <a:spcBef>
          <a:spcPct val="0"/>
        </a:spcBef>
        <a:spcAft>
          <a:spcPct val="0"/>
        </a:spcAft>
        <a:defRPr sz="3508">
          <a:solidFill>
            <a:schemeClr val="tx2"/>
          </a:solidFill>
          <a:latin typeface="Tahoma" pitchFamily="34" charset="0"/>
        </a:defRPr>
      </a:lvl4pPr>
      <a:lvl5pPr algn="l" rtl="0" eaLnBrk="1" fontAlgn="base" hangingPunct="1">
        <a:spcBef>
          <a:spcPct val="0"/>
        </a:spcBef>
        <a:spcAft>
          <a:spcPct val="0"/>
        </a:spcAft>
        <a:defRPr sz="3508">
          <a:solidFill>
            <a:schemeClr val="tx2"/>
          </a:solidFill>
          <a:latin typeface="Tahoma" pitchFamily="34" charset="0"/>
        </a:defRPr>
      </a:lvl5pPr>
      <a:lvl6pPr marL="422041" algn="l" rtl="0" eaLnBrk="1" fontAlgn="base" hangingPunct="1">
        <a:spcBef>
          <a:spcPct val="0"/>
        </a:spcBef>
        <a:spcAft>
          <a:spcPct val="0"/>
        </a:spcAft>
        <a:defRPr sz="3508">
          <a:solidFill>
            <a:schemeClr val="tx2"/>
          </a:solidFill>
          <a:latin typeface="Tahoma" pitchFamily="34" charset="0"/>
        </a:defRPr>
      </a:lvl6pPr>
      <a:lvl7pPr marL="844083" algn="l" rtl="0" eaLnBrk="1" fontAlgn="base" hangingPunct="1">
        <a:spcBef>
          <a:spcPct val="0"/>
        </a:spcBef>
        <a:spcAft>
          <a:spcPct val="0"/>
        </a:spcAft>
        <a:defRPr sz="3508">
          <a:solidFill>
            <a:schemeClr val="tx2"/>
          </a:solidFill>
          <a:latin typeface="Tahoma" pitchFamily="34" charset="0"/>
        </a:defRPr>
      </a:lvl7pPr>
      <a:lvl8pPr marL="1266124" algn="l" rtl="0" eaLnBrk="1" fontAlgn="base" hangingPunct="1">
        <a:spcBef>
          <a:spcPct val="0"/>
        </a:spcBef>
        <a:spcAft>
          <a:spcPct val="0"/>
        </a:spcAft>
        <a:defRPr sz="3508">
          <a:solidFill>
            <a:schemeClr val="tx2"/>
          </a:solidFill>
          <a:latin typeface="Tahoma" pitchFamily="34" charset="0"/>
        </a:defRPr>
      </a:lvl8pPr>
      <a:lvl9pPr marL="1688165" algn="l" rtl="0" eaLnBrk="1" fontAlgn="base" hangingPunct="1">
        <a:spcBef>
          <a:spcPct val="0"/>
        </a:spcBef>
        <a:spcAft>
          <a:spcPct val="0"/>
        </a:spcAft>
        <a:defRPr sz="3508">
          <a:solidFill>
            <a:schemeClr val="tx2"/>
          </a:solidFill>
          <a:latin typeface="Tahoma" pitchFamily="34" charset="0"/>
        </a:defRPr>
      </a:lvl9pPr>
    </p:titleStyle>
    <p:bodyStyle>
      <a:lvl1pPr marL="433765" indent="-433765" algn="l" rtl="0" eaLnBrk="1" fontAlgn="base" hangingPunct="1">
        <a:spcBef>
          <a:spcPct val="20000"/>
        </a:spcBef>
        <a:spcAft>
          <a:spcPct val="0"/>
        </a:spcAft>
        <a:buClr>
          <a:schemeClr val="accent2"/>
        </a:buClr>
        <a:buFont typeface="Wingdings" pitchFamily="2" charset="2"/>
        <a:buChar char="o"/>
        <a:defRPr sz="2769">
          <a:solidFill>
            <a:schemeClr val="tx1"/>
          </a:solidFill>
          <a:latin typeface="+mn-lt"/>
          <a:ea typeface="+mn-ea"/>
          <a:cs typeface="+mn-cs"/>
        </a:defRPr>
      </a:lvl1pPr>
      <a:lvl2pPr marL="838221" indent="-402991" algn="l" rtl="0" eaLnBrk="1" fontAlgn="base" hangingPunct="1">
        <a:spcBef>
          <a:spcPct val="20000"/>
        </a:spcBef>
        <a:spcAft>
          <a:spcPct val="0"/>
        </a:spcAft>
        <a:buClr>
          <a:schemeClr val="accent2"/>
        </a:buClr>
        <a:buFont typeface="Wingdings" pitchFamily="2" charset="2"/>
        <a:buChar char="n"/>
        <a:defRPr sz="2400">
          <a:solidFill>
            <a:schemeClr val="tx1"/>
          </a:solidFill>
          <a:latin typeface="+mn-lt"/>
        </a:defRPr>
      </a:lvl2pPr>
      <a:lvl3pPr marL="1204576" indent="-364890" algn="l" rtl="0" eaLnBrk="1" fontAlgn="base" hangingPunct="1">
        <a:spcBef>
          <a:spcPct val="20000"/>
        </a:spcBef>
        <a:spcAft>
          <a:spcPct val="0"/>
        </a:spcAft>
        <a:buClr>
          <a:schemeClr val="accent2"/>
        </a:buClr>
        <a:buFont typeface="Wingdings" pitchFamily="2" charset="2"/>
        <a:buChar char="o"/>
        <a:defRPr sz="2123">
          <a:solidFill>
            <a:schemeClr val="tx1"/>
          </a:solidFill>
          <a:latin typeface="+mn-lt"/>
        </a:defRPr>
      </a:lvl3pPr>
      <a:lvl4pPr marL="1563605" indent="-357563" algn="l" rtl="0" eaLnBrk="1" fontAlgn="base" hangingPunct="1">
        <a:spcBef>
          <a:spcPct val="20000"/>
        </a:spcBef>
        <a:spcAft>
          <a:spcPct val="0"/>
        </a:spcAft>
        <a:buClr>
          <a:schemeClr val="accent2"/>
        </a:buClr>
        <a:buFont typeface="Wingdings" pitchFamily="2" charset="2"/>
        <a:buChar char="n"/>
        <a:defRPr sz="1846">
          <a:solidFill>
            <a:schemeClr val="tx1"/>
          </a:solidFill>
          <a:latin typeface="+mn-lt"/>
        </a:defRPr>
      </a:lvl4pPr>
      <a:lvl5pPr marL="1932891" indent="-367821" algn="l" rtl="0" eaLnBrk="1" fontAlgn="base" hangingPunct="1">
        <a:spcBef>
          <a:spcPct val="25000"/>
        </a:spcBef>
        <a:spcAft>
          <a:spcPct val="0"/>
        </a:spcAft>
        <a:buClr>
          <a:schemeClr val="accent2"/>
        </a:buClr>
        <a:buFont typeface="Wingdings" pitchFamily="2" charset="2"/>
        <a:buChar char="§"/>
        <a:defRPr sz="1846">
          <a:solidFill>
            <a:schemeClr val="tx1"/>
          </a:solidFill>
          <a:latin typeface="+mn-lt"/>
        </a:defRPr>
      </a:lvl5pPr>
      <a:lvl6pPr marL="2354932" indent="-367821" algn="l" rtl="0" eaLnBrk="1" fontAlgn="base" hangingPunct="1">
        <a:spcBef>
          <a:spcPct val="25000"/>
        </a:spcBef>
        <a:spcAft>
          <a:spcPct val="0"/>
        </a:spcAft>
        <a:buClr>
          <a:schemeClr val="accent2"/>
        </a:buClr>
        <a:buFont typeface="Wingdings" pitchFamily="2" charset="2"/>
        <a:buChar char="§"/>
        <a:defRPr sz="1846">
          <a:solidFill>
            <a:schemeClr val="tx1"/>
          </a:solidFill>
          <a:latin typeface="+mn-lt"/>
        </a:defRPr>
      </a:lvl6pPr>
      <a:lvl7pPr marL="2776974" indent="-367821" algn="l" rtl="0" eaLnBrk="1" fontAlgn="base" hangingPunct="1">
        <a:spcBef>
          <a:spcPct val="25000"/>
        </a:spcBef>
        <a:spcAft>
          <a:spcPct val="0"/>
        </a:spcAft>
        <a:buClr>
          <a:schemeClr val="accent2"/>
        </a:buClr>
        <a:buFont typeface="Wingdings" pitchFamily="2" charset="2"/>
        <a:buChar char="§"/>
        <a:defRPr sz="1846">
          <a:solidFill>
            <a:schemeClr val="tx1"/>
          </a:solidFill>
          <a:latin typeface="+mn-lt"/>
        </a:defRPr>
      </a:lvl7pPr>
      <a:lvl8pPr marL="3199015" indent="-367821" algn="l" rtl="0" eaLnBrk="1" fontAlgn="base" hangingPunct="1">
        <a:spcBef>
          <a:spcPct val="25000"/>
        </a:spcBef>
        <a:spcAft>
          <a:spcPct val="0"/>
        </a:spcAft>
        <a:buClr>
          <a:schemeClr val="accent2"/>
        </a:buClr>
        <a:buFont typeface="Wingdings" pitchFamily="2" charset="2"/>
        <a:buChar char="§"/>
        <a:defRPr sz="1846">
          <a:solidFill>
            <a:schemeClr val="tx1"/>
          </a:solidFill>
          <a:latin typeface="+mn-lt"/>
        </a:defRPr>
      </a:lvl8pPr>
      <a:lvl9pPr marL="3621056" indent="-367821" algn="l" rtl="0" eaLnBrk="1" fontAlgn="base" hangingPunct="1">
        <a:spcBef>
          <a:spcPct val="25000"/>
        </a:spcBef>
        <a:spcAft>
          <a:spcPct val="0"/>
        </a:spcAft>
        <a:buClr>
          <a:schemeClr val="accent2"/>
        </a:buClr>
        <a:buFont typeface="Wingdings" pitchFamily="2" charset="2"/>
        <a:buChar char="§"/>
        <a:defRPr sz="1846">
          <a:solidFill>
            <a:schemeClr val="tx1"/>
          </a:solidFill>
          <a:latin typeface="+mn-lt"/>
        </a:defRPr>
      </a:lvl9pPr>
    </p:bodyStyle>
    <p:otherStyle>
      <a:defPPr>
        <a:defRPr lang="es-E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4.wmf"/><Relationship Id="rId7" Type="http://schemas.openxmlformats.org/officeDocument/2006/relationships/oleObject" Target="../embeddings/oleObject3.bin"/><Relationship Id="rId2" Type="http://schemas.openxmlformats.org/officeDocument/2006/relationships/oleObject" Target="../embeddings/oleObject2.bin"/><Relationship Id="rId1" Type="http://schemas.openxmlformats.org/officeDocument/2006/relationships/slideLayout" Target="../slideLayouts/slideLayout2.xml"/><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slides/_rels/slide36.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wmf"/><Relationship Id="rId7" Type="http://schemas.openxmlformats.org/officeDocument/2006/relationships/image" Target="../media/image22.wmf"/><Relationship Id="rId2" Type="http://schemas.openxmlformats.org/officeDocument/2006/relationships/oleObject" Target="../embeddings/oleObject8.bin"/><Relationship Id="rId1" Type="http://schemas.openxmlformats.org/officeDocument/2006/relationships/slideLayout" Target="../slideLayouts/slideLayout14.xml"/><Relationship Id="rId6" Type="http://schemas.openxmlformats.org/officeDocument/2006/relationships/oleObject" Target="../embeddings/oleObject10.bin"/><Relationship Id="rId5" Type="http://schemas.openxmlformats.org/officeDocument/2006/relationships/image" Target="../media/image21.wmf"/><Relationship Id="rId4" Type="http://schemas.openxmlformats.org/officeDocument/2006/relationships/oleObject" Target="../embeddings/oleObject9.bin"/></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oleObject" Target="../embeddings/oleObject11.bin"/><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12.bin"/><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13.bin"/><Relationship Id="rId1" Type="http://schemas.openxmlformats.org/officeDocument/2006/relationships/slideLayout" Target="../slideLayouts/slideLayout4.xml"/><Relationship Id="rId5" Type="http://schemas.openxmlformats.org/officeDocument/2006/relationships/image" Target="../media/image26.wmf"/><Relationship Id="rId4" Type="http://schemas.openxmlformats.org/officeDocument/2006/relationships/oleObject" Target="../embeddings/oleObject14.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18.bin"/><Relationship Id="rId13" Type="http://schemas.openxmlformats.org/officeDocument/2006/relationships/image" Target="../media/image32.wmf"/><Relationship Id="rId18" Type="http://schemas.openxmlformats.org/officeDocument/2006/relationships/oleObject" Target="../embeddings/oleObject23.bin"/><Relationship Id="rId3" Type="http://schemas.openxmlformats.org/officeDocument/2006/relationships/image" Target="../media/image27.wmf"/><Relationship Id="rId7" Type="http://schemas.openxmlformats.org/officeDocument/2006/relationships/image" Target="../media/image29.wmf"/><Relationship Id="rId12" Type="http://schemas.openxmlformats.org/officeDocument/2006/relationships/oleObject" Target="../embeddings/oleObject20.bin"/><Relationship Id="rId17" Type="http://schemas.openxmlformats.org/officeDocument/2006/relationships/image" Target="../media/image34.wmf"/><Relationship Id="rId2" Type="http://schemas.openxmlformats.org/officeDocument/2006/relationships/oleObject" Target="../embeddings/oleObject15.bin"/><Relationship Id="rId16" Type="http://schemas.openxmlformats.org/officeDocument/2006/relationships/oleObject" Target="../embeddings/oleObject22.bin"/><Relationship Id="rId1" Type="http://schemas.openxmlformats.org/officeDocument/2006/relationships/slideLayout" Target="../slideLayouts/slideLayout14.xml"/><Relationship Id="rId6" Type="http://schemas.openxmlformats.org/officeDocument/2006/relationships/oleObject" Target="../embeddings/oleObject17.bin"/><Relationship Id="rId11" Type="http://schemas.openxmlformats.org/officeDocument/2006/relationships/image" Target="../media/image31.wmf"/><Relationship Id="rId5" Type="http://schemas.openxmlformats.org/officeDocument/2006/relationships/image" Target="../media/image28.wmf"/><Relationship Id="rId15" Type="http://schemas.openxmlformats.org/officeDocument/2006/relationships/image" Target="../media/image33.wmf"/><Relationship Id="rId10" Type="http://schemas.openxmlformats.org/officeDocument/2006/relationships/oleObject" Target="../embeddings/oleObject19.bin"/><Relationship Id="rId19" Type="http://schemas.openxmlformats.org/officeDocument/2006/relationships/image" Target="../media/image14.wmf"/><Relationship Id="rId4" Type="http://schemas.openxmlformats.org/officeDocument/2006/relationships/oleObject" Target="../embeddings/oleObject16.bin"/><Relationship Id="rId9" Type="http://schemas.openxmlformats.org/officeDocument/2006/relationships/image" Target="../media/image30.wmf"/><Relationship Id="rId14" Type="http://schemas.openxmlformats.org/officeDocument/2006/relationships/oleObject" Target="../embeddings/oleObject21.bin"/></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image" Target="../media/image14.wmf"/><Relationship Id="rId7" Type="http://schemas.openxmlformats.org/officeDocument/2006/relationships/oleObject" Target="../embeddings/oleObject27.bin"/><Relationship Id="rId2" Type="http://schemas.openxmlformats.org/officeDocument/2006/relationships/oleObject" Target="../embeddings/oleObject24.bin"/><Relationship Id="rId1" Type="http://schemas.openxmlformats.org/officeDocument/2006/relationships/slideLayout" Target="../slideLayouts/slideLayout14.xml"/><Relationship Id="rId6" Type="http://schemas.openxmlformats.org/officeDocument/2006/relationships/oleObject" Target="../embeddings/oleObject26.bin"/><Relationship Id="rId5" Type="http://schemas.openxmlformats.org/officeDocument/2006/relationships/image" Target="../media/image29.wmf"/><Relationship Id="rId4" Type="http://schemas.openxmlformats.org/officeDocument/2006/relationships/oleObject" Target="../embeddings/oleObject25.bin"/></Relationships>
</file>

<file path=ppt/slides/_rels/slide53.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28.wmf"/><Relationship Id="rId2" Type="http://schemas.openxmlformats.org/officeDocument/2006/relationships/oleObject" Target="../embeddings/oleObject29.bin"/><Relationship Id="rId1" Type="http://schemas.openxmlformats.org/officeDocument/2006/relationships/slideLayout" Target="../slideLayouts/slideLayout2.xml"/><Relationship Id="rId6" Type="http://schemas.openxmlformats.org/officeDocument/2006/relationships/oleObject" Target="../embeddings/oleObject31.bin"/><Relationship Id="rId5" Type="http://schemas.openxmlformats.org/officeDocument/2006/relationships/image" Target="../media/image37.png"/><Relationship Id="rId4" Type="http://schemas.openxmlformats.org/officeDocument/2006/relationships/oleObject" Target="../embeddings/oleObject30.bin"/></Relationships>
</file>

<file path=ppt/slides/_rels/slide56.xml.rels><?xml version="1.0" encoding="UTF-8" standalone="yes"?>
<Relationships xmlns="http://schemas.openxmlformats.org/package/2006/relationships"><Relationship Id="rId3" Type="http://schemas.openxmlformats.org/officeDocument/2006/relationships/image" Target="../media/image38.wmf"/><Relationship Id="rId7" Type="http://schemas.openxmlformats.org/officeDocument/2006/relationships/image" Target="../media/image40.wmf"/><Relationship Id="rId2" Type="http://schemas.openxmlformats.org/officeDocument/2006/relationships/oleObject" Target="../embeddings/oleObject32.bin"/><Relationship Id="rId1" Type="http://schemas.openxmlformats.org/officeDocument/2006/relationships/slideLayout" Target="../slideLayouts/slideLayout2.xml"/><Relationship Id="rId6" Type="http://schemas.openxmlformats.org/officeDocument/2006/relationships/oleObject" Target="../embeddings/oleObject34.bin"/><Relationship Id="rId5" Type="http://schemas.openxmlformats.org/officeDocument/2006/relationships/image" Target="../media/image39.wmf"/><Relationship Id="rId4" Type="http://schemas.openxmlformats.org/officeDocument/2006/relationships/oleObject" Target="../embeddings/oleObject33.bin"/></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image" Target="../media/image41.wmf"/><Relationship Id="rId7" Type="http://schemas.openxmlformats.org/officeDocument/2006/relationships/image" Target="../media/image43.wmf"/><Relationship Id="rId2" Type="http://schemas.openxmlformats.org/officeDocument/2006/relationships/oleObject" Target="../embeddings/oleObject35.bin"/><Relationship Id="rId1" Type="http://schemas.openxmlformats.org/officeDocument/2006/relationships/slideLayout" Target="../slideLayouts/slideLayout14.xml"/><Relationship Id="rId6" Type="http://schemas.openxmlformats.org/officeDocument/2006/relationships/oleObject" Target="../embeddings/oleObject37.bin"/><Relationship Id="rId11" Type="http://schemas.openxmlformats.org/officeDocument/2006/relationships/oleObject" Target="../embeddings/oleObject40.bin"/><Relationship Id="rId5" Type="http://schemas.openxmlformats.org/officeDocument/2006/relationships/image" Target="../media/image42.wmf"/><Relationship Id="rId10" Type="http://schemas.openxmlformats.org/officeDocument/2006/relationships/image" Target="../media/image44.wmf"/><Relationship Id="rId4" Type="http://schemas.openxmlformats.org/officeDocument/2006/relationships/oleObject" Target="../embeddings/oleObject36.bin"/><Relationship Id="rId9" Type="http://schemas.openxmlformats.org/officeDocument/2006/relationships/oleObject" Target="../embeddings/oleObject39.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44.bin"/><Relationship Id="rId3" Type="http://schemas.openxmlformats.org/officeDocument/2006/relationships/image" Target="../media/image41.wmf"/><Relationship Id="rId7" Type="http://schemas.openxmlformats.org/officeDocument/2006/relationships/image" Target="../media/image43.wmf"/><Relationship Id="rId2" Type="http://schemas.openxmlformats.org/officeDocument/2006/relationships/oleObject" Target="../embeddings/oleObject41.bin"/><Relationship Id="rId1" Type="http://schemas.openxmlformats.org/officeDocument/2006/relationships/slideLayout" Target="../slideLayouts/slideLayout14.xml"/><Relationship Id="rId6" Type="http://schemas.openxmlformats.org/officeDocument/2006/relationships/oleObject" Target="../embeddings/oleObject43.bin"/><Relationship Id="rId11" Type="http://schemas.openxmlformats.org/officeDocument/2006/relationships/oleObject" Target="../embeddings/oleObject46.bin"/><Relationship Id="rId5" Type="http://schemas.openxmlformats.org/officeDocument/2006/relationships/image" Target="../media/image42.wmf"/><Relationship Id="rId10" Type="http://schemas.openxmlformats.org/officeDocument/2006/relationships/image" Target="../media/image44.wmf"/><Relationship Id="rId4" Type="http://schemas.openxmlformats.org/officeDocument/2006/relationships/oleObject" Target="../embeddings/oleObject42.bin"/><Relationship Id="rId9" Type="http://schemas.openxmlformats.org/officeDocument/2006/relationships/oleObject" Target="../embeddings/oleObject45.bin"/></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8" Type="http://schemas.openxmlformats.org/officeDocument/2006/relationships/hyperlink" Target="http://es.wikipedia.org/wiki/ICloud" TargetMode="External"/><Relationship Id="rId13" Type="http://schemas.openxmlformats.org/officeDocument/2006/relationships/hyperlink" Target="http://es.wikipedia.org/wiki/Dropbox" TargetMode="External"/><Relationship Id="rId3" Type="http://schemas.openxmlformats.org/officeDocument/2006/relationships/image" Target="../media/image45.png"/><Relationship Id="rId7" Type="http://schemas.openxmlformats.org/officeDocument/2006/relationships/hyperlink" Target="http://es.wikipedia.org/wiki/Internet" TargetMode="External"/><Relationship Id="rId12" Type="http://schemas.openxmlformats.org/officeDocument/2006/relationships/hyperlink" Target="http://es.wikipedia.org/wiki/Microsoft" TargetMode="External"/><Relationship Id="rId2" Type="http://schemas.openxmlformats.org/officeDocument/2006/relationships/hyperlink" Target="http://commons.wikimedia.org/wiki/File:Cloud_computing.svg" TargetMode="External"/><Relationship Id="rId1" Type="http://schemas.openxmlformats.org/officeDocument/2006/relationships/slideLayout" Target="../slideLayouts/slideLayout14.xml"/><Relationship Id="rId6" Type="http://schemas.openxmlformats.org/officeDocument/2006/relationships/hyperlink" Target="http://es.wikipedia.org/wiki/Servicio_Web" TargetMode="External"/><Relationship Id="rId11" Type="http://schemas.openxmlformats.org/officeDocument/2006/relationships/hyperlink" Target="http://es.wikipedia.org/wiki/ElectionMall.Com" TargetMode="External"/><Relationship Id="rId5" Type="http://schemas.openxmlformats.org/officeDocument/2006/relationships/hyperlink" Target="http://es.wikipedia.org/wiki/Paradigma_de_programaci%C3%B3n" TargetMode="External"/><Relationship Id="rId15" Type="http://schemas.openxmlformats.org/officeDocument/2006/relationships/hyperlink" Target="http://es.wikipedia.org/wiki/Google" TargetMode="External"/><Relationship Id="rId10" Type="http://schemas.openxmlformats.org/officeDocument/2006/relationships/hyperlink" Target="http://es.wikipedia.org/wiki/Campaign_Cloud" TargetMode="External"/><Relationship Id="rId4" Type="http://schemas.openxmlformats.org/officeDocument/2006/relationships/hyperlink" Target="http://es.wikipedia.org/wiki/Idioma_ingl%C3%A9s" TargetMode="External"/><Relationship Id="rId9" Type="http://schemas.openxmlformats.org/officeDocument/2006/relationships/hyperlink" Target="http://es.wikipedia.org/wiki/Apple_Inc." TargetMode="External"/><Relationship Id="rId14" Type="http://schemas.openxmlformats.org/officeDocument/2006/relationships/hyperlink" Target="http://es.wikipedia.org/wiki/Google_Docs"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es.wikipedia.org/wiki/HTTPS" TargetMode="External"/><Relationship Id="rId2" Type="http://schemas.openxmlformats.org/officeDocument/2006/relationships/hyperlink" Target="http://es.wikipedia.org/wiki/Internet" TargetMode="Externa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es.wikipedia.org/w/index.php?title=Nube_privada&amp;action=edit&amp;redlink=1" TargetMode="External"/><Relationship Id="rId2" Type="http://schemas.openxmlformats.org/officeDocument/2006/relationships/hyperlink" Target="http://es.wikipedia.org/wiki/Nube_p%C3%BAblica" TargetMode="Externa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719386" y="3963001"/>
            <a:ext cx="7772400" cy="1199704"/>
          </a:xfrm>
        </p:spPr>
        <p:txBody>
          <a:bodyPr/>
          <a:lstStyle/>
          <a:p>
            <a:endParaRPr lang="es-AR" dirty="0"/>
          </a:p>
          <a:p>
            <a:pPr algn="ctr"/>
            <a:r>
              <a:rPr lang="es-AR" dirty="0"/>
              <a:t>2021</a:t>
            </a:r>
          </a:p>
          <a:p>
            <a:endParaRPr lang="es-AR" dirty="0"/>
          </a:p>
          <a:p>
            <a:endParaRPr lang="es-AR" dirty="0"/>
          </a:p>
        </p:txBody>
      </p:sp>
      <p:sp>
        <p:nvSpPr>
          <p:cNvPr id="4" name="Rectangle 4"/>
          <p:cNvSpPr>
            <a:spLocks noChangeArrowheads="1"/>
          </p:cNvSpPr>
          <p:nvPr/>
        </p:nvSpPr>
        <p:spPr bwMode="auto">
          <a:xfrm>
            <a:off x="674492" y="692696"/>
            <a:ext cx="7772400" cy="1368152"/>
          </a:xfrm>
          <a:prstGeom prst="rect">
            <a:avLst/>
          </a:prstGeom>
          <a:noFill/>
          <a:ln w="9525">
            <a:noFill/>
            <a:miter lim="800000"/>
            <a:headEnd/>
            <a:tailEnd/>
          </a:ln>
        </p:spPr>
        <p:txBody>
          <a:bodyPr lIns="92075" tIns="46038" rIns="92075" bIns="46038" anchor="b"/>
          <a:lstStyle/>
          <a:p>
            <a:pPr algn="ctr"/>
            <a:r>
              <a:rPr lang="es-ES_tradnl" sz="4100" b="1" dirty="0">
                <a:solidFill>
                  <a:schemeClr val="tx2"/>
                </a:solidFill>
                <a:effectLst>
                  <a:outerShdw blurRad="31750" dist="25400" dir="5400000" algn="tl" rotWithShape="0">
                    <a:srgbClr val="000000">
                      <a:alpha val="25000"/>
                    </a:srgbClr>
                  </a:outerShdw>
                </a:effectLst>
                <a:latin typeface="+mj-lt"/>
                <a:ea typeface="+mj-ea"/>
                <a:cs typeface="+mj-cs"/>
              </a:rPr>
              <a:t>Sistemas de Información para la Gestión</a:t>
            </a:r>
            <a:endParaRPr lang="es-ES" sz="4100" b="1" dirty="0">
              <a:solidFill>
                <a:schemeClr val="tx2"/>
              </a:solidFill>
              <a:effectLst>
                <a:outerShdw blurRad="31750" dist="25400" dir="5400000" algn="tl" rotWithShape="0">
                  <a:srgbClr val="000000">
                    <a:alpha val="25000"/>
                  </a:srgbClr>
                </a:outerShdw>
              </a:effectLst>
              <a:latin typeface="+mj-lt"/>
              <a:ea typeface="+mj-ea"/>
              <a:cs typeface="+mj-cs"/>
            </a:endParaRPr>
          </a:p>
        </p:txBody>
      </p:sp>
      <p:sp>
        <p:nvSpPr>
          <p:cNvPr id="6" name="Rectangle 2"/>
          <p:cNvSpPr txBox="1">
            <a:spLocks noChangeArrowheads="1"/>
          </p:cNvSpPr>
          <p:nvPr/>
        </p:nvSpPr>
        <p:spPr>
          <a:xfrm>
            <a:off x="395536" y="2492896"/>
            <a:ext cx="8420100" cy="1463317"/>
          </a:xfrm>
          <a:prstGeom prst="rect">
            <a:avLst/>
          </a:prstGeom>
          <a:noFill/>
        </p:spPr>
        <p:txBody>
          <a:bodyPr vert="horz" lIns="92075" tIns="46038" rIns="92075" bIns="46038" anchor="ctr">
            <a:normAutofit fontScale="70000" lnSpcReduction="20000"/>
            <a:scene3d>
              <a:camera prst="orthographicFront"/>
              <a:lightRig rig="soft" dir="t"/>
            </a:scene3d>
            <a:sp3d prstMaterial="softEdge">
              <a:bevelT w="25400" h="25400"/>
            </a:sp3d>
          </a:bodyPr>
          <a:lstStyle>
            <a:lvl1pPr algn="r" rtl="0" eaLnBrk="1" latinLnBrk="0" hangingPunct="1">
              <a:spcBef>
                <a:spcPct val="0"/>
              </a:spcBef>
              <a:buNone/>
              <a:defRPr kumimoji="0" sz="48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s-ES_tradnl" sz="2400" dirty="0"/>
              <a:t> </a:t>
            </a:r>
            <a:r>
              <a:rPr lang="es-ES" sz="4100" dirty="0"/>
              <a:t>UNIDAD 2: RECURSOS DE TECNOLOGÍA DE LA INFORMACIÓN - INFRAESTRUCTURA</a:t>
            </a:r>
            <a:br>
              <a:rPr lang="es-ES" sz="4100" dirty="0"/>
            </a:br>
            <a:endParaRPr lang="es-ES" sz="4100" dirty="0"/>
          </a:p>
        </p:txBody>
      </p:sp>
      <p:sp>
        <p:nvSpPr>
          <p:cNvPr id="2" name="Marcador de número de diapositiva 1">
            <a:extLst>
              <a:ext uri="{FF2B5EF4-FFF2-40B4-BE49-F238E27FC236}">
                <a16:creationId xmlns:a16="http://schemas.microsoft.com/office/drawing/2014/main" id="{9E98D87D-EED2-42E6-811C-D25CB9EA72B8}"/>
              </a:ext>
            </a:extLst>
          </p:cNvPr>
          <p:cNvSpPr>
            <a:spLocks noGrp="1"/>
          </p:cNvSpPr>
          <p:nvPr>
            <p:ph type="sldNum" sz="quarter" idx="12"/>
          </p:nvPr>
        </p:nvSpPr>
        <p:spPr/>
        <p:txBody>
          <a:bodyPr/>
          <a:lstStyle/>
          <a:p>
            <a:fld id="{291494DF-FDC4-447A-9737-9C232B7A381F}" type="slidenum">
              <a:rPr lang="es-AR" smtClean="0"/>
              <a:pPr/>
              <a:t>1</a:t>
            </a:fld>
            <a:endParaRPr lang="es-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AR" dirty="0"/>
              <a:t>Hardware</a:t>
            </a:r>
            <a:br>
              <a:rPr lang="es-AR" dirty="0"/>
            </a:br>
            <a:r>
              <a:rPr lang="es-AR" dirty="0"/>
              <a:t>Componentes y funciones</a:t>
            </a:r>
          </a:p>
        </p:txBody>
      </p:sp>
      <p:sp>
        <p:nvSpPr>
          <p:cNvPr id="2" name="1 Marcador de contenido"/>
          <p:cNvSpPr>
            <a:spLocks noGrp="1"/>
          </p:cNvSpPr>
          <p:nvPr>
            <p:ph idx="1"/>
          </p:nvPr>
        </p:nvSpPr>
        <p:spPr>
          <a:xfrm>
            <a:off x="467544" y="1700808"/>
            <a:ext cx="8229600" cy="4525963"/>
          </a:xfrm>
        </p:spPr>
        <p:txBody>
          <a:bodyPr>
            <a:normAutofit/>
          </a:bodyPr>
          <a:lstStyle/>
          <a:p>
            <a:pPr algn="just"/>
            <a:r>
              <a:rPr lang="es-AR" dirty="0"/>
              <a:t>Toda computadora tiene componentes de hardware dedicados a estas funciones:</a:t>
            </a:r>
          </a:p>
          <a:p>
            <a:pPr marL="624078" lvl="0" indent="-514350">
              <a:buFont typeface="+mj-lt"/>
              <a:buAutoNum type="arabicPeriod"/>
            </a:pPr>
            <a:endParaRPr lang="es-ES" sz="2400" dirty="0"/>
          </a:p>
          <a:p>
            <a:pPr marL="624078" lvl="0" indent="-514350">
              <a:buFont typeface="+mj-lt"/>
              <a:buAutoNum type="arabicPeriod"/>
            </a:pPr>
            <a:r>
              <a:rPr lang="es-ES" sz="2400" dirty="0"/>
              <a:t>Dispositivos de entrada.</a:t>
            </a:r>
          </a:p>
          <a:p>
            <a:pPr marL="624078" lvl="0" indent="-514350">
              <a:buFont typeface="+mj-lt"/>
              <a:buAutoNum type="arabicPeriod"/>
            </a:pPr>
            <a:r>
              <a:rPr lang="es-ES" sz="2400" dirty="0"/>
              <a:t>Dispositivos de salida.</a:t>
            </a:r>
            <a:endParaRPr lang="es-AR" sz="2400" dirty="0"/>
          </a:p>
          <a:p>
            <a:pPr marL="624078" lvl="0" indent="-514350" algn="just">
              <a:buFont typeface="+mj-lt"/>
              <a:buAutoNum type="arabicPeriod"/>
            </a:pPr>
            <a:r>
              <a:rPr lang="es-ES" sz="2400" dirty="0"/>
              <a:t>Unidad central de procesamiento. Es la computadora real, la “inteligencia” de un sistema de computación.</a:t>
            </a:r>
            <a:endParaRPr lang="es-AR" sz="2400" dirty="0"/>
          </a:p>
          <a:p>
            <a:pPr marL="624078" lvl="0" indent="-514350">
              <a:buFont typeface="+mj-lt"/>
              <a:buAutoNum type="arabicPeriod"/>
            </a:pPr>
            <a:r>
              <a:rPr lang="es-ES" sz="2400" dirty="0"/>
              <a:t>Memoria y dispositivos de almacenamiento.</a:t>
            </a:r>
            <a:endParaRPr lang="es-AR" sz="2400" dirty="0"/>
          </a:p>
          <a:p>
            <a:pPr lvl="1"/>
            <a:endParaRPr lang="es-AR" dirty="0"/>
          </a:p>
        </p:txBody>
      </p:sp>
      <p:sp>
        <p:nvSpPr>
          <p:cNvPr id="4" name="Marcador de número de diapositiva 3">
            <a:extLst>
              <a:ext uri="{FF2B5EF4-FFF2-40B4-BE49-F238E27FC236}">
                <a16:creationId xmlns:a16="http://schemas.microsoft.com/office/drawing/2014/main" id="{C08AB584-331A-48C2-A806-FDA0B37DD83E}"/>
              </a:ext>
            </a:extLst>
          </p:cNvPr>
          <p:cNvSpPr>
            <a:spLocks noGrp="1"/>
          </p:cNvSpPr>
          <p:nvPr>
            <p:ph type="sldNum" sz="quarter" idx="12"/>
          </p:nvPr>
        </p:nvSpPr>
        <p:spPr/>
        <p:txBody>
          <a:bodyPr/>
          <a:lstStyle/>
          <a:p>
            <a:fld id="{291494DF-FDC4-447A-9737-9C232B7A381F}" type="slidenum">
              <a:rPr lang="es-AR" smtClean="0"/>
              <a:pPr/>
              <a:t>10</a:t>
            </a:fld>
            <a:endParaRPr lang="es-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diamond(in)">
                                      <p:cBhvr>
                                        <p:cTn id="7" dur="20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diamond(in)">
                                      <p:cBhvr>
                                        <p:cTn id="12" dur="20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diamond(in)">
                                      <p:cBhvr>
                                        <p:cTn id="17" dur="20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diamond(in)">
                                      <p:cBhvr>
                                        <p:cTn id="22"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AR" dirty="0"/>
              <a:t>Hardware</a:t>
            </a:r>
            <a:br>
              <a:rPr lang="es-AR" dirty="0"/>
            </a:br>
            <a:r>
              <a:rPr lang="es-AR" dirty="0"/>
              <a:t>Componentes y funciones</a:t>
            </a:r>
          </a:p>
        </p:txBody>
      </p:sp>
      <p:sp>
        <p:nvSpPr>
          <p:cNvPr id="6" name="5 Proceso"/>
          <p:cNvSpPr/>
          <p:nvPr/>
        </p:nvSpPr>
        <p:spPr>
          <a:xfrm>
            <a:off x="559353" y="4365104"/>
            <a:ext cx="2304256" cy="151216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t>ENTRADA</a:t>
            </a:r>
          </a:p>
        </p:txBody>
      </p:sp>
      <p:sp>
        <p:nvSpPr>
          <p:cNvPr id="7" name="6 Proceso"/>
          <p:cNvSpPr/>
          <p:nvPr/>
        </p:nvSpPr>
        <p:spPr>
          <a:xfrm>
            <a:off x="3583689" y="1988840"/>
            <a:ext cx="2304256" cy="151216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t>ALMACENAMIENTO</a:t>
            </a:r>
          </a:p>
        </p:txBody>
      </p:sp>
      <p:sp>
        <p:nvSpPr>
          <p:cNvPr id="8" name="7 Proceso"/>
          <p:cNvSpPr/>
          <p:nvPr/>
        </p:nvSpPr>
        <p:spPr>
          <a:xfrm>
            <a:off x="3583689" y="4365104"/>
            <a:ext cx="2304256" cy="151216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t>PROCESO</a:t>
            </a:r>
          </a:p>
        </p:txBody>
      </p:sp>
      <p:sp>
        <p:nvSpPr>
          <p:cNvPr id="9" name="8 Proceso"/>
          <p:cNvSpPr/>
          <p:nvPr/>
        </p:nvSpPr>
        <p:spPr>
          <a:xfrm>
            <a:off x="6464009" y="4365104"/>
            <a:ext cx="2304256" cy="151216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t>SALIDA</a:t>
            </a:r>
          </a:p>
        </p:txBody>
      </p:sp>
      <p:cxnSp>
        <p:nvCxnSpPr>
          <p:cNvPr id="11" name="10 Conector recto de flecha"/>
          <p:cNvCxnSpPr>
            <a:stCxn id="6" idx="3"/>
            <a:endCxn id="8" idx="1"/>
          </p:cNvCxnSpPr>
          <p:nvPr/>
        </p:nvCxnSpPr>
        <p:spPr>
          <a:xfrm>
            <a:off x="2863609" y="5121188"/>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a:stCxn id="8" idx="3"/>
            <a:endCxn id="9" idx="1"/>
          </p:cNvCxnSpPr>
          <p:nvPr/>
        </p:nvCxnSpPr>
        <p:spPr>
          <a:xfrm>
            <a:off x="5887945" y="5121188"/>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a:stCxn id="7" idx="2"/>
            <a:endCxn id="8" idx="0"/>
          </p:cNvCxnSpPr>
          <p:nvPr/>
        </p:nvCxnSpPr>
        <p:spPr>
          <a:xfrm>
            <a:off x="4735817" y="3501008"/>
            <a:ext cx="0" cy="86409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 name="Marcador de número de diapositiva 1">
            <a:extLst>
              <a:ext uri="{FF2B5EF4-FFF2-40B4-BE49-F238E27FC236}">
                <a16:creationId xmlns:a16="http://schemas.microsoft.com/office/drawing/2014/main" id="{7BEB2B76-3B56-414F-A787-DEBD077A3526}"/>
              </a:ext>
            </a:extLst>
          </p:cNvPr>
          <p:cNvSpPr>
            <a:spLocks noGrp="1"/>
          </p:cNvSpPr>
          <p:nvPr>
            <p:ph type="sldNum" sz="quarter" idx="12"/>
          </p:nvPr>
        </p:nvSpPr>
        <p:spPr/>
        <p:txBody>
          <a:bodyPr/>
          <a:lstStyle/>
          <a:p>
            <a:fld id="{291494DF-FDC4-447A-9737-9C232B7A381F}" type="slidenum">
              <a:rPr lang="es-AR" smtClean="0"/>
              <a:pPr/>
              <a:t>11</a:t>
            </a:fld>
            <a:endParaRPr lang="es-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ox(i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i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ox(i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ox(in)">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AR" dirty="0"/>
              <a:t>Hardware</a:t>
            </a:r>
            <a:br>
              <a:rPr lang="es-AR" dirty="0"/>
            </a:br>
            <a:r>
              <a:rPr lang="es-AR" sz="3600" dirty="0"/>
              <a:t>Sistema Binario</a:t>
            </a:r>
            <a:endParaRPr lang="es-AR" dirty="0"/>
          </a:p>
        </p:txBody>
      </p:sp>
      <p:sp>
        <p:nvSpPr>
          <p:cNvPr id="2" name="1 Marcador de contenido"/>
          <p:cNvSpPr>
            <a:spLocks noGrp="1"/>
          </p:cNvSpPr>
          <p:nvPr>
            <p:ph idx="1"/>
          </p:nvPr>
        </p:nvSpPr>
        <p:spPr/>
        <p:txBody>
          <a:bodyPr>
            <a:normAutofit lnSpcReduction="10000"/>
          </a:bodyPr>
          <a:lstStyle/>
          <a:p>
            <a:pPr algn="just"/>
            <a:r>
              <a:rPr lang="es-ES" dirty="0"/>
              <a:t>Las computadoras reducen toda la información a ceros y unos.</a:t>
            </a:r>
          </a:p>
          <a:p>
            <a:pPr algn="just"/>
            <a:r>
              <a:rPr lang="es-ES" dirty="0"/>
              <a:t>Un estado electrónico de “encendido” o “apagado” se representa por medio de un bit.</a:t>
            </a:r>
          </a:p>
          <a:p>
            <a:pPr algn="just"/>
            <a:r>
              <a:rPr lang="es-ES" dirty="0"/>
              <a:t>En dispositivos electrónicos: Encendido o Apagado.</a:t>
            </a:r>
          </a:p>
          <a:p>
            <a:pPr algn="just"/>
            <a:r>
              <a:rPr lang="es-ES" dirty="0"/>
              <a:t>En dispositivos magnéticos: Magnetizado o No Magnetizado.</a:t>
            </a:r>
          </a:p>
          <a:p>
            <a:pPr algn="just"/>
            <a:r>
              <a:rPr lang="es-ES" dirty="0"/>
              <a:t>En dispositivos ópticos: Refracción de Luz o No Refracción de Luz.</a:t>
            </a:r>
            <a:endParaRPr lang="es-AR" dirty="0"/>
          </a:p>
        </p:txBody>
      </p:sp>
      <p:sp>
        <p:nvSpPr>
          <p:cNvPr id="4" name="Marcador de número de diapositiva 3">
            <a:extLst>
              <a:ext uri="{FF2B5EF4-FFF2-40B4-BE49-F238E27FC236}">
                <a16:creationId xmlns:a16="http://schemas.microsoft.com/office/drawing/2014/main" id="{4049CCC8-4F1B-4431-9C4E-852E2D4DEB20}"/>
              </a:ext>
            </a:extLst>
          </p:cNvPr>
          <p:cNvSpPr>
            <a:spLocks noGrp="1"/>
          </p:cNvSpPr>
          <p:nvPr>
            <p:ph type="sldNum" sz="quarter" idx="12"/>
          </p:nvPr>
        </p:nvSpPr>
        <p:spPr/>
        <p:txBody>
          <a:bodyPr/>
          <a:lstStyle/>
          <a:p>
            <a:fld id="{291494DF-FDC4-447A-9737-9C232B7A381F}" type="slidenum">
              <a:rPr lang="es-AR" smtClean="0"/>
              <a:pPr/>
              <a:t>12</a:t>
            </a:fld>
            <a:endParaRPr lang="es-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AR" dirty="0"/>
              <a:t>Hardware</a:t>
            </a:r>
            <a:br>
              <a:rPr lang="es-AR" dirty="0"/>
            </a:br>
            <a:r>
              <a:rPr lang="es-AR" sz="3600" dirty="0"/>
              <a:t>Unidades de Medida</a:t>
            </a:r>
            <a:endParaRPr lang="es-AR" dirty="0"/>
          </a:p>
        </p:txBody>
      </p:sp>
      <p:sp>
        <p:nvSpPr>
          <p:cNvPr id="2" name="1 Marcador de contenido"/>
          <p:cNvSpPr>
            <a:spLocks noGrp="1"/>
          </p:cNvSpPr>
          <p:nvPr>
            <p:ph idx="1"/>
          </p:nvPr>
        </p:nvSpPr>
        <p:spPr>
          <a:xfrm>
            <a:off x="467544" y="1637121"/>
            <a:ext cx="8507288" cy="5188032"/>
          </a:xfrm>
        </p:spPr>
        <p:txBody>
          <a:bodyPr>
            <a:noAutofit/>
          </a:bodyPr>
          <a:lstStyle/>
          <a:p>
            <a:pPr marL="624078" indent="-514350">
              <a:buFont typeface="+mj-lt"/>
              <a:buAutoNum type="arabicPeriod"/>
            </a:pPr>
            <a:r>
              <a:rPr lang="es-ES" sz="2000" dirty="0"/>
              <a:t>Bit (</a:t>
            </a:r>
            <a:r>
              <a:rPr lang="es-ES" sz="2000" b="1" i="1" dirty="0" err="1"/>
              <a:t>bi</a:t>
            </a:r>
            <a:r>
              <a:rPr lang="es-ES" sz="2000" i="1" dirty="0" err="1"/>
              <a:t>nary</a:t>
            </a:r>
            <a:r>
              <a:rPr lang="es-ES" sz="2000" i="1" dirty="0"/>
              <a:t> </a:t>
            </a:r>
            <a:r>
              <a:rPr lang="es-ES" sz="2000" i="1" dirty="0" err="1"/>
              <a:t>digi</a:t>
            </a:r>
            <a:r>
              <a:rPr lang="es-ES" sz="2000" b="1" i="1" dirty="0" err="1"/>
              <a:t>t</a:t>
            </a:r>
            <a:r>
              <a:rPr lang="es-ES" sz="2000" dirty="0"/>
              <a:t>): Unidad básica de datos de la computadora.</a:t>
            </a:r>
            <a:endParaRPr lang="es-AR" sz="2000" dirty="0"/>
          </a:p>
          <a:p>
            <a:pPr marL="624078" indent="-514350">
              <a:buFont typeface="+mj-lt"/>
              <a:buAutoNum type="arabicPeriod"/>
            </a:pPr>
            <a:r>
              <a:rPr lang="es-ES" sz="2000" dirty="0"/>
              <a:t>Byte (</a:t>
            </a:r>
            <a:r>
              <a:rPr lang="es-ES" sz="2000" b="1" i="1" dirty="0" err="1"/>
              <a:t>bi</a:t>
            </a:r>
            <a:r>
              <a:rPr lang="es-ES" sz="2000" i="1" dirty="0" err="1"/>
              <a:t>nary</a:t>
            </a:r>
            <a:r>
              <a:rPr lang="es-ES" sz="2000" i="1" dirty="0"/>
              <a:t> </a:t>
            </a:r>
            <a:r>
              <a:rPr lang="es-ES" sz="2000" b="1" i="1" dirty="0" err="1"/>
              <a:t>te</a:t>
            </a:r>
            <a:r>
              <a:rPr lang="es-ES" sz="2000" i="1" dirty="0" err="1"/>
              <a:t>rm</a:t>
            </a:r>
            <a:r>
              <a:rPr lang="es-ES" sz="2000" dirty="0"/>
              <a:t>): Grupo de 8 bits; cada byte representa un carácter de información.</a:t>
            </a:r>
            <a:endParaRPr lang="es-AR" sz="2000" dirty="0"/>
          </a:p>
          <a:p>
            <a:pPr marL="624078" indent="-514350">
              <a:buFont typeface="+mj-lt"/>
              <a:buAutoNum type="arabicPeriod"/>
            </a:pPr>
            <a:r>
              <a:rPr lang="es-ES" sz="2000" dirty="0"/>
              <a:t>Kilobyte (KB): aproximadamente 1000 bytes, exactamente 1024 bytes.</a:t>
            </a:r>
            <a:endParaRPr lang="es-AR" sz="2000" dirty="0"/>
          </a:p>
          <a:p>
            <a:pPr marL="624078" indent="-514350">
              <a:buFont typeface="+mj-lt"/>
              <a:buAutoNum type="arabicPeriod"/>
            </a:pPr>
            <a:r>
              <a:rPr lang="es-ES" sz="2000" dirty="0"/>
              <a:t>Megabyte (MB): aproximadamente 1000 KB, o sea un millón de bytes.</a:t>
            </a:r>
            <a:endParaRPr lang="es-AR" sz="2000" dirty="0"/>
          </a:p>
          <a:p>
            <a:pPr marL="624078" indent="-514350">
              <a:buFont typeface="+mj-lt"/>
              <a:buAutoNum type="arabicPeriod"/>
            </a:pPr>
            <a:r>
              <a:rPr lang="es-ES" sz="2000" dirty="0"/>
              <a:t>Gigabyte (GB): aproximadamente 1000 MB.</a:t>
            </a:r>
            <a:endParaRPr lang="es-AR" sz="2000" dirty="0"/>
          </a:p>
          <a:p>
            <a:pPr marL="624078" indent="-514350">
              <a:buFont typeface="+mj-lt"/>
              <a:buAutoNum type="arabicPeriod"/>
            </a:pPr>
            <a:r>
              <a:rPr lang="es-ES" sz="2000" dirty="0"/>
              <a:t>Terabyte (TB): aproximadamente 1000 GB.</a:t>
            </a:r>
            <a:endParaRPr lang="es-AR" sz="2000" dirty="0"/>
          </a:p>
          <a:p>
            <a:pPr marL="624078" indent="-514350">
              <a:buFont typeface="+mj-lt"/>
              <a:buAutoNum type="arabicPeriod"/>
            </a:pPr>
            <a:r>
              <a:rPr lang="es-ES" sz="2000" dirty="0" err="1"/>
              <a:t>Petabyte</a:t>
            </a:r>
            <a:r>
              <a:rPr lang="es-ES" sz="2000" dirty="0"/>
              <a:t> (PB): aproximadamente 1000 TB.</a:t>
            </a:r>
            <a:endParaRPr lang="es-AR" sz="2000" dirty="0"/>
          </a:p>
          <a:p>
            <a:pPr marL="624078" indent="-514350">
              <a:buFont typeface="+mj-lt"/>
              <a:buAutoNum type="arabicPeriod"/>
            </a:pPr>
            <a:r>
              <a:rPr lang="es-ES" sz="2000" dirty="0" err="1"/>
              <a:t>Exabyte</a:t>
            </a:r>
            <a:r>
              <a:rPr lang="es-ES" sz="2000" dirty="0"/>
              <a:t> (EB): aproximadamente 1000 PB.</a:t>
            </a:r>
            <a:endParaRPr lang="es-AR" sz="2000" dirty="0"/>
          </a:p>
          <a:p>
            <a:pPr marL="624078" indent="-514350">
              <a:buFont typeface="+mj-lt"/>
              <a:buAutoNum type="arabicPeriod"/>
            </a:pPr>
            <a:r>
              <a:rPr lang="es-ES" sz="2000" dirty="0" err="1"/>
              <a:t>Zettabyte</a:t>
            </a:r>
            <a:r>
              <a:rPr lang="es-ES" sz="2000" dirty="0"/>
              <a:t> (ZB): aproximadamente 1000 EB.</a:t>
            </a:r>
            <a:endParaRPr lang="es-AR" sz="2000" dirty="0"/>
          </a:p>
          <a:p>
            <a:pPr marL="624078" indent="-514350">
              <a:buFont typeface="+mj-lt"/>
              <a:buAutoNum type="arabicPeriod"/>
            </a:pPr>
            <a:r>
              <a:rPr lang="es-ES" sz="2000" dirty="0" err="1"/>
              <a:t>Yottabyte</a:t>
            </a:r>
            <a:r>
              <a:rPr lang="es-ES" sz="2000" dirty="0"/>
              <a:t> (YB): aproximadamente 1000 ZB.</a:t>
            </a:r>
            <a:endParaRPr lang="es-AR" sz="1400" dirty="0"/>
          </a:p>
          <a:p>
            <a:pPr>
              <a:buNone/>
            </a:pPr>
            <a:endParaRPr lang="es-AR" sz="1400" dirty="0"/>
          </a:p>
          <a:p>
            <a:pPr algn="just"/>
            <a:r>
              <a:rPr lang="es-ES" sz="1400" dirty="0"/>
              <a:t>También se utilizan para cuantificar el tamaño de los archivos de una computadora</a:t>
            </a:r>
            <a:endParaRPr lang="es-AR" sz="1400" dirty="0"/>
          </a:p>
        </p:txBody>
      </p:sp>
      <p:sp>
        <p:nvSpPr>
          <p:cNvPr id="4" name="Marcador de número de diapositiva 3">
            <a:extLst>
              <a:ext uri="{FF2B5EF4-FFF2-40B4-BE49-F238E27FC236}">
                <a16:creationId xmlns:a16="http://schemas.microsoft.com/office/drawing/2014/main" id="{BEA543A2-7A02-43E9-91B4-A7609A9C2257}"/>
              </a:ext>
            </a:extLst>
          </p:cNvPr>
          <p:cNvSpPr>
            <a:spLocks noGrp="1"/>
          </p:cNvSpPr>
          <p:nvPr>
            <p:ph type="sldNum" sz="quarter" idx="12"/>
          </p:nvPr>
        </p:nvSpPr>
        <p:spPr/>
        <p:txBody>
          <a:bodyPr/>
          <a:lstStyle/>
          <a:p>
            <a:fld id="{291494DF-FDC4-447A-9737-9C232B7A381F}" type="slidenum">
              <a:rPr lang="es-AR" smtClean="0"/>
              <a:pPr/>
              <a:t>13</a:t>
            </a:fld>
            <a:endParaRPr lang="es-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AR" dirty="0"/>
              <a:t>Hardware</a:t>
            </a:r>
            <a:br>
              <a:rPr lang="es-AR" dirty="0"/>
            </a:br>
            <a:r>
              <a:rPr lang="es-AR" dirty="0"/>
              <a:t>Componentes y funciones</a:t>
            </a:r>
          </a:p>
        </p:txBody>
      </p:sp>
      <p:pic>
        <p:nvPicPr>
          <p:cNvPr id="4" name="Picture 2" descr="Archivo:Personal computer, exploded 5.svg"/>
          <p:cNvPicPr>
            <a:picLocks noChangeAspect="1" noChangeArrowheads="1"/>
          </p:cNvPicPr>
          <p:nvPr/>
        </p:nvPicPr>
        <p:blipFill>
          <a:blip r:embed="rId2" cstate="print"/>
          <a:srcRect/>
          <a:stretch>
            <a:fillRect/>
          </a:stretch>
        </p:blipFill>
        <p:spPr bwMode="auto">
          <a:xfrm>
            <a:off x="2381232" y="1643050"/>
            <a:ext cx="5038725" cy="4371975"/>
          </a:xfrm>
          <a:prstGeom prst="rect">
            <a:avLst/>
          </a:prstGeom>
          <a:noFill/>
          <a:ln w="9525">
            <a:noFill/>
            <a:miter lim="800000"/>
            <a:headEnd/>
            <a:tailEnd/>
          </a:ln>
        </p:spPr>
      </p:pic>
      <p:sp>
        <p:nvSpPr>
          <p:cNvPr id="5" name="4 Llamada ovalada"/>
          <p:cNvSpPr/>
          <p:nvPr/>
        </p:nvSpPr>
        <p:spPr bwMode="auto">
          <a:xfrm>
            <a:off x="6167446" y="2786058"/>
            <a:ext cx="1428760" cy="500066"/>
          </a:xfrm>
          <a:prstGeom prst="wedgeEllipseCallout">
            <a:avLst>
              <a:gd name="adj1" fmla="val -31867"/>
              <a:gd name="adj2" fmla="val 74538"/>
            </a:avLst>
          </a:prstGeom>
          <a:solidFill>
            <a:schemeClr val="accent2">
              <a:lumMod val="20000"/>
              <a:lumOff val="80000"/>
            </a:schemeClr>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 sz="1400" dirty="0"/>
              <a:t>Monitor</a:t>
            </a:r>
            <a:endParaRPr kumimoji="0" lang="es-AR" sz="1400" b="0" i="0" u="none" strike="noStrike" cap="none" normalizeH="0" baseline="0" dirty="0">
              <a:ln>
                <a:noFill/>
              </a:ln>
              <a:solidFill>
                <a:schemeClr val="tx1"/>
              </a:solidFill>
              <a:effectLst/>
              <a:latin typeface="Tahoma" pitchFamily="34" charset="0"/>
            </a:endParaRPr>
          </a:p>
        </p:txBody>
      </p:sp>
      <p:sp>
        <p:nvSpPr>
          <p:cNvPr id="6" name="5 Llamada ovalada"/>
          <p:cNvSpPr/>
          <p:nvPr/>
        </p:nvSpPr>
        <p:spPr bwMode="auto">
          <a:xfrm>
            <a:off x="5238752" y="1785926"/>
            <a:ext cx="1643074" cy="500066"/>
          </a:xfrm>
          <a:prstGeom prst="wedgeEllipseCallout">
            <a:avLst>
              <a:gd name="adj1" fmla="val -54671"/>
              <a:gd name="adj2" fmla="val 15688"/>
            </a:avLst>
          </a:prstGeom>
          <a:solidFill>
            <a:schemeClr val="accent2">
              <a:lumMod val="20000"/>
              <a:lumOff val="80000"/>
            </a:schemeClr>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s-ES" sz="1400" dirty="0"/>
              <a:t>Placa Madre</a:t>
            </a:r>
            <a:endParaRPr kumimoji="0" lang="es-AR" sz="1400" b="0" i="0" u="none" strike="noStrike" cap="none" normalizeH="0" baseline="0" dirty="0">
              <a:ln>
                <a:noFill/>
              </a:ln>
              <a:solidFill>
                <a:schemeClr val="tx1"/>
              </a:solidFill>
              <a:effectLst/>
              <a:latin typeface="Tahoma" pitchFamily="34" charset="0"/>
            </a:endParaRPr>
          </a:p>
        </p:txBody>
      </p:sp>
      <p:sp>
        <p:nvSpPr>
          <p:cNvPr id="7" name="6 Llamada ovalada"/>
          <p:cNvSpPr/>
          <p:nvPr/>
        </p:nvSpPr>
        <p:spPr bwMode="auto">
          <a:xfrm>
            <a:off x="1881166" y="1714488"/>
            <a:ext cx="1643074" cy="500066"/>
          </a:xfrm>
          <a:prstGeom prst="wedgeEllipseCallout">
            <a:avLst>
              <a:gd name="adj1" fmla="val 57912"/>
              <a:gd name="adj2" fmla="val 21993"/>
            </a:avLst>
          </a:prstGeom>
          <a:solidFill>
            <a:schemeClr val="accent2">
              <a:lumMod val="20000"/>
              <a:lumOff val="80000"/>
            </a:schemeClr>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 sz="1400" dirty="0"/>
              <a:t>Procesador</a:t>
            </a:r>
            <a:endParaRPr kumimoji="0" lang="es-AR" sz="1400" b="0" i="0" u="none" strike="noStrike" cap="none" normalizeH="0" baseline="0" dirty="0">
              <a:ln>
                <a:noFill/>
              </a:ln>
              <a:solidFill>
                <a:schemeClr val="tx1"/>
              </a:solidFill>
              <a:effectLst/>
              <a:latin typeface="Tahoma" pitchFamily="34" charset="0"/>
            </a:endParaRPr>
          </a:p>
        </p:txBody>
      </p:sp>
      <p:sp>
        <p:nvSpPr>
          <p:cNvPr id="8" name="7 Llamada ovalada"/>
          <p:cNvSpPr/>
          <p:nvPr/>
        </p:nvSpPr>
        <p:spPr bwMode="auto">
          <a:xfrm>
            <a:off x="1595414" y="2285992"/>
            <a:ext cx="1928826" cy="500066"/>
          </a:xfrm>
          <a:prstGeom prst="wedgeEllipseCallout">
            <a:avLst>
              <a:gd name="adj1" fmla="val 57912"/>
              <a:gd name="adj2" fmla="val 21993"/>
            </a:avLst>
          </a:prstGeom>
          <a:solidFill>
            <a:schemeClr val="accent2">
              <a:lumMod val="20000"/>
              <a:lumOff val="80000"/>
            </a:schemeClr>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 sz="1400" dirty="0"/>
              <a:t>Memoria RAM</a:t>
            </a:r>
            <a:endParaRPr kumimoji="0" lang="es-AR" sz="1400" b="0" i="0" u="none" strike="noStrike" cap="none" normalizeH="0" baseline="0" dirty="0">
              <a:ln>
                <a:noFill/>
              </a:ln>
              <a:solidFill>
                <a:schemeClr val="tx1"/>
              </a:solidFill>
              <a:effectLst/>
              <a:latin typeface="Tahoma" pitchFamily="34" charset="0"/>
            </a:endParaRPr>
          </a:p>
        </p:txBody>
      </p:sp>
      <p:sp>
        <p:nvSpPr>
          <p:cNvPr id="9" name="8 Llamada ovalada"/>
          <p:cNvSpPr/>
          <p:nvPr/>
        </p:nvSpPr>
        <p:spPr bwMode="auto">
          <a:xfrm>
            <a:off x="952472" y="2928934"/>
            <a:ext cx="1928826" cy="571504"/>
          </a:xfrm>
          <a:prstGeom prst="wedgeEllipseCallout">
            <a:avLst>
              <a:gd name="adj1" fmla="val 62816"/>
              <a:gd name="adj2" fmla="val -24246"/>
            </a:avLst>
          </a:prstGeom>
          <a:solidFill>
            <a:schemeClr val="accent2">
              <a:lumMod val="20000"/>
              <a:lumOff val="80000"/>
            </a:schemeClr>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 sz="1400" dirty="0"/>
              <a:t>Tarjetas  de Expansión</a:t>
            </a:r>
            <a:endParaRPr kumimoji="0" lang="es-AR" sz="1400" b="0" i="0" u="none" strike="noStrike" cap="none" normalizeH="0" baseline="0" dirty="0">
              <a:ln>
                <a:noFill/>
              </a:ln>
              <a:solidFill>
                <a:schemeClr val="tx1"/>
              </a:solidFill>
              <a:effectLst/>
              <a:latin typeface="Tahoma" pitchFamily="34" charset="0"/>
            </a:endParaRPr>
          </a:p>
        </p:txBody>
      </p:sp>
      <p:sp>
        <p:nvSpPr>
          <p:cNvPr id="10" name="9 Llamada ovalada"/>
          <p:cNvSpPr/>
          <p:nvPr/>
        </p:nvSpPr>
        <p:spPr bwMode="auto">
          <a:xfrm>
            <a:off x="309530" y="3643314"/>
            <a:ext cx="1928826" cy="571504"/>
          </a:xfrm>
          <a:prstGeom prst="wedgeEllipseCallout">
            <a:avLst>
              <a:gd name="adj1" fmla="val 64996"/>
              <a:gd name="adj2" fmla="val -55773"/>
            </a:avLst>
          </a:prstGeom>
          <a:solidFill>
            <a:schemeClr val="accent2">
              <a:lumMod val="20000"/>
              <a:lumOff val="80000"/>
            </a:schemeClr>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 sz="1400" dirty="0"/>
              <a:t>Fuente de Alimentación</a:t>
            </a:r>
            <a:endParaRPr kumimoji="0" lang="es-AR" sz="1400" b="0" i="0" u="none" strike="noStrike" cap="none" normalizeH="0" baseline="0" dirty="0">
              <a:ln>
                <a:noFill/>
              </a:ln>
              <a:solidFill>
                <a:schemeClr val="tx1"/>
              </a:solidFill>
              <a:effectLst/>
              <a:latin typeface="Tahoma" pitchFamily="34" charset="0"/>
            </a:endParaRPr>
          </a:p>
        </p:txBody>
      </p:sp>
      <p:sp>
        <p:nvSpPr>
          <p:cNvPr id="11" name="10 Llamada ovalada"/>
          <p:cNvSpPr/>
          <p:nvPr/>
        </p:nvSpPr>
        <p:spPr bwMode="auto">
          <a:xfrm>
            <a:off x="1381100" y="4643446"/>
            <a:ext cx="1785950" cy="500066"/>
          </a:xfrm>
          <a:prstGeom prst="wedgeEllipseCallout">
            <a:avLst>
              <a:gd name="adj1" fmla="val 64996"/>
              <a:gd name="adj2" fmla="val -55773"/>
            </a:avLst>
          </a:prstGeom>
          <a:solidFill>
            <a:schemeClr val="accent2">
              <a:lumMod val="20000"/>
              <a:lumOff val="80000"/>
            </a:schemeClr>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 sz="1400" dirty="0"/>
              <a:t>Disco </a:t>
            </a:r>
            <a:r>
              <a:rPr lang="es-ES" sz="1400" dirty="0" err="1"/>
              <a:t>Optico</a:t>
            </a:r>
            <a:endParaRPr kumimoji="0" lang="es-AR" sz="1400" b="0" i="0" u="none" strike="noStrike" cap="none" normalizeH="0" baseline="0" dirty="0">
              <a:ln>
                <a:noFill/>
              </a:ln>
              <a:solidFill>
                <a:schemeClr val="tx1"/>
              </a:solidFill>
              <a:effectLst/>
              <a:latin typeface="Tahoma" pitchFamily="34" charset="0"/>
            </a:endParaRPr>
          </a:p>
        </p:txBody>
      </p:sp>
      <p:sp>
        <p:nvSpPr>
          <p:cNvPr id="12" name="11 Llamada ovalada"/>
          <p:cNvSpPr/>
          <p:nvPr/>
        </p:nvSpPr>
        <p:spPr bwMode="auto">
          <a:xfrm>
            <a:off x="1881166" y="5429264"/>
            <a:ext cx="1785950" cy="500066"/>
          </a:xfrm>
          <a:prstGeom prst="wedgeEllipseCallout">
            <a:avLst>
              <a:gd name="adj1" fmla="val 64996"/>
              <a:gd name="adj2" fmla="val -55773"/>
            </a:avLst>
          </a:prstGeom>
          <a:solidFill>
            <a:schemeClr val="accent2">
              <a:lumMod val="20000"/>
              <a:lumOff val="80000"/>
            </a:schemeClr>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 sz="1400" dirty="0"/>
              <a:t>Disco Duro</a:t>
            </a:r>
            <a:endParaRPr kumimoji="0" lang="es-AR" sz="1400" b="0" i="0" u="none" strike="noStrike" cap="none" normalizeH="0" baseline="0" dirty="0">
              <a:ln>
                <a:noFill/>
              </a:ln>
              <a:solidFill>
                <a:schemeClr val="tx1"/>
              </a:solidFill>
              <a:effectLst/>
              <a:latin typeface="Tahoma" pitchFamily="34" charset="0"/>
            </a:endParaRPr>
          </a:p>
        </p:txBody>
      </p:sp>
      <p:sp>
        <p:nvSpPr>
          <p:cNvPr id="13" name="12 Llamada ovalada"/>
          <p:cNvSpPr/>
          <p:nvPr/>
        </p:nvSpPr>
        <p:spPr bwMode="auto">
          <a:xfrm>
            <a:off x="6310322" y="5643578"/>
            <a:ext cx="1643074" cy="500066"/>
          </a:xfrm>
          <a:prstGeom prst="wedgeEllipseCallout">
            <a:avLst>
              <a:gd name="adj1" fmla="val -61068"/>
              <a:gd name="adj2" fmla="val -17941"/>
            </a:avLst>
          </a:prstGeom>
          <a:solidFill>
            <a:schemeClr val="accent2">
              <a:lumMod val="20000"/>
              <a:lumOff val="80000"/>
            </a:schemeClr>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 sz="1400" dirty="0"/>
              <a:t>Teclado</a:t>
            </a:r>
            <a:endParaRPr kumimoji="0" lang="es-AR" sz="1400" b="0" i="0" u="none" strike="noStrike" cap="none" normalizeH="0" baseline="0" dirty="0">
              <a:ln>
                <a:noFill/>
              </a:ln>
              <a:solidFill>
                <a:schemeClr val="tx1"/>
              </a:solidFill>
              <a:effectLst/>
              <a:latin typeface="Tahoma" pitchFamily="34" charset="0"/>
            </a:endParaRPr>
          </a:p>
        </p:txBody>
      </p:sp>
      <p:sp>
        <p:nvSpPr>
          <p:cNvPr id="14" name="13 Llamada ovalada"/>
          <p:cNvSpPr/>
          <p:nvPr/>
        </p:nvSpPr>
        <p:spPr bwMode="auto">
          <a:xfrm>
            <a:off x="7524768" y="4286256"/>
            <a:ext cx="1500198" cy="642942"/>
          </a:xfrm>
          <a:prstGeom prst="wedgeEllipseCallout">
            <a:avLst>
              <a:gd name="adj1" fmla="val -64906"/>
              <a:gd name="adj2" fmla="val 24095"/>
            </a:avLst>
          </a:prstGeom>
          <a:solidFill>
            <a:schemeClr val="accent2">
              <a:lumMod val="20000"/>
              <a:lumOff val="80000"/>
            </a:schemeClr>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 sz="1400" dirty="0"/>
              <a:t>Ratón (Mouse)</a:t>
            </a:r>
            <a:endParaRPr kumimoji="0" lang="es-AR" sz="1400" b="0" i="0" u="none" strike="noStrike" cap="none" normalizeH="0" baseline="0" dirty="0">
              <a:ln>
                <a:noFill/>
              </a:ln>
              <a:solidFill>
                <a:schemeClr val="tx1"/>
              </a:solidFill>
              <a:effectLst/>
              <a:latin typeface="Tahoma" pitchFamily="34" charset="0"/>
            </a:endParaRPr>
          </a:p>
        </p:txBody>
      </p:sp>
      <p:sp>
        <p:nvSpPr>
          <p:cNvPr id="2" name="Marcador de número de diapositiva 1">
            <a:extLst>
              <a:ext uri="{FF2B5EF4-FFF2-40B4-BE49-F238E27FC236}">
                <a16:creationId xmlns:a16="http://schemas.microsoft.com/office/drawing/2014/main" id="{39A736B0-17C9-468B-8320-0FEEA0693CB7}"/>
              </a:ext>
            </a:extLst>
          </p:cNvPr>
          <p:cNvSpPr>
            <a:spLocks noGrp="1"/>
          </p:cNvSpPr>
          <p:nvPr>
            <p:ph type="sldNum" sz="quarter" idx="12"/>
          </p:nvPr>
        </p:nvSpPr>
        <p:spPr/>
        <p:txBody>
          <a:bodyPr/>
          <a:lstStyle/>
          <a:p>
            <a:fld id="{291494DF-FDC4-447A-9737-9C232B7A381F}" type="slidenum">
              <a:rPr lang="es-AR" smtClean="0"/>
              <a:pPr/>
              <a:t>14</a:t>
            </a:fld>
            <a:endParaRPr lang="es-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i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ox(i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ox(i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ox(in)">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ox(in)">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ox(in)">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AR" dirty="0"/>
              <a:t>Hardware</a:t>
            </a:r>
            <a:br>
              <a:rPr lang="es-AR" dirty="0"/>
            </a:br>
            <a:r>
              <a:rPr lang="es-AR" dirty="0"/>
              <a:t>Procesadores</a:t>
            </a:r>
          </a:p>
        </p:txBody>
      </p:sp>
      <p:sp>
        <p:nvSpPr>
          <p:cNvPr id="2" name="1 Marcador de contenido"/>
          <p:cNvSpPr>
            <a:spLocks noGrp="1"/>
          </p:cNvSpPr>
          <p:nvPr>
            <p:ph idx="1"/>
          </p:nvPr>
        </p:nvSpPr>
        <p:spPr>
          <a:xfrm>
            <a:off x="567104" y="1752600"/>
            <a:ext cx="8001000" cy="4484712"/>
          </a:xfrm>
        </p:spPr>
        <p:txBody>
          <a:bodyPr>
            <a:normAutofit fontScale="92500" lnSpcReduction="10000"/>
          </a:bodyPr>
          <a:lstStyle/>
          <a:p>
            <a:r>
              <a:rPr lang="es-AR" dirty="0"/>
              <a:t>Dos grandes fabricantes para PC y </a:t>
            </a:r>
            <a:r>
              <a:rPr lang="es-AR" dirty="0" err="1"/>
              <a:t>Notebooks</a:t>
            </a:r>
            <a:endParaRPr lang="es-AR" dirty="0"/>
          </a:p>
          <a:p>
            <a:pPr lvl="1"/>
            <a:r>
              <a:rPr lang="es-AR" dirty="0"/>
              <a:t>INTEL</a:t>
            </a:r>
          </a:p>
          <a:p>
            <a:pPr lvl="1"/>
            <a:r>
              <a:rPr lang="es-AR" dirty="0"/>
              <a:t>AMD</a:t>
            </a:r>
          </a:p>
          <a:p>
            <a:pPr algn="just"/>
            <a:r>
              <a:rPr lang="es-AR" dirty="0"/>
              <a:t>En la actualidad tener en cuenta </a:t>
            </a:r>
            <a:r>
              <a:rPr lang="es-AR" b="1" dirty="0"/>
              <a:t>Modelo</a:t>
            </a:r>
            <a:r>
              <a:rPr lang="es-AR" dirty="0"/>
              <a:t> y Cantidad de </a:t>
            </a:r>
            <a:r>
              <a:rPr lang="es-AR" b="1" dirty="0"/>
              <a:t>Núcleos</a:t>
            </a:r>
            <a:r>
              <a:rPr lang="es-AR" dirty="0"/>
              <a:t> (Cores).</a:t>
            </a:r>
          </a:p>
          <a:p>
            <a:pPr lvl="1"/>
            <a:r>
              <a:rPr lang="es-AR" dirty="0"/>
              <a:t>INTEL: Celeron, Pentium, Core i3, Core i5, Core i7</a:t>
            </a:r>
          </a:p>
          <a:p>
            <a:pPr lvl="2"/>
            <a:r>
              <a:rPr lang="es-AR" dirty="0"/>
              <a:t>“Tener en cuenta las generaciones del procesador”</a:t>
            </a:r>
          </a:p>
          <a:p>
            <a:pPr lvl="1"/>
            <a:r>
              <a:rPr lang="es-AR" dirty="0"/>
              <a:t>AMD:  Sempron, Athlon, </a:t>
            </a:r>
            <a:r>
              <a:rPr lang="es-AR" dirty="0" err="1"/>
              <a:t>Phenom</a:t>
            </a:r>
            <a:r>
              <a:rPr lang="es-AR" dirty="0"/>
              <a:t>, Serie: A4, A6, A8</a:t>
            </a:r>
          </a:p>
          <a:p>
            <a:pPr lvl="2"/>
            <a:r>
              <a:rPr lang="es-AR" dirty="0"/>
              <a:t>Nuevos: AMD </a:t>
            </a:r>
            <a:r>
              <a:rPr lang="es-AR" dirty="0" err="1"/>
              <a:t>Ryzen</a:t>
            </a:r>
            <a:r>
              <a:rPr lang="es-AR" dirty="0"/>
              <a:t> 3, AMD </a:t>
            </a:r>
            <a:r>
              <a:rPr lang="es-AR" dirty="0" err="1"/>
              <a:t>Ryzen</a:t>
            </a:r>
            <a:r>
              <a:rPr lang="es-AR" dirty="0"/>
              <a:t> 5 y AMD </a:t>
            </a:r>
            <a:r>
              <a:rPr lang="es-AR" dirty="0" err="1"/>
              <a:t>Ryzen</a:t>
            </a:r>
            <a:r>
              <a:rPr lang="es-AR" dirty="0"/>
              <a:t> 7</a:t>
            </a:r>
          </a:p>
          <a:p>
            <a:pPr algn="just"/>
            <a:r>
              <a:rPr lang="es-AR" dirty="0"/>
              <a:t>Determina en gran medida el precio de la PC o </a:t>
            </a:r>
            <a:r>
              <a:rPr lang="es-AR" dirty="0" err="1"/>
              <a:t>Notebook</a:t>
            </a:r>
            <a:r>
              <a:rPr lang="es-AR" dirty="0"/>
              <a:t>. </a:t>
            </a:r>
          </a:p>
        </p:txBody>
      </p:sp>
      <p:sp>
        <p:nvSpPr>
          <p:cNvPr id="4" name="Marcador de número de diapositiva 3">
            <a:extLst>
              <a:ext uri="{FF2B5EF4-FFF2-40B4-BE49-F238E27FC236}">
                <a16:creationId xmlns:a16="http://schemas.microsoft.com/office/drawing/2014/main" id="{9DD3721D-A8E3-49FA-9F33-9AA6136E8778}"/>
              </a:ext>
            </a:extLst>
          </p:cNvPr>
          <p:cNvSpPr>
            <a:spLocks noGrp="1"/>
          </p:cNvSpPr>
          <p:nvPr>
            <p:ph type="sldNum" sz="quarter" idx="12"/>
          </p:nvPr>
        </p:nvSpPr>
        <p:spPr/>
        <p:txBody>
          <a:bodyPr/>
          <a:lstStyle/>
          <a:p>
            <a:fld id="{291494DF-FDC4-447A-9737-9C232B7A381F}" type="slidenum">
              <a:rPr lang="es-AR" smtClean="0"/>
              <a:pPr/>
              <a:t>15</a:t>
            </a:fld>
            <a:endParaRPr lang="es-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AR" dirty="0"/>
              <a:t>Hardware</a:t>
            </a:r>
            <a:br>
              <a:rPr lang="es-AR" dirty="0"/>
            </a:br>
            <a:r>
              <a:rPr lang="es-AR" dirty="0"/>
              <a:t>Otros elementos	</a:t>
            </a:r>
          </a:p>
        </p:txBody>
      </p:sp>
      <p:sp>
        <p:nvSpPr>
          <p:cNvPr id="2" name="1 Marcador de contenido"/>
          <p:cNvSpPr>
            <a:spLocks noGrp="1"/>
          </p:cNvSpPr>
          <p:nvPr>
            <p:ph idx="1"/>
          </p:nvPr>
        </p:nvSpPr>
        <p:spPr>
          <a:xfrm>
            <a:off x="574431" y="1628800"/>
            <a:ext cx="8001000" cy="4267200"/>
          </a:xfrm>
        </p:spPr>
        <p:txBody>
          <a:bodyPr/>
          <a:lstStyle/>
          <a:p>
            <a:r>
              <a:rPr lang="es-AR" dirty="0"/>
              <a:t>Unidades Ópticas CD – DVD – </a:t>
            </a:r>
            <a:r>
              <a:rPr lang="es-AR" dirty="0" err="1"/>
              <a:t>Bluray</a:t>
            </a:r>
            <a:r>
              <a:rPr lang="es-AR" dirty="0"/>
              <a:t> (cada vez con menor uso).</a:t>
            </a:r>
          </a:p>
          <a:p>
            <a:r>
              <a:rPr lang="es-AR" dirty="0"/>
              <a:t>Teclados</a:t>
            </a:r>
          </a:p>
          <a:p>
            <a:r>
              <a:rPr lang="es-AR" dirty="0"/>
              <a:t>Mouse</a:t>
            </a:r>
          </a:p>
          <a:p>
            <a:r>
              <a:rPr lang="es-AR" dirty="0"/>
              <a:t>Parlantes</a:t>
            </a:r>
          </a:p>
          <a:p>
            <a:r>
              <a:rPr lang="es-AR" dirty="0"/>
              <a:t>Micrófonos.</a:t>
            </a:r>
          </a:p>
          <a:p>
            <a:r>
              <a:rPr lang="es-AR" dirty="0"/>
              <a:t>Escáner</a:t>
            </a:r>
          </a:p>
          <a:p>
            <a:r>
              <a:rPr lang="es-AR" dirty="0"/>
              <a:t>Impresoras Térmicas, Chorro de Tinta y Láser</a:t>
            </a:r>
          </a:p>
          <a:p>
            <a:r>
              <a:rPr lang="es-AR" dirty="0"/>
              <a:t>UPS</a:t>
            </a:r>
          </a:p>
          <a:p>
            <a:r>
              <a:rPr lang="es-AR" dirty="0"/>
              <a:t>Unidades de </a:t>
            </a:r>
            <a:r>
              <a:rPr lang="es-AR" dirty="0" err="1"/>
              <a:t>BackUp</a:t>
            </a:r>
            <a:endParaRPr lang="es-AR" dirty="0"/>
          </a:p>
          <a:p>
            <a:endParaRPr lang="es-AR" dirty="0"/>
          </a:p>
          <a:p>
            <a:endParaRPr lang="es-AR" dirty="0"/>
          </a:p>
        </p:txBody>
      </p:sp>
      <p:sp>
        <p:nvSpPr>
          <p:cNvPr id="4" name="Marcador de número de diapositiva 3">
            <a:extLst>
              <a:ext uri="{FF2B5EF4-FFF2-40B4-BE49-F238E27FC236}">
                <a16:creationId xmlns:a16="http://schemas.microsoft.com/office/drawing/2014/main" id="{5FD6E829-FA21-42E3-8470-954B02C027C6}"/>
              </a:ext>
            </a:extLst>
          </p:cNvPr>
          <p:cNvSpPr>
            <a:spLocks noGrp="1"/>
          </p:cNvSpPr>
          <p:nvPr>
            <p:ph type="sldNum" sz="quarter" idx="12"/>
          </p:nvPr>
        </p:nvSpPr>
        <p:spPr/>
        <p:txBody>
          <a:bodyPr/>
          <a:lstStyle/>
          <a:p>
            <a:fld id="{291494DF-FDC4-447A-9737-9C232B7A381F}" type="slidenum">
              <a:rPr lang="es-AR" smtClean="0"/>
              <a:pPr/>
              <a:t>16</a:t>
            </a:fld>
            <a:endParaRPr lang="es-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AR" dirty="0"/>
              <a:t>Hardware</a:t>
            </a:r>
            <a:br>
              <a:rPr lang="es-AR" dirty="0"/>
            </a:br>
            <a:r>
              <a:rPr lang="es-ES" sz="4000" dirty="0"/>
              <a:t>Aspectos a considerar para comprar</a:t>
            </a:r>
            <a:endParaRPr lang="es-AR" dirty="0"/>
          </a:p>
        </p:txBody>
      </p:sp>
      <p:sp>
        <p:nvSpPr>
          <p:cNvPr id="2" name="1 Marcador de contenido"/>
          <p:cNvSpPr>
            <a:spLocks noGrp="1"/>
          </p:cNvSpPr>
          <p:nvPr>
            <p:ph idx="1"/>
          </p:nvPr>
        </p:nvSpPr>
        <p:spPr/>
        <p:txBody>
          <a:bodyPr/>
          <a:lstStyle/>
          <a:p>
            <a:r>
              <a:rPr lang="es-ES" dirty="0"/>
              <a:t>Costo</a:t>
            </a:r>
          </a:p>
          <a:p>
            <a:r>
              <a:rPr lang="es-ES" dirty="0"/>
              <a:t>Necesidades</a:t>
            </a:r>
          </a:p>
          <a:p>
            <a:r>
              <a:rPr lang="es-ES" dirty="0"/>
              <a:t>Capacidad, Características y Configuración</a:t>
            </a:r>
          </a:p>
          <a:p>
            <a:r>
              <a:rPr lang="es-ES" dirty="0"/>
              <a:t>Compatibilidad</a:t>
            </a:r>
          </a:p>
          <a:p>
            <a:r>
              <a:rPr lang="es-ES" dirty="0"/>
              <a:t>Canal de Compra</a:t>
            </a:r>
          </a:p>
          <a:p>
            <a:r>
              <a:rPr lang="es-ES" dirty="0"/>
              <a:t>Marca vs Genéricas.</a:t>
            </a:r>
          </a:p>
          <a:p>
            <a:r>
              <a:rPr lang="es-ES" dirty="0"/>
              <a:t>Garantía</a:t>
            </a:r>
          </a:p>
          <a:p>
            <a:r>
              <a:rPr lang="es-ES" dirty="0"/>
              <a:t>Curva de Vida</a:t>
            </a:r>
            <a:endParaRPr lang="es-AR" dirty="0"/>
          </a:p>
        </p:txBody>
      </p:sp>
      <p:sp>
        <p:nvSpPr>
          <p:cNvPr id="4" name="Marcador de número de diapositiva 3">
            <a:extLst>
              <a:ext uri="{FF2B5EF4-FFF2-40B4-BE49-F238E27FC236}">
                <a16:creationId xmlns:a16="http://schemas.microsoft.com/office/drawing/2014/main" id="{8C69EA13-DC7D-43CA-92C9-B0FC459A6AB5}"/>
              </a:ext>
            </a:extLst>
          </p:cNvPr>
          <p:cNvSpPr>
            <a:spLocks noGrp="1"/>
          </p:cNvSpPr>
          <p:nvPr>
            <p:ph type="sldNum" sz="quarter" idx="12"/>
          </p:nvPr>
        </p:nvSpPr>
        <p:spPr/>
        <p:txBody>
          <a:bodyPr/>
          <a:lstStyle/>
          <a:p>
            <a:fld id="{291494DF-FDC4-447A-9737-9C232B7A381F}" type="slidenum">
              <a:rPr lang="es-AR" smtClean="0"/>
              <a:pPr/>
              <a:t>17</a:t>
            </a:fld>
            <a:endParaRPr lang="es-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23528" y="239750"/>
            <a:ext cx="8517632" cy="1143000"/>
          </a:xfrm>
        </p:spPr>
        <p:txBody>
          <a:bodyPr>
            <a:normAutofit/>
          </a:bodyPr>
          <a:lstStyle/>
          <a:p>
            <a:r>
              <a:rPr lang="es-AR" dirty="0"/>
              <a:t>Hardware</a:t>
            </a:r>
            <a:br>
              <a:rPr lang="es-AR" dirty="0"/>
            </a:br>
            <a:r>
              <a:rPr lang="es-AR" sz="2700" dirty="0"/>
              <a:t>Formas actuales de PC</a:t>
            </a:r>
            <a:endParaRPr lang="es-AR" dirty="0"/>
          </a:p>
        </p:txBody>
      </p:sp>
      <p:pic>
        <p:nvPicPr>
          <p:cNvPr id="3074" name="Picture 2" descr="https://d3lfzbr90tctqz.cloudfront.net/epi/resource/r/notebook-asus-x554la-xx1579t-intel-core-i3/1df924ac4baacceddceadade09f7703d7ed8f40f68c0e910ca7206fcf422eedd_3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2929" y="3973486"/>
            <a:ext cx="2836064" cy="283606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d3lfzbr90tctqz.cloudfront.net/epi/resource/r/computadora-pcbox-haswell-intel-core-i3/5436ee55cfb48f67dcade4c801ceff5e524774e4986a87ebc85e73f589bb6b0a_3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8992" y="1385848"/>
            <a:ext cx="333375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d3lfzbr90tctqz.cloudfront.net/epi/resource/r/all-in-one-positivo-bgh-one-2360-intel-core-i5/291dee353a3d3fecc6d5d095f722bd0ae169b5999c44f7519f59850faf3d5316_3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7" y="1689953"/>
            <a:ext cx="2962929" cy="296292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d3lfzbr90tctqz.cloudfront.net/epi/resource/r/notebook-2-en-1-exo-k1322-intel-atom-negro/2887026b435eb3e12694b7282f9fb48dbe2141a4fa7bee8e58a519d063e200fb_3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8992" y="3974824"/>
            <a:ext cx="2866206" cy="286620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d3lfzbr90tctqz.cloudfront.net/epi/resource/r/tablet-pcbox-drix-wt088-8-intel-negro-16-gb/4819d52050a6fe31211d7f6f6945dfb169648978303fbfeeb7789ba44ffc751e_35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62929" y="1743805"/>
            <a:ext cx="2836063" cy="225363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itgurusatl.com/wp-content/uploads/2015/01/intel_compute_stick_top.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29" y="4445820"/>
            <a:ext cx="2914774" cy="2430273"/>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número de diapositiva 1">
            <a:extLst>
              <a:ext uri="{FF2B5EF4-FFF2-40B4-BE49-F238E27FC236}">
                <a16:creationId xmlns:a16="http://schemas.microsoft.com/office/drawing/2014/main" id="{B2777B98-ED01-406C-A62F-535259D4D30B}"/>
              </a:ext>
            </a:extLst>
          </p:cNvPr>
          <p:cNvSpPr>
            <a:spLocks noGrp="1"/>
          </p:cNvSpPr>
          <p:nvPr>
            <p:ph type="sldNum" sz="quarter" idx="12"/>
          </p:nvPr>
        </p:nvSpPr>
        <p:spPr/>
        <p:txBody>
          <a:bodyPr/>
          <a:lstStyle/>
          <a:p>
            <a:fld id="{291494DF-FDC4-447A-9737-9C232B7A381F}" type="slidenum">
              <a:rPr lang="es-AR" smtClean="0"/>
              <a:pPr/>
              <a:t>18</a:t>
            </a:fld>
            <a:endParaRPr lang="es-AR"/>
          </a:p>
        </p:txBody>
      </p:sp>
    </p:spTree>
    <p:extLst>
      <p:ext uri="{BB962C8B-B14F-4D97-AF65-F5344CB8AC3E}">
        <p14:creationId xmlns:p14="http://schemas.microsoft.com/office/powerpoint/2010/main" val="2663591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AR" dirty="0"/>
              <a:t>Hardware </a:t>
            </a:r>
            <a:br>
              <a:rPr lang="es-AR" dirty="0"/>
            </a:br>
            <a:r>
              <a:rPr lang="en-US" sz="2800" dirty="0"/>
              <a:t>Notebook ASUS X541UA-GO536T Intel Core i5</a:t>
            </a:r>
            <a:endParaRPr lang="es-AR" sz="2700" dirty="0"/>
          </a:p>
        </p:txBody>
      </p:sp>
      <p:sp>
        <p:nvSpPr>
          <p:cNvPr id="6" name="Rectangle 2"/>
          <p:cNvSpPr>
            <a:spLocks noGrp="1" noChangeArrowheads="1"/>
          </p:cNvSpPr>
          <p:nvPr>
            <p:ph idx="1"/>
          </p:nvPr>
        </p:nvSpPr>
        <p:spPr bwMode="auto">
          <a:xfrm>
            <a:off x="52275" y="1863222"/>
            <a:ext cx="5343026" cy="4358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AR" sz="1800" dirty="0"/>
              <a:t>Características Generales</a:t>
            </a:r>
          </a:p>
          <a:p>
            <a:r>
              <a:rPr lang="es-AR" sz="1800" dirty="0">
                <a:latin typeface="Arial" panose="020B0604020202020204" pitchFamily="34" charset="0"/>
              </a:rPr>
              <a:t>Marca CPU Intel</a:t>
            </a:r>
          </a:p>
          <a:p>
            <a:r>
              <a:rPr lang="es-AR" sz="1800" dirty="0">
                <a:latin typeface="Arial" panose="020B0604020202020204" pitchFamily="34" charset="0"/>
              </a:rPr>
              <a:t>Versión CPU Core i5</a:t>
            </a:r>
          </a:p>
          <a:p>
            <a:r>
              <a:rPr lang="es-AR" sz="1800" dirty="0">
                <a:latin typeface="Arial" panose="020B0604020202020204" pitchFamily="34" charset="0"/>
              </a:rPr>
              <a:t>Modelo CPU 7200U</a:t>
            </a:r>
          </a:p>
          <a:p>
            <a:r>
              <a:rPr lang="es-AR" sz="1800" dirty="0">
                <a:latin typeface="Arial" panose="020B0604020202020204" pitchFamily="34" charset="0"/>
              </a:rPr>
              <a:t>Velocidad CPU 2.5 GHz</a:t>
            </a:r>
          </a:p>
          <a:p>
            <a:r>
              <a:rPr lang="es-AR" sz="1800" dirty="0">
                <a:latin typeface="Arial" panose="020B0604020202020204" pitchFamily="34" charset="0"/>
              </a:rPr>
              <a:t>Memoria </a:t>
            </a:r>
            <a:r>
              <a:rPr lang="es-AR" sz="1800" dirty="0" err="1">
                <a:latin typeface="Arial" panose="020B0604020202020204" pitchFamily="34" charset="0"/>
              </a:rPr>
              <a:t>Ram</a:t>
            </a:r>
            <a:r>
              <a:rPr lang="es-AR" sz="1800" dirty="0">
                <a:latin typeface="Arial" panose="020B0604020202020204" pitchFamily="34" charset="0"/>
              </a:rPr>
              <a:t> 8 GB </a:t>
            </a:r>
          </a:p>
          <a:p>
            <a:r>
              <a:rPr lang="es-AR" sz="1800" dirty="0" err="1">
                <a:latin typeface="Arial" panose="020B0604020202020204" pitchFamily="34" charset="0"/>
              </a:rPr>
              <a:t>Pad</a:t>
            </a:r>
            <a:r>
              <a:rPr lang="es-AR" sz="1800" dirty="0">
                <a:latin typeface="Arial" panose="020B0604020202020204" pitchFamily="34" charset="0"/>
              </a:rPr>
              <a:t> Numérico Si</a:t>
            </a:r>
          </a:p>
          <a:p>
            <a:r>
              <a:rPr lang="es-AR" sz="1800" dirty="0">
                <a:latin typeface="Arial" panose="020B0604020202020204" pitchFamily="34" charset="0"/>
              </a:rPr>
              <a:t>Unidad Óptica DVD +/- R DL.</a:t>
            </a:r>
          </a:p>
          <a:p>
            <a:r>
              <a:rPr lang="es-AR" sz="1800" dirty="0">
                <a:latin typeface="Arial" panose="020B0604020202020204" pitchFamily="34" charset="0"/>
              </a:rPr>
              <a:t>Procesador Gráfico Intel HD </a:t>
            </a:r>
            <a:r>
              <a:rPr lang="es-AR" sz="1800" dirty="0" err="1">
                <a:latin typeface="Arial" panose="020B0604020202020204" pitchFamily="34" charset="0"/>
              </a:rPr>
              <a:t>Graphics</a:t>
            </a:r>
            <a:r>
              <a:rPr lang="es-AR" sz="1800" dirty="0">
                <a:latin typeface="Arial" panose="020B0604020202020204" pitchFamily="34" charset="0"/>
              </a:rPr>
              <a:t> 620</a:t>
            </a:r>
          </a:p>
          <a:p>
            <a:r>
              <a:rPr lang="es-AR" sz="1800" dirty="0">
                <a:latin typeface="Arial" panose="020B0604020202020204" pitchFamily="34" charset="0"/>
              </a:rPr>
              <a:t>Sistema Operativo Windows 10</a:t>
            </a:r>
          </a:p>
          <a:p>
            <a:r>
              <a:rPr lang="es-AR" sz="1800" dirty="0" err="1">
                <a:latin typeface="Arial" panose="020B0604020202020204" pitchFamily="34" charset="0"/>
              </a:rPr>
              <a:t>WebCam</a:t>
            </a:r>
            <a:r>
              <a:rPr lang="es-AR" sz="1800" dirty="0">
                <a:latin typeface="Arial" panose="020B0604020202020204" pitchFamily="34" charset="0"/>
              </a:rPr>
              <a:t> Incorporada</a:t>
            </a:r>
          </a:p>
          <a:p>
            <a:r>
              <a:rPr lang="es-AR" sz="1800" dirty="0">
                <a:latin typeface="Arial" panose="020B0604020202020204" pitchFamily="34" charset="0"/>
              </a:rPr>
              <a:t>Capacidad Disco Rígido 1TB (5400 RPM)</a:t>
            </a:r>
          </a:p>
          <a:p>
            <a:r>
              <a:rPr lang="es-AR" sz="1800" dirty="0">
                <a:latin typeface="Arial" panose="020B0604020202020204" pitchFamily="34" charset="0"/>
              </a:rPr>
              <a:t>Color Gris – Origen China</a:t>
            </a:r>
            <a:endParaRPr kumimoji="0" lang="es-AR" sz="1800" b="0" i="0" u="none" strike="noStrike" cap="none" normalizeH="0" baseline="0" dirty="0">
              <a:ln>
                <a:noFill/>
              </a:ln>
              <a:solidFill>
                <a:schemeClr val="tx1"/>
              </a:solidFill>
              <a:effectLst/>
              <a:latin typeface="Arial" panose="020B0604020202020204" pitchFamily="34" charset="0"/>
            </a:endParaRPr>
          </a:p>
        </p:txBody>
      </p:sp>
      <p:sp>
        <p:nvSpPr>
          <p:cNvPr id="7" name="Rectángulo 6"/>
          <p:cNvSpPr/>
          <p:nvPr/>
        </p:nvSpPr>
        <p:spPr>
          <a:xfrm>
            <a:off x="574431" y="6092072"/>
            <a:ext cx="5077689" cy="646331"/>
          </a:xfrm>
          <a:prstGeom prst="rect">
            <a:avLst/>
          </a:prstGeom>
        </p:spPr>
        <p:txBody>
          <a:bodyPr wrap="square">
            <a:spAutoFit/>
          </a:bodyPr>
          <a:lstStyle/>
          <a:p>
            <a:r>
              <a:rPr lang="es-AR" sz="3200" dirty="0">
                <a:solidFill>
                  <a:schemeClr val="accent2"/>
                </a:solidFill>
              </a:rPr>
              <a:t>$</a:t>
            </a:r>
            <a:r>
              <a:rPr lang="es-AR" sz="3600" dirty="0">
                <a:solidFill>
                  <a:schemeClr val="accent2"/>
                </a:solidFill>
              </a:rPr>
              <a:t>15.999 </a:t>
            </a:r>
            <a:r>
              <a:rPr lang="es-AR" sz="2000" dirty="0">
                <a:solidFill>
                  <a:schemeClr val="accent2"/>
                </a:solidFill>
              </a:rPr>
              <a:t>valor a marzo/2018</a:t>
            </a:r>
            <a:endParaRPr lang="es-AR" sz="3200" dirty="0">
              <a:solidFill>
                <a:schemeClr val="accent2"/>
              </a:solidFill>
            </a:endParaRPr>
          </a:p>
        </p:txBody>
      </p:sp>
      <p:sp>
        <p:nvSpPr>
          <p:cNvPr id="4" name="Rectángulo 3"/>
          <p:cNvSpPr/>
          <p:nvPr/>
        </p:nvSpPr>
        <p:spPr>
          <a:xfrm>
            <a:off x="5076056" y="1863222"/>
            <a:ext cx="3995936" cy="3970318"/>
          </a:xfrm>
          <a:prstGeom prst="rect">
            <a:avLst/>
          </a:prstGeom>
        </p:spPr>
        <p:txBody>
          <a:bodyPr wrap="square">
            <a:spAutoFit/>
          </a:bodyPr>
          <a:lstStyle/>
          <a:p>
            <a:r>
              <a:rPr lang="es-AR" dirty="0"/>
              <a:t>Pantalla</a:t>
            </a:r>
          </a:p>
          <a:p>
            <a:r>
              <a:rPr lang="es-AR" dirty="0"/>
              <a:t>Tamaño de Pantalla: 15,6"</a:t>
            </a:r>
          </a:p>
          <a:p>
            <a:r>
              <a:rPr lang="es-AR" dirty="0"/>
              <a:t>Tipo de Pantalla: LED</a:t>
            </a:r>
          </a:p>
          <a:p>
            <a:r>
              <a:rPr lang="es-AR" dirty="0"/>
              <a:t>Resolución: 1366 x 768</a:t>
            </a:r>
          </a:p>
          <a:p>
            <a:r>
              <a:rPr lang="es-AR" dirty="0"/>
              <a:t>Peso: 2 kg.</a:t>
            </a:r>
          </a:p>
          <a:p>
            <a:r>
              <a:rPr lang="es-AR" dirty="0"/>
              <a:t>Conectividad</a:t>
            </a:r>
          </a:p>
          <a:p>
            <a:r>
              <a:rPr lang="es-AR" dirty="0" err="1"/>
              <a:t>Wi</a:t>
            </a:r>
            <a:r>
              <a:rPr lang="es-AR" dirty="0"/>
              <a:t>-Fi: Si</a:t>
            </a:r>
          </a:p>
          <a:p>
            <a:r>
              <a:rPr lang="es-AR" dirty="0"/>
              <a:t>Bluetooth: Si</a:t>
            </a:r>
          </a:p>
          <a:p>
            <a:r>
              <a:rPr lang="es-AR" dirty="0"/>
              <a:t>Versión Bluetooth: 4.0</a:t>
            </a:r>
          </a:p>
          <a:p>
            <a:r>
              <a:rPr lang="es-AR" dirty="0"/>
              <a:t>USB 2.0: 1- USB 3.0: 1 – USB C:1</a:t>
            </a:r>
          </a:p>
          <a:p>
            <a:r>
              <a:rPr lang="es-AR" dirty="0"/>
              <a:t>Puerto de Red: Si</a:t>
            </a:r>
          </a:p>
          <a:p>
            <a:r>
              <a:rPr lang="es-AR" dirty="0"/>
              <a:t>Salida HDMI: Si</a:t>
            </a:r>
          </a:p>
          <a:p>
            <a:r>
              <a:rPr lang="es-AR" dirty="0">
                <a:effectLst/>
              </a:rPr>
              <a:t>Lector de tarjetas.</a:t>
            </a:r>
          </a:p>
          <a:p>
            <a:r>
              <a:rPr lang="es-AR" dirty="0"/>
              <a:t>Garantía: 12 meses</a:t>
            </a:r>
            <a:endParaRPr lang="es-AR" dirty="0">
              <a:effectLst/>
            </a:endParaRPr>
          </a:p>
        </p:txBody>
      </p:sp>
      <p:pic>
        <p:nvPicPr>
          <p:cNvPr id="5" name="Imagen 4">
            <a:extLst>
              <a:ext uri="{FF2B5EF4-FFF2-40B4-BE49-F238E27FC236}">
                <a16:creationId xmlns:a16="http://schemas.microsoft.com/office/drawing/2014/main" id="{BCAC9AEC-93E9-4753-8D83-F40139EEEB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9308" y="4856989"/>
            <a:ext cx="2004692" cy="2004692"/>
          </a:xfrm>
          <a:prstGeom prst="rect">
            <a:avLst/>
          </a:prstGeom>
        </p:spPr>
      </p:pic>
      <p:sp>
        <p:nvSpPr>
          <p:cNvPr id="2" name="Marcador de número de diapositiva 1">
            <a:extLst>
              <a:ext uri="{FF2B5EF4-FFF2-40B4-BE49-F238E27FC236}">
                <a16:creationId xmlns:a16="http://schemas.microsoft.com/office/drawing/2014/main" id="{74FCA803-B308-4587-996C-21DB5C2C3785}"/>
              </a:ext>
            </a:extLst>
          </p:cNvPr>
          <p:cNvSpPr>
            <a:spLocks noGrp="1"/>
          </p:cNvSpPr>
          <p:nvPr>
            <p:ph type="sldNum" sz="quarter" idx="12"/>
          </p:nvPr>
        </p:nvSpPr>
        <p:spPr/>
        <p:txBody>
          <a:bodyPr/>
          <a:lstStyle/>
          <a:p>
            <a:fld id="{291494DF-FDC4-447A-9737-9C232B7A381F}" type="slidenum">
              <a:rPr lang="es-AR" smtClean="0"/>
              <a:pPr/>
              <a:t>19</a:t>
            </a:fld>
            <a:endParaRPr lang="es-AR"/>
          </a:p>
        </p:txBody>
      </p:sp>
    </p:spTree>
    <p:extLst>
      <p:ext uri="{BB962C8B-B14F-4D97-AF65-F5344CB8AC3E}">
        <p14:creationId xmlns:p14="http://schemas.microsoft.com/office/powerpoint/2010/main" val="3176449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4431" y="304801"/>
            <a:ext cx="8001000" cy="747935"/>
          </a:xfrm>
        </p:spPr>
        <p:txBody>
          <a:bodyPr/>
          <a:lstStyle/>
          <a:p>
            <a:r>
              <a:rPr lang="es-AR" dirty="0"/>
              <a:t>Programa</a:t>
            </a:r>
          </a:p>
        </p:txBody>
      </p:sp>
      <p:sp>
        <p:nvSpPr>
          <p:cNvPr id="5" name="Rectangle 8"/>
          <p:cNvSpPr>
            <a:spLocks noChangeArrowheads="1"/>
          </p:cNvSpPr>
          <p:nvPr/>
        </p:nvSpPr>
        <p:spPr bwMode="auto">
          <a:xfrm>
            <a:off x="323056" y="1750893"/>
            <a:ext cx="8497887" cy="907941"/>
          </a:xfrm>
          <a:prstGeom prst="rect">
            <a:avLst/>
          </a:prstGeom>
          <a:noFill/>
          <a:ln w="12700">
            <a:noFill/>
            <a:miter lim="800000"/>
            <a:headEnd type="none" w="sm" len="sm"/>
            <a:tailEnd type="none" w="sm" len="sm"/>
          </a:ln>
        </p:spPr>
        <p:txBody>
          <a:bodyPr bIns="0" anchor="ctr">
            <a:spAutoFit/>
          </a:bodyPr>
          <a:lstStyle/>
          <a:p>
            <a:pPr algn="just">
              <a:tabLst>
                <a:tab pos="228600" algn="l"/>
              </a:tabLst>
            </a:pPr>
            <a:r>
              <a:rPr lang="es-ES" sz="2800" b="1" dirty="0">
                <a:solidFill>
                  <a:schemeClr val="tx2"/>
                </a:solidFill>
                <a:effectLst>
                  <a:outerShdw blurRad="31750" dist="25400" dir="5400000" algn="tl" rotWithShape="0">
                    <a:srgbClr val="000000">
                      <a:alpha val="25000"/>
                    </a:srgbClr>
                  </a:outerShdw>
                </a:effectLst>
                <a:latin typeface="+mj-lt"/>
                <a:ea typeface="+mj-ea"/>
                <a:cs typeface="+mj-cs"/>
              </a:rPr>
              <a:t>UNIDAD 2: </a:t>
            </a:r>
            <a:r>
              <a:rPr lang="es-AR" sz="2800" b="1" dirty="0">
                <a:solidFill>
                  <a:schemeClr val="tx2"/>
                </a:solidFill>
                <a:effectLst>
                  <a:outerShdw blurRad="31750" dist="25400" dir="5400000" algn="tl" rotWithShape="0">
                    <a:srgbClr val="000000">
                      <a:alpha val="25000"/>
                    </a:srgbClr>
                  </a:outerShdw>
                </a:effectLst>
                <a:latin typeface="+mj-lt"/>
                <a:ea typeface="+mj-ea"/>
                <a:cs typeface="+mj-cs"/>
              </a:rPr>
              <a:t>RECURSOS DE TECNOLOGÍA DE INFORMACIÓN - Infraestructura</a:t>
            </a:r>
            <a:endParaRPr lang="es-ES_tradnl" b="1" dirty="0"/>
          </a:p>
        </p:txBody>
      </p:sp>
      <p:sp>
        <p:nvSpPr>
          <p:cNvPr id="6" name="Rectangle 2"/>
          <p:cNvSpPr txBox="1">
            <a:spLocks noChangeArrowheads="1"/>
          </p:cNvSpPr>
          <p:nvPr/>
        </p:nvSpPr>
        <p:spPr bwMode="auto">
          <a:xfrm>
            <a:off x="335503" y="2662036"/>
            <a:ext cx="8488402" cy="3143228"/>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lgn="just"/>
            <a:r>
              <a:rPr lang="es-ES_tradnl" sz="2400" b="1" dirty="0"/>
              <a:t>Recursos de TI: Infraestructura</a:t>
            </a:r>
            <a:r>
              <a:rPr lang="es-ES_tradnl" sz="2400" dirty="0"/>
              <a:t> </a:t>
            </a:r>
            <a:r>
              <a:rPr lang="es-ES" sz="2400" b="1" dirty="0"/>
              <a:t>Aspectos Tecnológicos de los Medios de Procesamiento</a:t>
            </a:r>
            <a:r>
              <a:rPr lang="es-ES_tradnl" sz="2400" dirty="0"/>
              <a:t> Software de Base y Utilitarios</a:t>
            </a:r>
            <a:r>
              <a:rPr lang="es-ES" sz="2400" b="1" dirty="0"/>
              <a:t>:</a:t>
            </a:r>
            <a:r>
              <a:rPr lang="es-ES_tradnl" sz="2400" dirty="0"/>
              <a:t> Hardware y software. Tendencias y administración de la infraestructura. Comunicaciones. Redes. Telecomunicaciones y la conectividad de redes. Nuevas tecnologías.</a:t>
            </a:r>
            <a:endParaRPr lang="es-ES" sz="2000" dirty="0">
              <a:solidFill>
                <a:schemeClr val="bg1">
                  <a:lumMod val="65000"/>
                </a:schemeClr>
              </a:solidFill>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1600" b="1" i="0" u="none" strike="noStrike" kern="0" cap="none" spc="0" normalizeH="0" baseline="0" noProof="0" dirty="0">
              <a:ln>
                <a:noFill/>
              </a:ln>
              <a:solidFill>
                <a:schemeClr val="tx2"/>
              </a:solidFill>
              <a:effectLst/>
              <a:uLnTx/>
              <a:uFillTx/>
              <a:latin typeface="+mj-lt"/>
              <a:ea typeface="+mj-ea"/>
              <a:cs typeface="+mj-cs"/>
            </a:endParaRPr>
          </a:p>
        </p:txBody>
      </p:sp>
      <p:sp>
        <p:nvSpPr>
          <p:cNvPr id="3" name="Marcador de número de diapositiva 2">
            <a:extLst>
              <a:ext uri="{FF2B5EF4-FFF2-40B4-BE49-F238E27FC236}">
                <a16:creationId xmlns:a16="http://schemas.microsoft.com/office/drawing/2014/main" id="{1FADE9BA-0F12-4199-BF18-2C332355E3C5}"/>
              </a:ext>
            </a:extLst>
          </p:cNvPr>
          <p:cNvSpPr>
            <a:spLocks noGrp="1"/>
          </p:cNvSpPr>
          <p:nvPr>
            <p:ph type="sldNum" sz="quarter" idx="12"/>
          </p:nvPr>
        </p:nvSpPr>
        <p:spPr/>
        <p:txBody>
          <a:bodyPr/>
          <a:lstStyle/>
          <a:p>
            <a:fld id="{291494DF-FDC4-447A-9737-9C232B7A381F}" type="slidenum">
              <a:rPr lang="es-AR" smtClean="0"/>
              <a:pPr/>
              <a:t>2</a:t>
            </a:fld>
            <a:endParaRPr lang="es-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AR" dirty="0"/>
              <a:t>Hardware </a:t>
            </a:r>
            <a:br>
              <a:rPr lang="es-AR" dirty="0"/>
            </a:br>
            <a:r>
              <a:rPr lang="en-US" sz="2800" dirty="0"/>
              <a:t>Notebook ASUS S510UF-BQ109T Intel Core i5</a:t>
            </a:r>
            <a:endParaRPr lang="es-AR" sz="2700" dirty="0"/>
          </a:p>
        </p:txBody>
      </p:sp>
      <p:sp>
        <p:nvSpPr>
          <p:cNvPr id="6" name="Rectangle 2"/>
          <p:cNvSpPr>
            <a:spLocks noGrp="1" noChangeArrowheads="1"/>
          </p:cNvSpPr>
          <p:nvPr>
            <p:ph idx="1"/>
          </p:nvPr>
        </p:nvSpPr>
        <p:spPr bwMode="auto">
          <a:xfrm>
            <a:off x="52275" y="1863222"/>
            <a:ext cx="5343026" cy="4358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AR" sz="1800" dirty="0"/>
              <a:t>Características Generales</a:t>
            </a:r>
          </a:p>
          <a:p>
            <a:r>
              <a:rPr lang="es-AR" sz="1800" dirty="0">
                <a:latin typeface="Arial" panose="020B0604020202020204" pitchFamily="34" charset="0"/>
              </a:rPr>
              <a:t>Marca CPU Intel</a:t>
            </a:r>
          </a:p>
          <a:p>
            <a:r>
              <a:rPr lang="es-AR" sz="1800" dirty="0">
                <a:latin typeface="Arial" panose="020B0604020202020204" pitchFamily="34" charset="0"/>
              </a:rPr>
              <a:t>Versión CPU Core i5</a:t>
            </a:r>
          </a:p>
          <a:p>
            <a:r>
              <a:rPr lang="es-AR" sz="1800" dirty="0">
                <a:latin typeface="Arial" panose="020B0604020202020204" pitchFamily="34" charset="0"/>
              </a:rPr>
              <a:t>Modelo CPU 8250U</a:t>
            </a:r>
          </a:p>
          <a:p>
            <a:r>
              <a:rPr lang="es-AR" sz="1800" dirty="0">
                <a:latin typeface="Arial" panose="020B0604020202020204" pitchFamily="34" charset="0"/>
              </a:rPr>
              <a:t>Velocidad CPU 3.4 GHz</a:t>
            </a:r>
          </a:p>
          <a:p>
            <a:r>
              <a:rPr lang="es-AR" sz="1800" dirty="0">
                <a:latin typeface="Arial" panose="020B0604020202020204" pitchFamily="34" charset="0"/>
              </a:rPr>
              <a:t>Memoria </a:t>
            </a:r>
            <a:r>
              <a:rPr lang="es-AR" sz="1800" dirty="0" err="1">
                <a:latin typeface="Arial" panose="020B0604020202020204" pitchFamily="34" charset="0"/>
              </a:rPr>
              <a:t>Ram</a:t>
            </a:r>
            <a:r>
              <a:rPr lang="es-AR" sz="1800" dirty="0">
                <a:latin typeface="Arial" panose="020B0604020202020204" pitchFamily="34" charset="0"/>
              </a:rPr>
              <a:t> 6 GB </a:t>
            </a:r>
          </a:p>
          <a:p>
            <a:r>
              <a:rPr lang="es-AR" sz="1800" dirty="0" err="1">
                <a:latin typeface="Arial" panose="020B0604020202020204" pitchFamily="34" charset="0"/>
              </a:rPr>
              <a:t>Pad</a:t>
            </a:r>
            <a:r>
              <a:rPr lang="es-AR" sz="1800" dirty="0">
                <a:latin typeface="Arial" panose="020B0604020202020204" pitchFamily="34" charset="0"/>
              </a:rPr>
              <a:t> Numérico No</a:t>
            </a:r>
          </a:p>
          <a:p>
            <a:r>
              <a:rPr lang="es-AR" sz="1800" dirty="0">
                <a:latin typeface="Arial" panose="020B0604020202020204" pitchFamily="34" charset="0"/>
              </a:rPr>
              <a:t>Unidad Óptica No.</a:t>
            </a:r>
          </a:p>
          <a:p>
            <a:r>
              <a:rPr lang="es-AR" sz="1800" dirty="0">
                <a:latin typeface="Arial" panose="020B0604020202020204" pitchFamily="34" charset="0"/>
              </a:rPr>
              <a:t>Procesador Gráfico Intel GMA HD (2GB) </a:t>
            </a:r>
          </a:p>
          <a:p>
            <a:r>
              <a:rPr lang="es-AR" sz="1800" dirty="0">
                <a:latin typeface="Arial" panose="020B0604020202020204" pitchFamily="34" charset="0"/>
              </a:rPr>
              <a:t>Sistema Operativo Windows 10</a:t>
            </a:r>
          </a:p>
          <a:p>
            <a:r>
              <a:rPr lang="es-AR" sz="1800" dirty="0" err="1">
                <a:latin typeface="Arial" panose="020B0604020202020204" pitchFamily="34" charset="0"/>
              </a:rPr>
              <a:t>WebCam</a:t>
            </a:r>
            <a:r>
              <a:rPr lang="es-AR" sz="1800" dirty="0">
                <a:latin typeface="Arial" panose="020B0604020202020204" pitchFamily="34" charset="0"/>
              </a:rPr>
              <a:t> Incorporada</a:t>
            </a:r>
          </a:p>
          <a:p>
            <a:r>
              <a:rPr lang="es-AR" sz="1800" dirty="0">
                <a:latin typeface="Arial" panose="020B0604020202020204" pitchFamily="34" charset="0"/>
              </a:rPr>
              <a:t>Capacidad Disco Rígido 1TB (5400 RPM)</a:t>
            </a:r>
          </a:p>
          <a:p>
            <a:r>
              <a:rPr lang="es-AR" sz="1800" dirty="0">
                <a:latin typeface="Arial" panose="020B0604020202020204" pitchFamily="34" charset="0"/>
              </a:rPr>
              <a:t>Color Dorada – Origen China</a:t>
            </a:r>
            <a:endParaRPr kumimoji="0" lang="es-AR" sz="1800" b="0" i="0" u="none" strike="noStrike" cap="none" normalizeH="0" baseline="0" dirty="0">
              <a:ln>
                <a:noFill/>
              </a:ln>
              <a:solidFill>
                <a:schemeClr val="tx1"/>
              </a:solidFill>
              <a:effectLst/>
              <a:latin typeface="Arial" panose="020B0604020202020204" pitchFamily="34" charset="0"/>
            </a:endParaRPr>
          </a:p>
        </p:txBody>
      </p:sp>
      <p:sp>
        <p:nvSpPr>
          <p:cNvPr id="7" name="Rectángulo 6"/>
          <p:cNvSpPr/>
          <p:nvPr/>
        </p:nvSpPr>
        <p:spPr>
          <a:xfrm>
            <a:off x="574431" y="6092072"/>
            <a:ext cx="5077689" cy="646331"/>
          </a:xfrm>
          <a:prstGeom prst="rect">
            <a:avLst/>
          </a:prstGeom>
        </p:spPr>
        <p:txBody>
          <a:bodyPr wrap="square">
            <a:spAutoFit/>
          </a:bodyPr>
          <a:lstStyle/>
          <a:p>
            <a:r>
              <a:rPr lang="es-AR" sz="3200" dirty="0">
                <a:solidFill>
                  <a:schemeClr val="accent2"/>
                </a:solidFill>
              </a:rPr>
              <a:t>$</a:t>
            </a:r>
            <a:r>
              <a:rPr lang="es-AR" sz="3600" dirty="0">
                <a:solidFill>
                  <a:schemeClr val="accent2"/>
                </a:solidFill>
              </a:rPr>
              <a:t>33.999 </a:t>
            </a:r>
            <a:r>
              <a:rPr lang="es-AR" sz="2000" dirty="0">
                <a:solidFill>
                  <a:schemeClr val="accent2"/>
                </a:solidFill>
              </a:rPr>
              <a:t>valor a marzo/2019</a:t>
            </a:r>
            <a:endParaRPr lang="es-AR" sz="3200" dirty="0">
              <a:solidFill>
                <a:schemeClr val="accent2"/>
              </a:solidFill>
            </a:endParaRPr>
          </a:p>
        </p:txBody>
      </p:sp>
      <p:sp>
        <p:nvSpPr>
          <p:cNvPr id="4" name="Rectángulo 3"/>
          <p:cNvSpPr/>
          <p:nvPr/>
        </p:nvSpPr>
        <p:spPr>
          <a:xfrm>
            <a:off x="5076056" y="1863222"/>
            <a:ext cx="3995936" cy="3970318"/>
          </a:xfrm>
          <a:prstGeom prst="rect">
            <a:avLst/>
          </a:prstGeom>
        </p:spPr>
        <p:txBody>
          <a:bodyPr wrap="square">
            <a:spAutoFit/>
          </a:bodyPr>
          <a:lstStyle/>
          <a:p>
            <a:r>
              <a:rPr lang="es-AR" dirty="0"/>
              <a:t>Pantalla</a:t>
            </a:r>
          </a:p>
          <a:p>
            <a:r>
              <a:rPr lang="es-AR" dirty="0"/>
              <a:t>Tamaño de Pantalla: 15,6"</a:t>
            </a:r>
          </a:p>
          <a:p>
            <a:r>
              <a:rPr lang="es-AR" dirty="0"/>
              <a:t>Tipo de Pantalla: FHD</a:t>
            </a:r>
          </a:p>
          <a:p>
            <a:r>
              <a:rPr lang="es-AR" dirty="0"/>
              <a:t>Resolución: 1920 x 1080</a:t>
            </a:r>
          </a:p>
          <a:p>
            <a:r>
              <a:rPr lang="es-AR" dirty="0"/>
              <a:t>Peso: 1,7 kg.</a:t>
            </a:r>
          </a:p>
          <a:p>
            <a:r>
              <a:rPr lang="es-AR" dirty="0"/>
              <a:t>Conectividad</a:t>
            </a:r>
          </a:p>
          <a:p>
            <a:r>
              <a:rPr lang="es-AR" dirty="0" err="1"/>
              <a:t>Wi</a:t>
            </a:r>
            <a:r>
              <a:rPr lang="es-AR" dirty="0"/>
              <a:t>-Fi: Si</a:t>
            </a:r>
          </a:p>
          <a:p>
            <a:r>
              <a:rPr lang="es-AR" dirty="0"/>
              <a:t>Bluetooth: Si</a:t>
            </a:r>
          </a:p>
          <a:p>
            <a:r>
              <a:rPr lang="es-AR" dirty="0"/>
              <a:t>Versión Bluetooth: 4.2</a:t>
            </a:r>
          </a:p>
          <a:p>
            <a:r>
              <a:rPr lang="es-AR" dirty="0"/>
              <a:t>USB 2.0: 1- USB 3.0: 1 – USB C:1</a:t>
            </a:r>
          </a:p>
          <a:p>
            <a:r>
              <a:rPr lang="es-AR" dirty="0"/>
              <a:t>Puerto de Red: No</a:t>
            </a:r>
          </a:p>
          <a:p>
            <a:r>
              <a:rPr lang="es-AR" dirty="0"/>
              <a:t>Salida HDMI: Si</a:t>
            </a:r>
          </a:p>
          <a:p>
            <a:r>
              <a:rPr lang="es-AR" dirty="0">
                <a:effectLst/>
              </a:rPr>
              <a:t>Lector de tarjetas.</a:t>
            </a:r>
          </a:p>
          <a:p>
            <a:r>
              <a:rPr lang="es-AR" dirty="0"/>
              <a:t>Garantía: 12 meses</a:t>
            </a:r>
            <a:endParaRPr lang="es-AR" dirty="0">
              <a:effectLst/>
            </a:endParaRPr>
          </a:p>
        </p:txBody>
      </p:sp>
      <p:pic>
        <p:nvPicPr>
          <p:cNvPr id="8" name="Imagen 7" descr="Imagen que contiene electrónica&#10;&#10;Descripción generada automáticamente">
            <a:extLst>
              <a:ext uri="{FF2B5EF4-FFF2-40B4-BE49-F238E27FC236}">
                <a16:creationId xmlns:a16="http://schemas.microsoft.com/office/drawing/2014/main" id="{F15DDF33-5E8C-4493-9B3C-FE328B36F0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4289" y="4893076"/>
            <a:ext cx="1964924" cy="1964924"/>
          </a:xfrm>
          <a:prstGeom prst="rect">
            <a:avLst/>
          </a:prstGeom>
        </p:spPr>
      </p:pic>
      <p:sp>
        <p:nvSpPr>
          <p:cNvPr id="2" name="Marcador de número de diapositiva 1">
            <a:extLst>
              <a:ext uri="{FF2B5EF4-FFF2-40B4-BE49-F238E27FC236}">
                <a16:creationId xmlns:a16="http://schemas.microsoft.com/office/drawing/2014/main" id="{502F794F-C8E7-4F45-B053-7610A7EAEA55}"/>
              </a:ext>
            </a:extLst>
          </p:cNvPr>
          <p:cNvSpPr>
            <a:spLocks noGrp="1"/>
          </p:cNvSpPr>
          <p:nvPr>
            <p:ph type="sldNum" sz="quarter" idx="12"/>
          </p:nvPr>
        </p:nvSpPr>
        <p:spPr/>
        <p:txBody>
          <a:bodyPr/>
          <a:lstStyle/>
          <a:p>
            <a:fld id="{291494DF-FDC4-447A-9737-9C232B7A381F}" type="slidenum">
              <a:rPr lang="es-AR" smtClean="0"/>
              <a:pPr/>
              <a:t>20</a:t>
            </a:fld>
            <a:endParaRPr lang="es-AR"/>
          </a:p>
        </p:txBody>
      </p:sp>
    </p:spTree>
    <p:extLst>
      <p:ext uri="{BB962C8B-B14F-4D97-AF65-F5344CB8AC3E}">
        <p14:creationId xmlns:p14="http://schemas.microsoft.com/office/powerpoint/2010/main" val="1104479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AR" dirty="0"/>
              <a:t>Hardware </a:t>
            </a:r>
            <a:br>
              <a:rPr lang="es-AR" dirty="0"/>
            </a:br>
            <a:r>
              <a:rPr lang="en-US" sz="2800" dirty="0"/>
              <a:t>Notebook ASUS X571GD Intel Core i5</a:t>
            </a:r>
            <a:endParaRPr lang="es-AR" sz="2700" dirty="0"/>
          </a:p>
        </p:txBody>
      </p:sp>
      <p:sp>
        <p:nvSpPr>
          <p:cNvPr id="6" name="Rectangle 2"/>
          <p:cNvSpPr>
            <a:spLocks noGrp="1" noChangeArrowheads="1"/>
          </p:cNvSpPr>
          <p:nvPr>
            <p:ph idx="1"/>
          </p:nvPr>
        </p:nvSpPr>
        <p:spPr bwMode="auto">
          <a:xfrm>
            <a:off x="52275" y="2029421"/>
            <a:ext cx="5343026" cy="402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buNone/>
            </a:pPr>
            <a:r>
              <a:rPr lang="es-AR" sz="1800" dirty="0"/>
              <a:t>Características Generales</a:t>
            </a:r>
          </a:p>
          <a:p>
            <a:r>
              <a:rPr lang="es-AR" sz="1800" dirty="0">
                <a:latin typeface="Arial" panose="020B0604020202020204" pitchFamily="34" charset="0"/>
              </a:rPr>
              <a:t>Marca CPU: Intel</a:t>
            </a:r>
          </a:p>
          <a:p>
            <a:r>
              <a:rPr lang="es-AR" sz="1800" dirty="0">
                <a:latin typeface="Arial" panose="020B0604020202020204" pitchFamily="34" charset="0"/>
              </a:rPr>
              <a:t>Versión CPU: Core i5</a:t>
            </a:r>
          </a:p>
          <a:p>
            <a:r>
              <a:rPr lang="es-AR" sz="1800" dirty="0">
                <a:latin typeface="Arial" panose="020B0604020202020204" pitchFamily="34" charset="0"/>
              </a:rPr>
              <a:t>Modelo CPU: 8300H</a:t>
            </a:r>
          </a:p>
          <a:p>
            <a:r>
              <a:rPr lang="es-AR" sz="1800" dirty="0">
                <a:latin typeface="Arial" panose="020B0604020202020204" pitchFamily="34" charset="0"/>
              </a:rPr>
              <a:t>Velocidad Máx. CPU: 4 GHz</a:t>
            </a:r>
          </a:p>
          <a:p>
            <a:r>
              <a:rPr lang="es-AR" sz="1800" dirty="0">
                <a:latin typeface="Arial" panose="020B0604020202020204" pitchFamily="34" charset="0"/>
              </a:rPr>
              <a:t>Memoria </a:t>
            </a:r>
            <a:r>
              <a:rPr lang="es-AR" sz="1800" dirty="0" err="1">
                <a:latin typeface="Arial" panose="020B0604020202020204" pitchFamily="34" charset="0"/>
              </a:rPr>
              <a:t>Ram</a:t>
            </a:r>
            <a:r>
              <a:rPr lang="es-AR" sz="1800" dirty="0">
                <a:latin typeface="Arial" panose="020B0604020202020204" pitchFamily="34" charset="0"/>
              </a:rPr>
              <a:t>: 8 GB. </a:t>
            </a:r>
          </a:p>
          <a:p>
            <a:r>
              <a:rPr lang="es-AR" sz="1800" dirty="0" err="1">
                <a:latin typeface="Arial" panose="020B0604020202020204" pitchFamily="34" charset="0"/>
              </a:rPr>
              <a:t>Pad</a:t>
            </a:r>
            <a:r>
              <a:rPr lang="es-AR" sz="1800" dirty="0">
                <a:latin typeface="Arial" panose="020B0604020202020204" pitchFamily="34" charset="0"/>
              </a:rPr>
              <a:t> Numérico: Si.</a:t>
            </a:r>
          </a:p>
          <a:p>
            <a:r>
              <a:rPr lang="es-AR" sz="1800" dirty="0">
                <a:latin typeface="Arial" panose="020B0604020202020204" pitchFamily="34" charset="0"/>
              </a:rPr>
              <a:t>Unidad Óptica: No.</a:t>
            </a:r>
          </a:p>
          <a:p>
            <a:r>
              <a:rPr lang="es-AR" sz="1800" dirty="0">
                <a:latin typeface="Arial" panose="020B0604020202020204" pitchFamily="34" charset="0"/>
              </a:rPr>
              <a:t>Procesador Gráfico: </a:t>
            </a:r>
            <a:r>
              <a:rPr lang="es-AR" sz="1800" dirty="0" err="1">
                <a:latin typeface="Arial" panose="020B0604020202020204" pitchFamily="34" charset="0"/>
              </a:rPr>
              <a:t>Nvidia</a:t>
            </a:r>
            <a:r>
              <a:rPr lang="es-AR" sz="1800" dirty="0">
                <a:latin typeface="Arial" panose="020B0604020202020204" pitchFamily="34" charset="0"/>
              </a:rPr>
              <a:t> GeForce (4GB) </a:t>
            </a:r>
          </a:p>
          <a:p>
            <a:r>
              <a:rPr lang="es-AR" sz="1800" dirty="0">
                <a:latin typeface="Arial" panose="020B0604020202020204" pitchFamily="34" charset="0"/>
              </a:rPr>
              <a:t>Sistema Operativo: Windows 10</a:t>
            </a:r>
          </a:p>
          <a:p>
            <a:r>
              <a:rPr lang="es-AR" sz="1800" dirty="0" err="1">
                <a:latin typeface="Arial" panose="020B0604020202020204" pitchFamily="34" charset="0"/>
              </a:rPr>
              <a:t>WebCam</a:t>
            </a:r>
            <a:r>
              <a:rPr lang="es-AR" sz="1800" dirty="0">
                <a:latin typeface="Arial" panose="020B0604020202020204" pitchFamily="34" charset="0"/>
              </a:rPr>
              <a:t> Incorporada.</a:t>
            </a:r>
          </a:p>
          <a:p>
            <a:r>
              <a:rPr lang="es-AR" sz="1800" dirty="0">
                <a:latin typeface="Arial" panose="020B0604020202020204" pitchFamily="34" charset="0"/>
              </a:rPr>
              <a:t>Capacidad Disco Rígido 1TB (HDD)</a:t>
            </a:r>
          </a:p>
        </p:txBody>
      </p:sp>
      <p:sp>
        <p:nvSpPr>
          <p:cNvPr id="7" name="Rectángulo 6"/>
          <p:cNvSpPr/>
          <p:nvPr/>
        </p:nvSpPr>
        <p:spPr>
          <a:xfrm>
            <a:off x="574431" y="6092072"/>
            <a:ext cx="5077689" cy="646331"/>
          </a:xfrm>
          <a:prstGeom prst="rect">
            <a:avLst/>
          </a:prstGeom>
        </p:spPr>
        <p:txBody>
          <a:bodyPr wrap="square">
            <a:spAutoFit/>
          </a:bodyPr>
          <a:lstStyle/>
          <a:p>
            <a:r>
              <a:rPr lang="es-AR" sz="3200" dirty="0">
                <a:solidFill>
                  <a:schemeClr val="accent2"/>
                </a:solidFill>
              </a:rPr>
              <a:t>$</a:t>
            </a:r>
            <a:r>
              <a:rPr lang="es-AR" sz="3600" dirty="0">
                <a:solidFill>
                  <a:schemeClr val="accent2"/>
                </a:solidFill>
              </a:rPr>
              <a:t>105.628 </a:t>
            </a:r>
            <a:r>
              <a:rPr lang="es-AR" sz="2000" dirty="0">
                <a:solidFill>
                  <a:schemeClr val="accent2"/>
                </a:solidFill>
              </a:rPr>
              <a:t>valor a marzo/2020</a:t>
            </a:r>
            <a:endParaRPr lang="es-AR" sz="3200" dirty="0">
              <a:solidFill>
                <a:schemeClr val="accent2"/>
              </a:solidFill>
            </a:endParaRPr>
          </a:p>
        </p:txBody>
      </p:sp>
      <p:sp>
        <p:nvSpPr>
          <p:cNvPr id="4" name="Rectángulo 3"/>
          <p:cNvSpPr/>
          <p:nvPr/>
        </p:nvSpPr>
        <p:spPr>
          <a:xfrm>
            <a:off x="5167793" y="1859339"/>
            <a:ext cx="3995936" cy="3139321"/>
          </a:xfrm>
          <a:prstGeom prst="rect">
            <a:avLst/>
          </a:prstGeom>
        </p:spPr>
        <p:txBody>
          <a:bodyPr wrap="square">
            <a:spAutoFit/>
          </a:bodyPr>
          <a:lstStyle/>
          <a:p>
            <a:r>
              <a:rPr lang="es-AR" dirty="0"/>
              <a:t>Pantalla</a:t>
            </a:r>
          </a:p>
          <a:p>
            <a:r>
              <a:rPr lang="es-AR" dirty="0"/>
              <a:t>Tamaño de Pantalla: 15,6"</a:t>
            </a:r>
          </a:p>
          <a:p>
            <a:r>
              <a:rPr lang="es-AR" dirty="0"/>
              <a:t>Tipo de Pantalla: FHD</a:t>
            </a:r>
          </a:p>
          <a:p>
            <a:r>
              <a:rPr lang="es-AR" dirty="0"/>
              <a:t>Resolución: 1366 x 768</a:t>
            </a:r>
          </a:p>
          <a:p>
            <a:r>
              <a:rPr lang="es-AR" dirty="0"/>
              <a:t>Peso: 1,7 kg.</a:t>
            </a:r>
          </a:p>
          <a:p>
            <a:r>
              <a:rPr lang="es-AR" dirty="0"/>
              <a:t>Conectividad</a:t>
            </a:r>
          </a:p>
          <a:p>
            <a:r>
              <a:rPr lang="es-AR" dirty="0" err="1"/>
              <a:t>Wi</a:t>
            </a:r>
            <a:r>
              <a:rPr lang="es-AR" dirty="0"/>
              <a:t>-Fi: Si</a:t>
            </a:r>
          </a:p>
          <a:p>
            <a:r>
              <a:rPr lang="es-AR" dirty="0"/>
              <a:t>Bluetooth: Si</a:t>
            </a:r>
          </a:p>
          <a:p>
            <a:r>
              <a:rPr lang="es-AR" dirty="0"/>
              <a:t>USB 2.0: 1- USB 3.0: 1 – USB C:1</a:t>
            </a:r>
          </a:p>
          <a:p>
            <a:r>
              <a:rPr lang="es-AR" dirty="0"/>
              <a:t>Puerto de Red: Si</a:t>
            </a:r>
          </a:p>
          <a:p>
            <a:r>
              <a:rPr lang="es-AR" dirty="0"/>
              <a:t>Puerto HDMI: Si</a:t>
            </a:r>
          </a:p>
        </p:txBody>
      </p:sp>
      <p:pic>
        <p:nvPicPr>
          <p:cNvPr id="2" name="Imagen 1">
            <a:extLst>
              <a:ext uri="{FF2B5EF4-FFF2-40B4-BE49-F238E27FC236}">
                <a16:creationId xmlns:a16="http://schemas.microsoft.com/office/drawing/2014/main" id="{DD9B0EAB-807F-42BE-AB8E-3E1D2733DFE3}"/>
              </a:ext>
            </a:extLst>
          </p:cNvPr>
          <p:cNvPicPr>
            <a:picLocks noChangeAspect="1"/>
          </p:cNvPicPr>
          <p:nvPr/>
        </p:nvPicPr>
        <p:blipFill>
          <a:blip r:embed="rId2"/>
          <a:stretch>
            <a:fillRect/>
          </a:stretch>
        </p:blipFill>
        <p:spPr>
          <a:xfrm>
            <a:off x="6732240" y="4934934"/>
            <a:ext cx="2431489" cy="2020319"/>
          </a:xfrm>
          <a:prstGeom prst="rect">
            <a:avLst/>
          </a:prstGeom>
        </p:spPr>
      </p:pic>
      <p:sp>
        <p:nvSpPr>
          <p:cNvPr id="5" name="Marcador de número de diapositiva 4">
            <a:extLst>
              <a:ext uri="{FF2B5EF4-FFF2-40B4-BE49-F238E27FC236}">
                <a16:creationId xmlns:a16="http://schemas.microsoft.com/office/drawing/2014/main" id="{826A8707-4452-4937-B311-748E7DB2814C}"/>
              </a:ext>
            </a:extLst>
          </p:cNvPr>
          <p:cNvSpPr>
            <a:spLocks noGrp="1"/>
          </p:cNvSpPr>
          <p:nvPr>
            <p:ph type="sldNum" sz="quarter" idx="12"/>
          </p:nvPr>
        </p:nvSpPr>
        <p:spPr/>
        <p:txBody>
          <a:bodyPr/>
          <a:lstStyle/>
          <a:p>
            <a:fld id="{291494DF-FDC4-447A-9737-9C232B7A381F}" type="slidenum">
              <a:rPr lang="es-AR" smtClean="0"/>
              <a:pPr/>
              <a:t>21</a:t>
            </a:fld>
            <a:endParaRPr lang="es-AR"/>
          </a:p>
        </p:txBody>
      </p:sp>
    </p:spTree>
    <p:extLst>
      <p:ext uri="{BB962C8B-B14F-4D97-AF65-F5344CB8AC3E}">
        <p14:creationId xmlns:p14="http://schemas.microsoft.com/office/powerpoint/2010/main" val="2643684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6FD066-7356-48C8-9654-EB6BBEF821B3}"/>
              </a:ext>
            </a:extLst>
          </p:cNvPr>
          <p:cNvSpPr>
            <a:spLocks noGrp="1"/>
          </p:cNvSpPr>
          <p:nvPr>
            <p:ph type="title"/>
          </p:nvPr>
        </p:nvSpPr>
        <p:spPr/>
        <p:txBody>
          <a:bodyPr/>
          <a:lstStyle/>
          <a:p>
            <a:r>
              <a:rPr lang="es-AR" dirty="0"/>
              <a:t>Hardware</a:t>
            </a:r>
            <a:br>
              <a:rPr lang="es-AR" dirty="0"/>
            </a:br>
            <a:r>
              <a:rPr lang="es-AR" sz="2000" dirty="0"/>
              <a:t>Notebook Asus </a:t>
            </a:r>
            <a:r>
              <a:rPr lang="es-AR" sz="2000" dirty="0" err="1"/>
              <a:t>VivoBook</a:t>
            </a:r>
            <a:r>
              <a:rPr lang="es-AR" sz="2000" dirty="0"/>
              <a:t> R564JA-UH51T 15.6 " Intel Core i5 8 GB DDR4</a:t>
            </a:r>
            <a:endParaRPr lang="es-AR" dirty="0"/>
          </a:p>
        </p:txBody>
      </p:sp>
      <p:pic>
        <p:nvPicPr>
          <p:cNvPr id="5" name="Marcador de contenido 4">
            <a:extLst>
              <a:ext uri="{FF2B5EF4-FFF2-40B4-BE49-F238E27FC236}">
                <a16:creationId xmlns:a16="http://schemas.microsoft.com/office/drawing/2014/main" id="{D9719FA9-D630-44CC-92FA-A0662D9916CE}"/>
              </a:ext>
            </a:extLst>
          </p:cNvPr>
          <p:cNvPicPr>
            <a:picLocks noGrp="1" noChangeAspect="1"/>
          </p:cNvPicPr>
          <p:nvPr>
            <p:ph idx="1"/>
          </p:nvPr>
        </p:nvPicPr>
        <p:blipFill>
          <a:blip r:embed="rId2"/>
          <a:stretch>
            <a:fillRect/>
          </a:stretch>
        </p:blipFill>
        <p:spPr>
          <a:xfrm>
            <a:off x="7092280" y="4795677"/>
            <a:ext cx="2043833" cy="2043833"/>
          </a:xfrm>
          <a:prstGeom prst="rect">
            <a:avLst/>
          </a:prstGeom>
        </p:spPr>
      </p:pic>
      <p:sp>
        <p:nvSpPr>
          <p:cNvPr id="7" name="CuadroTexto 6">
            <a:extLst>
              <a:ext uri="{FF2B5EF4-FFF2-40B4-BE49-F238E27FC236}">
                <a16:creationId xmlns:a16="http://schemas.microsoft.com/office/drawing/2014/main" id="{5A16155B-D988-4B96-903D-48D62C574EBC}"/>
              </a:ext>
            </a:extLst>
          </p:cNvPr>
          <p:cNvSpPr txBox="1"/>
          <p:nvPr/>
        </p:nvSpPr>
        <p:spPr>
          <a:xfrm>
            <a:off x="574431" y="1720840"/>
            <a:ext cx="4572000" cy="3970318"/>
          </a:xfrm>
          <a:prstGeom prst="rect">
            <a:avLst/>
          </a:prstGeom>
          <a:noFill/>
        </p:spPr>
        <p:txBody>
          <a:bodyPr wrap="square">
            <a:spAutoFit/>
          </a:bodyPr>
          <a:lstStyle/>
          <a:p>
            <a:pPr marL="0" indent="0">
              <a:buNone/>
            </a:pPr>
            <a:r>
              <a:rPr lang="es-AR" sz="1800" dirty="0"/>
              <a:t>Características Generales</a:t>
            </a:r>
          </a:p>
          <a:p>
            <a:r>
              <a:rPr lang="es-AR" sz="1800" dirty="0">
                <a:latin typeface="Arial" panose="020B0604020202020204" pitchFamily="34" charset="0"/>
              </a:rPr>
              <a:t>Marca CPU: Intel</a:t>
            </a:r>
          </a:p>
          <a:p>
            <a:r>
              <a:rPr lang="es-AR" sz="1800" dirty="0">
                <a:latin typeface="Arial" panose="020B0604020202020204" pitchFamily="34" charset="0"/>
              </a:rPr>
              <a:t>Versión CPU: Core i5</a:t>
            </a:r>
          </a:p>
          <a:p>
            <a:r>
              <a:rPr lang="es-AR" sz="1800" dirty="0">
                <a:latin typeface="Arial" panose="020B0604020202020204" pitchFamily="34" charset="0"/>
              </a:rPr>
              <a:t>Modelo CPU: 1035G1</a:t>
            </a:r>
          </a:p>
          <a:p>
            <a:r>
              <a:rPr lang="es-AR" sz="1800" dirty="0">
                <a:latin typeface="Arial" panose="020B0604020202020204" pitchFamily="34" charset="0"/>
              </a:rPr>
              <a:t>Velocidad Máx. CPU: 3.6 GHz</a:t>
            </a:r>
          </a:p>
          <a:p>
            <a:r>
              <a:rPr lang="es-AR" sz="1800" dirty="0">
                <a:latin typeface="Arial" panose="020B0604020202020204" pitchFamily="34" charset="0"/>
              </a:rPr>
              <a:t>Memoria </a:t>
            </a:r>
            <a:r>
              <a:rPr lang="es-AR" sz="1800" dirty="0" err="1">
                <a:latin typeface="Arial" panose="020B0604020202020204" pitchFamily="34" charset="0"/>
              </a:rPr>
              <a:t>Ram</a:t>
            </a:r>
            <a:r>
              <a:rPr lang="es-AR" sz="1800" dirty="0">
                <a:latin typeface="Arial" panose="020B0604020202020204" pitchFamily="34" charset="0"/>
              </a:rPr>
              <a:t>: 8 GB</a:t>
            </a:r>
            <a:r>
              <a:rPr lang="es-AR" dirty="0">
                <a:latin typeface="Arial" panose="020B0604020202020204" pitchFamily="34" charset="0"/>
              </a:rPr>
              <a:t> DDR4 – Memoria No Integrada.</a:t>
            </a:r>
            <a:endParaRPr lang="es-AR" sz="1800" dirty="0">
              <a:latin typeface="Arial" panose="020B0604020202020204" pitchFamily="34" charset="0"/>
            </a:endParaRPr>
          </a:p>
          <a:p>
            <a:r>
              <a:rPr lang="es-AR" sz="1800" dirty="0" err="1">
                <a:latin typeface="Arial" panose="020B0604020202020204" pitchFamily="34" charset="0"/>
              </a:rPr>
              <a:t>Pad</a:t>
            </a:r>
            <a:r>
              <a:rPr lang="es-AR" sz="1800" dirty="0">
                <a:latin typeface="Arial" panose="020B0604020202020204" pitchFamily="34" charset="0"/>
              </a:rPr>
              <a:t> Numérico: Si. Teclado español: NO</a:t>
            </a:r>
          </a:p>
          <a:p>
            <a:r>
              <a:rPr lang="es-AR" sz="1800" dirty="0">
                <a:latin typeface="Arial" panose="020B0604020202020204" pitchFamily="34" charset="0"/>
              </a:rPr>
              <a:t>Unidad Óptica: No.</a:t>
            </a:r>
          </a:p>
          <a:p>
            <a:r>
              <a:rPr lang="es-AR" sz="1800" dirty="0">
                <a:latin typeface="Arial" panose="020B0604020202020204" pitchFamily="34" charset="0"/>
              </a:rPr>
              <a:t>Procesador </a:t>
            </a:r>
            <a:r>
              <a:rPr lang="es-AR" sz="1800" dirty="0" err="1">
                <a:latin typeface="Arial" panose="020B0604020202020204" pitchFamily="34" charset="0"/>
              </a:rPr>
              <a:t>Gráfico:Intel</a:t>
            </a:r>
            <a:r>
              <a:rPr lang="es-AR" sz="1800" dirty="0">
                <a:latin typeface="Arial" panose="020B0604020202020204" pitchFamily="34" charset="0"/>
              </a:rPr>
              <a:t> UHD </a:t>
            </a:r>
            <a:r>
              <a:rPr lang="es-AR" sz="1800" dirty="0" err="1">
                <a:latin typeface="Arial" panose="020B0604020202020204" pitchFamily="34" charset="0"/>
              </a:rPr>
              <a:t>Graphics</a:t>
            </a:r>
            <a:r>
              <a:rPr lang="es-AR" sz="1800" dirty="0">
                <a:latin typeface="Arial" panose="020B0604020202020204" pitchFamily="34" charset="0"/>
              </a:rPr>
              <a:t> G1</a:t>
            </a:r>
          </a:p>
          <a:p>
            <a:r>
              <a:rPr lang="es-AR" sz="1800" dirty="0">
                <a:latin typeface="Arial" panose="020B0604020202020204" pitchFamily="34" charset="0"/>
              </a:rPr>
              <a:t>Sistema Operativo: Windows 10</a:t>
            </a:r>
          </a:p>
          <a:p>
            <a:r>
              <a:rPr lang="es-AR" sz="1800" dirty="0" err="1">
                <a:latin typeface="Arial" panose="020B0604020202020204" pitchFamily="34" charset="0"/>
              </a:rPr>
              <a:t>WebCam</a:t>
            </a:r>
            <a:r>
              <a:rPr lang="es-AR" sz="1800" dirty="0">
                <a:latin typeface="Arial" panose="020B0604020202020204" pitchFamily="34" charset="0"/>
              </a:rPr>
              <a:t> Incorporada.</a:t>
            </a:r>
          </a:p>
          <a:p>
            <a:r>
              <a:rPr lang="es-AR" sz="1800" dirty="0">
                <a:latin typeface="Arial" panose="020B0604020202020204" pitchFamily="34" charset="0"/>
              </a:rPr>
              <a:t>Capacidad Disco Rígido 256GB (</a:t>
            </a:r>
            <a:r>
              <a:rPr lang="es-AR" dirty="0">
                <a:latin typeface="Arial" panose="020B0604020202020204" pitchFamily="34" charset="0"/>
              </a:rPr>
              <a:t>SS</a:t>
            </a:r>
            <a:r>
              <a:rPr lang="es-AR" sz="1800" dirty="0">
                <a:latin typeface="Arial" panose="020B0604020202020204" pitchFamily="34" charset="0"/>
              </a:rPr>
              <a:t>D)</a:t>
            </a:r>
          </a:p>
          <a:p>
            <a:r>
              <a:rPr lang="es-AR" dirty="0">
                <a:latin typeface="Arial" panose="020B0604020202020204" pitchFamily="34" charset="0"/>
              </a:rPr>
              <a:t>(Sin segunda unidad y sin reemplazo)</a:t>
            </a:r>
            <a:endParaRPr lang="es-AR" dirty="0"/>
          </a:p>
        </p:txBody>
      </p:sp>
      <p:sp>
        <p:nvSpPr>
          <p:cNvPr id="14" name="CuadroTexto 13">
            <a:extLst>
              <a:ext uri="{FF2B5EF4-FFF2-40B4-BE49-F238E27FC236}">
                <a16:creationId xmlns:a16="http://schemas.microsoft.com/office/drawing/2014/main" id="{6A624DAC-E4C2-4D17-8BDD-94A7C9D354C4}"/>
              </a:ext>
            </a:extLst>
          </p:cNvPr>
          <p:cNvSpPr txBox="1"/>
          <p:nvPr/>
        </p:nvSpPr>
        <p:spPr>
          <a:xfrm>
            <a:off x="574431" y="6309320"/>
            <a:ext cx="5005681" cy="646331"/>
          </a:xfrm>
          <a:prstGeom prst="rect">
            <a:avLst/>
          </a:prstGeom>
          <a:noFill/>
        </p:spPr>
        <p:txBody>
          <a:bodyPr wrap="square">
            <a:spAutoFit/>
          </a:bodyPr>
          <a:lstStyle/>
          <a:p>
            <a:r>
              <a:rPr lang="es-AR" sz="3600" b="0" i="0" dirty="0">
                <a:solidFill>
                  <a:srgbClr val="D1030F"/>
                </a:solidFill>
                <a:effectLst/>
                <a:latin typeface="Open Sans"/>
              </a:rPr>
              <a:t>$119.999 </a:t>
            </a:r>
            <a:r>
              <a:rPr lang="es-AR" sz="2000" b="0" i="0" dirty="0">
                <a:solidFill>
                  <a:srgbClr val="D1030F"/>
                </a:solidFill>
                <a:effectLst/>
                <a:latin typeface="Open Sans"/>
              </a:rPr>
              <a:t>valor a Marzo/2021 </a:t>
            </a:r>
            <a:endParaRPr lang="es-AR" sz="2400" dirty="0"/>
          </a:p>
        </p:txBody>
      </p:sp>
      <p:sp>
        <p:nvSpPr>
          <p:cNvPr id="16" name="Rectángulo 15">
            <a:extLst>
              <a:ext uri="{FF2B5EF4-FFF2-40B4-BE49-F238E27FC236}">
                <a16:creationId xmlns:a16="http://schemas.microsoft.com/office/drawing/2014/main" id="{E0C6DE65-A1AD-4E86-B7EE-3CA810B20A47}"/>
              </a:ext>
            </a:extLst>
          </p:cNvPr>
          <p:cNvSpPr/>
          <p:nvPr/>
        </p:nvSpPr>
        <p:spPr>
          <a:xfrm>
            <a:off x="5167793" y="1859339"/>
            <a:ext cx="3995936" cy="3139321"/>
          </a:xfrm>
          <a:prstGeom prst="rect">
            <a:avLst/>
          </a:prstGeom>
        </p:spPr>
        <p:txBody>
          <a:bodyPr wrap="square">
            <a:spAutoFit/>
          </a:bodyPr>
          <a:lstStyle/>
          <a:p>
            <a:r>
              <a:rPr lang="es-AR" dirty="0"/>
              <a:t>Pantalla</a:t>
            </a:r>
          </a:p>
          <a:p>
            <a:r>
              <a:rPr lang="es-AR" dirty="0"/>
              <a:t>Tamaño de Pantalla: 15,6"</a:t>
            </a:r>
          </a:p>
          <a:p>
            <a:r>
              <a:rPr lang="es-AR" dirty="0"/>
              <a:t>Tipo de Pantalla: FHD</a:t>
            </a:r>
          </a:p>
          <a:p>
            <a:r>
              <a:rPr lang="es-AR" dirty="0"/>
              <a:t>Resolución: 1920 x 1080</a:t>
            </a:r>
          </a:p>
          <a:p>
            <a:r>
              <a:rPr lang="es-AR" dirty="0"/>
              <a:t>Peso: 1,7 kg.</a:t>
            </a:r>
          </a:p>
          <a:p>
            <a:r>
              <a:rPr lang="es-AR" dirty="0"/>
              <a:t>Conectividad</a:t>
            </a:r>
          </a:p>
          <a:p>
            <a:r>
              <a:rPr lang="es-AR" dirty="0" err="1"/>
              <a:t>Wi</a:t>
            </a:r>
            <a:r>
              <a:rPr lang="es-AR" dirty="0"/>
              <a:t>-Fi: Si</a:t>
            </a:r>
          </a:p>
          <a:p>
            <a:r>
              <a:rPr lang="es-AR" dirty="0"/>
              <a:t>Bluetooth: Si</a:t>
            </a:r>
          </a:p>
          <a:p>
            <a:r>
              <a:rPr lang="es-AR" dirty="0"/>
              <a:t>USB 2.0: 2 - USB 3.0: 1 – USB C:1</a:t>
            </a:r>
          </a:p>
          <a:p>
            <a:r>
              <a:rPr lang="es-AR" dirty="0"/>
              <a:t>Puerto de Red: No</a:t>
            </a:r>
          </a:p>
          <a:p>
            <a:r>
              <a:rPr lang="es-AR" dirty="0"/>
              <a:t>Puerto HDMI: Si</a:t>
            </a:r>
          </a:p>
        </p:txBody>
      </p:sp>
    </p:spTree>
    <p:extLst>
      <p:ext uri="{BB962C8B-B14F-4D97-AF65-F5344CB8AC3E}">
        <p14:creationId xmlns:p14="http://schemas.microsoft.com/office/powerpoint/2010/main" val="73633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CCA58C-DE3C-432F-9BED-E29EE6B52BE6}"/>
              </a:ext>
            </a:extLst>
          </p:cNvPr>
          <p:cNvSpPr>
            <a:spLocks noGrp="1"/>
          </p:cNvSpPr>
          <p:nvPr>
            <p:ph type="title"/>
          </p:nvPr>
        </p:nvSpPr>
        <p:spPr/>
        <p:txBody>
          <a:bodyPr/>
          <a:lstStyle/>
          <a:p>
            <a:r>
              <a:rPr lang="es-AR" dirty="0"/>
              <a:t>Impulsores tecnológicos en la evolución de la Infraestructura</a:t>
            </a:r>
          </a:p>
        </p:txBody>
      </p:sp>
      <p:sp>
        <p:nvSpPr>
          <p:cNvPr id="3" name="Marcador de contenido 2">
            <a:extLst>
              <a:ext uri="{FF2B5EF4-FFF2-40B4-BE49-F238E27FC236}">
                <a16:creationId xmlns:a16="http://schemas.microsoft.com/office/drawing/2014/main" id="{E04183C1-5DC1-47D2-B174-80F0CCBC1D46}"/>
              </a:ext>
            </a:extLst>
          </p:cNvPr>
          <p:cNvSpPr>
            <a:spLocks noGrp="1"/>
          </p:cNvSpPr>
          <p:nvPr>
            <p:ph idx="1"/>
          </p:nvPr>
        </p:nvSpPr>
        <p:spPr>
          <a:xfrm>
            <a:off x="567104" y="1752600"/>
            <a:ext cx="8001000" cy="4628728"/>
          </a:xfrm>
        </p:spPr>
        <p:txBody>
          <a:bodyPr/>
          <a:lstStyle/>
          <a:p>
            <a:r>
              <a:rPr lang="es-AR" dirty="0"/>
              <a:t>La ley de Moore</a:t>
            </a:r>
          </a:p>
          <a:p>
            <a:pPr lvl="1"/>
            <a:r>
              <a:rPr lang="es-AR" dirty="0"/>
              <a:t>En general, cada 18 (24) meses se duplica la velocidad de procesamiento y se reduce por mitad su costo.</a:t>
            </a:r>
          </a:p>
          <a:p>
            <a:r>
              <a:rPr lang="es-AR" dirty="0"/>
              <a:t>Ley de almacenamiento digital masivo</a:t>
            </a:r>
          </a:p>
          <a:p>
            <a:pPr lvl="1"/>
            <a:r>
              <a:rPr lang="es-AR" dirty="0"/>
              <a:t>El costo de almacenamiento se reduce año a año a tasas exponenciales.</a:t>
            </a:r>
          </a:p>
          <a:p>
            <a:r>
              <a:rPr lang="es-AR" dirty="0"/>
              <a:t>Ley de Metcalfe</a:t>
            </a:r>
          </a:p>
          <a:p>
            <a:pPr lvl="1"/>
            <a:r>
              <a:rPr lang="es-AR" dirty="0"/>
              <a:t>El valor o poder de una red aumenta en forma exponencial a medida que aumentan sus miembros.</a:t>
            </a:r>
          </a:p>
        </p:txBody>
      </p:sp>
      <p:sp>
        <p:nvSpPr>
          <p:cNvPr id="4" name="Marcador de número de diapositiva 3">
            <a:extLst>
              <a:ext uri="{FF2B5EF4-FFF2-40B4-BE49-F238E27FC236}">
                <a16:creationId xmlns:a16="http://schemas.microsoft.com/office/drawing/2014/main" id="{6CD66849-1822-4960-924E-E38B9524AB6B}"/>
              </a:ext>
            </a:extLst>
          </p:cNvPr>
          <p:cNvSpPr>
            <a:spLocks noGrp="1"/>
          </p:cNvSpPr>
          <p:nvPr>
            <p:ph type="sldNum" sz="quarter" idx="12"/>
          </p:nvPr>
        </p:nvSpPr>
        <p:spPr/>
        <p:txBody>
          <a:bodyPr/>
          <a:lstStyle/>
          <a:p>
            <a:fld id="{291494DF-FDC4-447A-9737-9C232B7A381F}" type="slidenum">
              <a:rPr lang="es-AR" smtClean="0"/>
              <a:pPr/>
              <a:t>23</a:t>
            </a:fld>
            <a:endParaRPr lang="es-AR"/>
          </a:p>
        </p:txBody>
      </p:sp>
    </p:spTree>
    <p:extLst>
      <p:ext uri="{BB962C8B-B14F-4D97-AF65-F5344CB8AC3E}">
        <p14:creationId xmlns:p14="http://schemas.microsoft.com/office/powerpoint/2010/main" val="30215808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CCA58C-DE3C-432F-9BED-E29EE6B52BE6}"/>
              </a:ext>
            </a:extLst>
          </p:cNvPr>
          <p:cNvSpPr>
            <a:spLocks noGrp="1"/>
          </p:cNvSpPr>
          <p:nvPr>
            <p:ph type="title"/>
          </p:nvPr>
        </p:nvSpPr>
        <p:spPr/>
        <p:txBody>
          <a:bodyPr/>
          <a:lstStyle/>
          <a:p>
            <a:r>
              <a:rPr lang="es-AR" dirty="0"/>
              <a:t>Impulsores tecnológicos en la evolución de la Infraestructura</a:t>
            </a:r>
          </a:p>
        </p:txBody>
      </p:sp>
      <p:sp>
        <p:nvSpPr>
          <p:cNvPr id="3" name="Marcador de contenido 2">
            <a:extLst>
              <a:ext uri="{FF2B5EF4-FFF2-40B4-BE49-F238E27FC236}">
                <a16:creationId xmlns:a16="http://schemas.microsoft.com/office/drawing/2014/main" id="{E04183C1-5DC1-47D2-B174-80F0CCBC1D46}"/>
              </a:ext>
            </a:extLst>
          </p:cNvPr>
          <p:cNvSpPr>
            <a:spLocks noGrp="1"/>
          </p:cNvSpPr>
          <p:nvPr>
            <p:ph idx="1"/>
          </p:nvPr>
        </p:nvSpPr>
        <p:spPr>
          <a:xfrm>
            <a:off x="567104" y="1752600"/>
            <a:ext cx="8001000" cy="4628728"/>
          </a:xfrm>
        </p:spPr>
        <p:txBody>
          <a:bodyPr/>
          <a:lstStyle/>
          <a:p>
            <a:r>
              <a:rPr lang="es-AR" dirty="0"/>
              <a:t>Estándares</a:t>
            </a:r>
          </a:p>
          <a:p>
            <a:endParaRPr lang="es-AR" dirty="0"/>
          </a:p>
          <a:p>
            <a:pPr lvl="1"/>
            <a:r>
              <a:rPr lang="es-AR" dirty="0"/>
              <a:t>Los estándares en la tecnología favorecen las economías de escala </a:t>
            </a:r>
            <a:r>
              <a:rPr lang="es-AR" dirty="0">
                <a:sym typeface="Wingdings" panose="05000000000000000000" pitchFamily="2" charset="2"/>
              </a:rPr>
              <a:t></a:t>
            </a:r>
            <a:r>
              <a:rPr lang="es-AR" dirty="0"/>
              <a:t>reducción de costos.</a:t>
            </a:r>
          </a:p>
          <a:p>
            <a:pPr lvl="1"/>
            <a:endParaRPr lang="es-AR" dirty="0"/>
          </a:p>
          <a:p>
            <a:pPr lvl="1"/>
            <a:r>
              <a:rPr lang="es-AR" dirty="0"/>
              <a:t>Ejemplos: PC – La web – Wifi – etc.</a:t>
            </a:r>
          </a:p>
          <a:p>
            <a:pPr lvl="1"/>
            <a:endParaRPr lang="es-AR" dirty="0"/>
          </a:p>
        </p:txBody>
      </p:sp>
      <p:sp>
        <p:nvSpPr>
          <p:cNvPr id="4" name="Marcador de número de diapositiva 3">
            <a:extLst>
              <a:ext uri="{FF2B5EF4-FFF2-40B4-BE49-F238E27FC236}">
                <a16:creationId xmlns:a16="http://schemas.microsoft.com/office/drawing/2014/main" id="{2F3ACC48-6120-48E2-96B3-0CD5FA109D9D}"/>
              </a:ext>
            </a:extLst>
          </p:cNvPr>
          <p:cNvSpPr>
            <a:spLocks noGrp="1"/>
          </p:cNvSpPr>
          <p:nvPr>
            <p:ph type="sldNum" sz="quarter" idx="12"/>
          </p:nvPr>
        </p:nvSpPr>
        <p:spPr/>
        <p:txBody>
          <a:bodyPr/>
          <a:lstStyle/>
          <a:p>
            <a:fld id="{291494DF-FDC4-447A-9737-9C232B7A381F}" type="slidenum">
              <a:rPr lang="es-AR" smtClean="0"/>
              <a:pPr/>
              <a:t>24</a:t>
            </a:fld>
            <a:endParaRPr lang="es-AR"/>
          </a:p>
        </p:txBody>
      </p:sp>
    </p:spTree>
    <p:extLst>
      <p:ext uri="{BB962C8B-B14F-4D97-AF65-F5344CB8AC3E}">
        <p14:creationId xmlns:p14="http://schemas.microsoft.com/office/powerpoint/2010/main" val="211041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CCA58C-DE3C-432F-9BED-E29EE6B52BE6}"/>
              </a:ext>
            </a:extLst>
          </p:cNvPr>
          <p:cNvSpPr>
            <a:spLocks noGrp="1"/>
          </p:cNvSpPr>
          <p:nvPr>
            <p:ph type="title"/>
          </p:nvPr>
        </p:nvSpPr>
        <p:spPr/>
        <p:txBody>
          <a:bodyPr/>
          <a:lstStyle/>
          <a:p>
            <a:r>
              <a:rPr lang="es-AR" dirty="0"/>
              <a:t>Tendencias de las plataformas de Hardware</a:t>
            </a:r>
          </a:p>
        </p:txBody>
      </p:sp>
      <p:sp>
        <p:nvSpPr>
          <p:cNvPr id="3" name="Marcador de contenido 2">
            <a:extLst>
              <a:ext uri="{FF2B5EF4-FFF2-40B4-BE49-F238E27FC236}">
                <a16:creationId xmlns:a16="http://schemas.microsoft.com/office/drawing/2014/main" id="{E04183C1-5DC1-47D2-B174-80F0CCBC1D46}"/>
              </a:ext>
            </a:extLst>
          </p:cNvPr>
          <p:cNvSpPr>
            <a:spLocks noGrp="1"/>
          </p:cNvSpPr>
          <p:nvPr>
            <p:ph idx="1"/>
          </p:nvPr>
        </p:nvSpPr>
        <p:spPr>
          <a:xfrm>
            <a:off x="567104" y="1752600"/>
            <a:ext cx="8001000" cy="4628728"/>
          </a:xfrm>
        </p:spPr>
        <p:txBody>
          <a:bodyPr/>
          <a:lstStyle/>
          <a:p>
            <a:pPr lvl="1"/>
            <a:r>
              <a:rPr lang="es-AR" dirty="0"/>
              <a:t>La movilidad de Smartphones y </a:t>
            </a:r>
            <a:r>
              <a:rPr lang="es-AR" dirty="0" err="1"/>
              <a:t>Tablets</a:t>
            </a:r>
            <a:r>
              <a:rPr lang="es-AR" dirty="0"/>
              <a:t>.</a:t>
            </a:r>
          </a:p>
          <a:p>
            <a:pPr lvl="1"/>
            <a:endParaRPr lang="es-AR" dirty="0"/>
          </a:p>
          <a:p>
            <a:pPr lvl="1"/>
            <a:r>
              <a:rPr lang="es-AR" dirty="0"/>
              <a:t>Computación en malla.</a:t>
            </a:r>
          </a:p>
          <a:p>
            <a:pPr lvl="1"/>
            <a:endParaRPr lang="es-AR" dirty="0"/>
          </a:p>
          <a:p>
            <a:pPr lvl="1"/>
            <a:r>
              <a:rPr lang="es-AR" dirty="0"/>
              <a:t>Virtualización.</a:t>
            </a:r>
          </a:p>
          <a:p>
            <a:pPr lvl="1"/>
            <a:endParaRPr lang="es-AR" dirty="0"/>
          </a:p>
          <a:p>
            <a:pPr lvl="1"/>
            <a:r>
              <a:rPr lang="es-AR" dirty="0"/>
              <a:t>Computación en nube.</a:t>
            </a:r>
          </a:p>
          <a:p>
            <a:pPr marL="435230" lvl="1" indent="0">
              <a:buNone/>
            </a:pPr>
            <a:endParaRPr lang="es-AR" dirty="0"/>
          </a:p>
        </p:txBody>
      </p:sp>
      <p:sp>
        <p:nvSpPr>
          <p:cNvPr id="4" name="Marcador de número de diapositiva 3">
            <a:extLst>
              <a:ext uri="{FF2B5EF4-FFF2-40B4-BE49-F238E27FC236}">
                <a16:creationId xmlns:a16="http://schemas.microsoft.com/office/drawing/2014/main" id="{E1810135-E2E0-48F6-B36A-CB9E8CEA21E5}"/>
              </a:ext>
            </a:extLst>
          </p:cNvPr>
          <p:cNvSpPr>
            <a:spLocks noGrp="1"/>
          </p:cNvSpPr>
          <p:nvPr>
            <p:ph type="sldNum" sz="quarter" idx="12"/>
          </p:nvPr>
        </p:nvSpPr>
        <p:spPr/>
        <p:txBody>
          <a:bodyPr/>
          <a:lstStyle/>
          <a:p>
            <a:fld id="{291494DF-FDC4-447A-9737-9C232B7A381F}" type="slidenum">
              <a:rPr lang="es-AR" smtClean="0"/>
              <a:pPr/>
              <a:t>25</a:t>
            </a:fld>
            <a:endParaRPr lang="es-AR"/>
          </a:p>
        </p:txBody>
      </p:sp>
    </p:spTree>
    <p:extLst>
      <p:ext uri="{BB962C8B-B14F-4D97-AF65-F5344CB8AC3E}">
        <p14:creationId xmlns:p14="http://schemas.microsoft.com/office/powerpoint/2010/main" val="37468367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AR" dirty="0"/>
              <a:t>Software - Concepto</a:t>
            </a:r>
          </a:p>
        </p:txBody>
      </p:sp>
      <p:sp>
        <p:nvSpPr>
          <p:cNvPr id="2" name="1 Marcador de contenido"/>
          <p:cNvSpPr>
            <a:spLocks noGrp="1"/>
          </p:cNvSpPr>
          <p:nvPr>
            <p:ph idx="1"/>
          </p:nvPr>
        </p:nvSpPr>
        <p:spPr/>
        <p:txBody>
          <a:bodyPr>
            <a:normAutofit/>
          </a:bodyPr>
          <a:lstStyle/>
          <a:p>
            <a:pPr algn="just">
              <a:lnSpc>
                <a:spcPct val="120000"/>
              </a:lnSpc>
              <a:spcBef>
                <a:spcPct val="0"/>
              </a:spcBef>
              <a:buClr>
                <a:srgbClr val="FF0000"/>
              </a:buClr>
            </a:pPr>
            <a:r>
              <a:rPr lang="es-ES_tradnl" dirty="0"/>
              <a:t>El SOFTWARE es el segundo elemento de un sistema de computación.</a:t>
            </a:r>
          </a:p>
          <a:p>
            <a:pPr algn="just">
              <a:lnSpc>
                <a:spcPct val="120000"/>
              </a:lnSpc>
              <a:spcBef>
                <a:spcPct val="0"/>
              </a:spcBef>
              <a:buClr>
                <a:srgbClr val="000080"/>
              </a:buClr>
            </a:pPr>
            <a:endParaRPr lang="es-ES_tradnl" dirty="0"/>
          </a:p>
          <a:p>
            <a:pPr algn="just">
              <a:lnSpc>
                <a:spcPct val="120000"/>
              </a:lnSpc>
              <a:spcBef>
                <a:spcPct val="0"/>
              </a:spcBef>
              <a:buClr>
                <a:srgbClr val="FF0000"/>
              </a:buClr>
            </a:pPr>
            <a:r>
              <a:rPr lang="es-ES_tradnl" dirty="0"/>
              <a:t>Está constituido por los programas.</a:t>
            </a:r>
          </a:p>
          <a:p>
            <a:pPr algn="just">
              <a:lnSpc>
                <a:spcPct val="120000"/>
              </a:lnSpc>
              <a:spcBef>
                <a:spcPct val="0"/>
              </a:spcBef>
              <a:buClr>
                <a:srgbClr val="000080"/>
              </a:buClr>
            </a:pPr>
            <a:endParaRPr lang="es-ES_tradnl" dirty="0"/>
          </a:p>
          <a:p>
            <a:pPr algn="just">
              <a:lnSpc>
                <a:spcPct val="120000"/>
              </a:lnSpc>
              <a:spcBef>
                <a:spcPct val="0"/>
              </a:spcBef>
              <a:buClr>
                <a:srgbClr val="FF0000"/>
              </a:buClr>
            </a:pPr>
            <a:r>
              <a:rPr lang="es-ES_tradnl" dirty="0"/>
              <a:t>Los programas son el conjunto de instrucciones que se suministran al hardware para que pueda resolver un problema.</a:t>
            </a:r>
            <a:endParaRPr lang="es-AR" dirty="0"/>
          </a:p>
        </p:txBody>
      </p:sp>
      <p:sp>
        <p:nvSpPr>
          <p:cNvPr id="4" name="Marcador de número de diapositiva 3">
            <a:extLst>
              <a:ext uri="{FF2B5EF4-FFF2-40B4-BE49-F238E27FC236}">
                <a16:creationId xmlns:a16="http://schemas.microsoft.com/office/drawing/2014/main" id="{47B24D0E-6740-4990-A234-3369BE91BE05}"/>
              </a:ext>
            </a:extLst>
          </p:cNvPr>
          <p:cNvSpPr>
            <a:spLocks noGrp="1"/>
          </p:cNvSpPr>
          <p:nvPr>
            <p:ph type="sldNum" sz="quarter" idx="12"/>
          </p:nvPr>
        </p:nvSpPr>
        <p:spPr/>
        <p:txBody>
          <a:bodyPr/>
          <a:lstStyle/>
          <a:p>
            <a:fld id="{291494DF-FDC4-447A-9737-9C232B7A381F}" type="slidenum">
              <a:rPr lang="es-AR" smtClean="0"/>
              <a:pPr/>
              <a:t>26</a:t>
            </a:fld>
            <a:endParaRPr lang="es-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AR" dirty="0"/>
              <a:t>Software - Clasificación</a:t>
            </a:r>
          </a:p>
        </p:txBody>
      </p:sp>
      <p:sp>
        <p:nvSpPr>
          <p:cNvPr id="4" name="3 Marcador de contenido"/>
          <p:cNvSpPr>
            <a:spLocks noGrp="1"/>
          </p:cNvSpPr>
          <p:nvPr>
            <p:ph idx="1"/>
          </p:nvPr>
        </p:nvSpPr>
        <p:spPr/>
        <p:txBody>
          <a:bodyPr/>
          <a:lstStyle/>
          <a:p>
            <a:pPr>
              <a:spcBef>
                <a:spcPts val="300"/>
              </a:spcBef>
            </a:pPr>
            <a:r>
              <a:rPr lang="es-ES" dirty="0"/>
              <a:t>Software de Base (Sistemas Operativos).</a:t>
            </a:r>
          </a:p>
          <a:p>
            <a:pPr>
              <a:spcBef>
                <a:spcPts val="300"/>
              </a:spcBef>
            </a:pPr>
            <a:endParaRPr lang="es-ES" dirty="0"/>
          </a:p>
          <a:p>
            <a:pPr>
              <a:spcBef>
                <a:spcPts val="300"/>
              </a:spcBef>
            </a:pPr>
            <a:r>
              <a:rPr lang="es-ES" dirty="0"/>
              <a:t>Lenguajes de Programación.</a:t>
            </a:r>
          </a:p>
          <a:p>
            <a:pPr>
              <a:spcBef>
                <a:spcPts val="300"/>
              </a:spcBef>
            </a:pPr>
            <a:endParaRPr lang="es-ES" dirty="0"/>
          </a:p>
          <a:p>
            <a:pPr algn="just">
              <a:spcBef>
                <a:spcPts val="300"/>
              </a:spcBef>
            </a:pPr>
            <a:r>
              <a:rPr lang="es-ES" dirty="0"/>
              <a:t>Productos de Software (Software Herramental o de Aplicación Horizontal).</a:t>
            </a:r>
          </a:p>
          <a:p>
            <a:pPr>
              <a:spcBef>
                <a:spcPts val="300"/>
              </a:spcBef>
            </a:pPr>
            <a:endParaRPr lang="es-ES" dirty="0"/>
          </a:p>
          <a:p>
            <a:pPr algn="just">
              <a:spcBef>
                <a:spcPts val="300"/>
              </a:spcBef>
            </a:pPr>
            <a:r>
              <a:rPr lang="es-ES" dirty="0"/>
              <a:t>Software de Aplicación (Software de Gestión o de Aplicación Vertical).</a:t>
            </a:r>
            <a:endParaRPr lang="es-AR" dirty="0"/>
          </a:p>
          <a:p>
            <a:endParaRPr lang="es-AR" dirty="0"/>
          </a:p>
        </p:txBody>
      </p:sp>
      <p:sp>
        <p:nvSpPr>
          <p:cNvPr id="2" name="Marcador de número de diapositiva 1">
            <a:extLst>
              <a:ext uri="{FF2B5EF4-FFF2-40B4-BE49-F238E27FC236}">
                <a16:creationId xmlns:a16="http://schemas.microsoft.com/office/drawing/2014/main" id="{E3197899-9479-455B-8171-57062238134B}"/>
              </a:ext>
            </a:extLst>
          </p:cNvPr>
          <p:cNvSpPr>
            <a:spLocks noGrp="1"/>
          </p:cNvSpPr>
          <p:nvPr>
            <p:ph type="sldNum" sz="quarter" idx="12"/>
          </p:nvPr>
        </p:nvSpPr>
        <p:spPr/>
        <p:txBody>
          <a:bodyPr/>
          <a:lstStyle/>
          <a:p>
            <a:fld id="{291494DF-FDC4-447A-9737-9C232B7A381F}" type="slidenum">
              <a:rPr lang="es-AR" smtClean="0"/>
              <a:pPr/>
              <a:t>27</a:t>
            </a:fld>
            <a:endParaRPr lang="es-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AR" dirty="0"/>
              <a:t>Software</a:t>
            </a:r>
            <a:br>
              <a:rPr lang="es-AR" dirty="0"/>
            </a:br>
            <a:r>
              <a:rPr lang="es-AR" dirty="0"/>
              <a:t>Funciones del Sistema Operativo</a:t>
            </a:r>
          </a:p>
        </p:txBody>
      </p:sp>
      <p:sp>
        <p:nvSpPr>
          <p:cNvPr id="5" name="Rectángulo 3"/>
          <p:cNvSpPr>
            <a:spLocks noChangeArrowheads="1"/>
          </p:cNvSpPr>
          <p:nvPr/>
        </p:nvSpPr>
        <p:spPr bwMode="auto">
          <a:xfrm>
            <a:off x="3503613" y="2266950"/>
            <a:ext cx="9144000" cy="0"/>
          </a:xfrm>
          <a:prstGeom prst="rect">
            <a:avLst/>
          </a:prstGeom>
          <a:noFill/>
          <a:ln w="12700">
            <a:noFill/>
            <a:miter lim="800000"/>
            <a:headEnd type="none" w="sm" len="sm"/>
            <a:tailEnd type="none" w="sm" len="sm"/>
          </a:ln>
        </p:spPr>
        <p:txBody>
          <a:bodyPr>
            <a:spAutoFit/>
          </a:bodyPr>
          <a:lstStyle/>
          <a:p>
            <a:pPr marL="342900" indent="-342900" eaLnBrk="1" hangingPunct="1"/>
            <a:endParaRPr lang="es-AR"/>
          </a:p>
        </p:txBody>
      </p:sp>
      <p:pic>
        <p:nvPicPr>
          <p:cNvPr id="1045" name="Picture 21"/>
          <p:cNvPicPr>
            <a:picLocks noChangeAspect="1" noChangeArrowheads="1"/>
          </p:cNvPicPr>
          <p:nvPr/>
        </p:nvPicPr>
        <p:blipFill>
          <a:blip r:embed="rId2" cstate="print"/>
          <a:srcRect/>
          <a:stretch>
            <a:fillRect/>
          </a:stretch>
        </p:blipFill>
        <p:spPr bwMode="auto">
          <a:xfrm>
            <a:off x="467544" y="1556792"/>
            <a:ext cx="8311425" cy="4464496"/>
          </a:xfrm>
          <a:prstGeom prst="rect">
            <a:avLst/>
          </a:prstGeom>
          <a:noFill/>
          <a:ln w="9525">
            <a:noFill/>
            <a:miter lim="800000"/>
            <a:headEnd/>
            <a:tailEnd/>
          </a:ln>
        </p:spPr>
      </p:pic>
      <p:sp>
        <p:nvSpPr>
          <p:cNvPr id="2" name="Marcador de número de diapositiva 1">
            <a:extLst>
              <a:ext uri="{FF2B5EF4-FFF2-40B4-BE49-F238E27FC236}">
                <a16:creationId xmlns:a16="http://schemas.microsoft.com/office/drawing/2014/main" id="{135944AB-94F7-47D7-AB44-03D5E382583E}"/>
              </a:ext>
            </a:extLst>
          </p:cNvPr>
          <p:cNvSpPr>
            <a:spLocks noGrp="1"/>
          </p:cNvSpPr>
          <p:nvPr>
            <p:ph type="sldNum" sz="quarter" idx="12"/>
          </p:nvPr>
        </p:nvSpPr>
        <p:spPr/>
        <p:txBody>
          <a:bodyPr/>
          <a:lstStyle/>
          <a:p>
            <a:fld id="{291494DF-FDC4-447A-9737-9C232B7A381F}" type="slidenum">
              <a:rPr lang="es-AR" smtClean="0"/>
              <a:pPr/>
              <a:t>28</a:t>
            </a:fld>
            <a:endParaRPr lang="es-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AR" dirty="0"/>
              <a:t>Software</a:t>
            </a:r>
            <a:br>
              <a:rPr lang="es-AR" dirty="0"/>
            </a:br>
            <a:r>
              <a:rPr lang="es-AR" dirty="0"/>
              <a:t>Sistemas Operativos Actuales</a:t>
            </a:r>
          </a:p>
        </p:txBody>
      </p:sp>
      <p:sp>
        <p:nvSpPr>
          <p:cNvPr id="2" name="1 Marcador de contenido"/>
          <p:cNvSpPr>
            <a:spLocks noGrp="1"/>
          </p:cNvSpPr>
          <p:nvPr>
            <p:ph idx="1"/>
          </p:nvPr>
        </p:nvSpPr>
        <p:spPr>
          <a:xfrm>
            <a:off x="572863" y="1700808"/>
            <a:ext cx="8001000" cy="4608512"/>
          </a:xfrm>
        </p:spPr>
        <p:txBody>
          <a:bodyPr/>
          <a:lstStyle/>
          <a:p>
            <a:r>
              <a:rPr lang="es-AR" dirty="0"/>
              <a:t>Windows (Microsoft)</a:t>
            </a:r>
          </a:p>
          <a:p>
            <a:pPr lvl="1"/>
            <a:r>
              <a:rPr lang="es-AR" dirty="0"/>
              <a:t>XP (sin soporte desde Abril 2014).</a:t>
            </a:r>
          </a:p>
          <a:p>
            <a:pPr lvl="1"/>
            <a:r>
              <a:rPr lang="es-AR" dirty="0"/>
              <a:t>7</a:t>
            </a:r>
          </a:p>
          <a:p>
            <a:pPr lvl="1"/>
            <a:r>
              <a:rPr lang="es-AR" dirty="0"/>
              <a:t>8</a:t>
            </a:r>
          </a:p>
          <a:p>
            <a:pPr lvl="1"/>
            <a:r>
              <a:rPr lang="es-AR" dirty="0"/>
              <a:t>8.1</a:t>
            </a:r>
          </a:p>
          <a:p>
            <a:pPr lvl="1"/>
            <a:r>
              <a:rPr lang="es-AR" dirty="0"/>
              <a:t>10 (Se pudo actualizar gratis desde W7, W8 y W8.1 hasta el 29/07/2016).</a:t>
            </a:r>
          </a:p>
          <a:p>
            <a:r>
              <a:rPr lang="es-AR" dirty="0"/>
              <a:t>GNU Linux (software libre)</a:t>
            </a:r>
          </a:p>
          <a:p>
            <a:r>
              <a:rPr lang="es-AR" dirty="0" err="1"/>
              <a:t>Android</a:t>
            </a:r>
            <a:r>
              <a:rPr lang="es-AR" dirty="0"/>
              <a:t> (Google)</a:t>
            </a:r>
          </a:p>
          <a:p>
            <a:r>
              <a:rPr lang="es-AR" dirty="0" err="1"/>
              <a:t>iOS</a:t>
            </a:r>
            <a:r>
              <a:rPr lang="es-AR" dirty="0"/>
              <a:t> y </a:t>
            </a:r>
            <a:r>
              <a:rPr lang="es-AR" dirty="0" err="1"/>
              <a:t>MacOS</a:t>
            </a:r>
            <a:r>
              <a:rPr lang="es-AR" dirty="0"/>
              <a:t> (Apple)</a:t>
            </a:r>
          </a:p>
          <a:p>
            <a:endParaRPr lang="es-AR" dirty="0"/>
          </a:p>
          <a:p>
            <a:endParaRPr lang="es-AR" dirty="0"/>
          </a:p>
        </p:txBody>
      </p:sp>
      <p:sp>
        <p:nvSpPr>
          <p:cNvPr id="4" name="Marcador de número de diapositiva 3">
            <a:extLst>
              <a:ext uri="{FF2B5EF4-FFF2-40B4-BE49-F238E27FC236}">
                <a16:creationId xmlns:a16="http://schemas.microsoft.com/office/drawing/2014/main" id="{E60B5B48-0114-4605-A760-6FBAAC2ABB0D}"/>
              </a:ext>
            </a:extLst>
          </p:cNvPr>
          <p:cNvSpPr>
            <a:spLocks noGrp="1"/>
          </p:cNvSpPr>
          <p:nvPr>
            <p:ph type="sldNum" sz="quarter" idx="12"/>
          </p:nvPr>
        </p:nvSpPr>
        <p:spPr/>
        <p:txBody>
          <a:bodyPr/>
          <a:lstStyle/>
          <a:p>
            <a:fld id="{291494DF-FDC4-447A-9737-9C232B7A381F}" type="slidenum">
              <a:rPr lang="es-AR" smtClean="0"/>
              <a:pPr/>
              <a:t>29</a:t>
            </a:fld>
            <a:endParaRPr lang="es-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C7C634-39E2-460B-91C5-F95D4B579DE2}"/>
              </a:ext>
            </a:extLst>
          </p:cNvPr>
          <p:cNvSpPr>
            <a:spLocks noGrp="1"/>
          </p:cNvSpPr>
          <p:nvPr>
            <p:ph type="title"/>
          </p:nvPr>
        </p:nvSpPr>
        <p:spPr/>
        <p:txBody>
          <a:bodyPr/>
          <a:lstStyle/>
          <a:p>
            <a:r>
              <a:rPr lang="es-AR" dirty="0"/>
              <a:t>Plan de Clases</a:t>
            </a:r>
          </a:p>
        </p:txBody>
      </p:sp>
      <p:sp>
        <p:nvSpPr>
          <p:cNvPr id="3" name="Marcador de contenido 2">
            <a:extLst>
              <a:ext uri="{FF2B5EF4-FFF2-40B4-BE49-F238E27FC236}">
                <a16:creationId xmlns:a16="http://schemas.microsoft.com/office/drawing/2014/main" id="{93170785-99F1-4DEB-AE18-B9ABBDF78756}"/>
              </a:ext>
            </a:extLst>
          </p:cNvPr>
          <p:cNvSpPr>
            <a:spLocks noGrp="1"/>
          </p:cNvSpPr>
          <p:nvPr>
            <p:ph idx="1"/>
          </p:nvPr>
        </p:nvSpPr>
        <p:spPr/>
        <p:txBody>
          <a:bodyPr/>
          <a:lstStyle/>
          <a:p>
            <a:pPr algn="just"/>
            <a:r>
              <a:rPr lang="es-AR" dirty="0"/>
              <a:t>Definición de Infraestructura de TI y componentes principales.</a:t>
            </a:r>
          </a:p>
          <a:p>
            <a:r>
              <a:rPr lang="es-AR" dirty="0"/>
              <a:t>Hardware, componentes, funciones y unidades de medida.</a:t>
            </a:r>
          </a:p>
          <a:p>
            <a:r>
              <a:rPr lang="es-AR" dirty="0"/>
              <a:t>Costos actuales.</a:t>
            </a:r>
          </a:p>
          <a:p>
            <a:r>
              <a:rPr lang="es-AR" dirty="0"/>
              <a:t>Software. Clasificaciones.</a:t>
            </a:r>
          </a:p>
          <a:p>
            <a:r>
              <a:rPr lang="es-AR" dirty="0"/>
              <a:t>Redes</a:t>
            </a:r>
          </a:p>
          <a:p>
            <a:r>
              <a:rPr lang="es-AR" dirty="0"/>
              <a:t>Conectividad de redes y nuevas tecnologías.</a:t>
            </a:r>
          </a:p>
          <a:p>
            <a:endParaRPr lang="es-AR" dirty="0"/>
          </a:p>
        </p:txBody>
      </p:sp>
      <p:sp>
        <p:nvSpPr>
          <p:cNvPr id="4" name="Marcador de número de diapositiva 3">
            <a:extLst>
              <a:ext uri="{FF2B5EF4-FFF2-40B4-BE49-F238E27FC236}">
                <a16:creationId xmlns:a16="http://schemas.microsoft.com/office/drawing/2014/main" id="{E438429C-BB5B-48AD-B076-AE80B4795F7D}"/>
              </a:ext>
            </a:extLst>
          </p:cNvPr>
          <p:cNvSpPr>
            <a:spLocks noGrp="1"/>
          </p:cNvSpPr>
          <p:nvPr>
            <p:ph type="sldNum" sz="quarter" idx="12"/>
          </p:nvPr>
        </p:nvSpPr>
        <p:spPr/>
        <p:txBody>
          <a:bodyPr/>
          <a:lstStyle/>
          <a:p>
            <a:fld id="{291494DF-FDC4-447A-9737-9C232B7A381F}" type="slidenum">
              <a:rPr lang="es-AR" smtClean="0"/>
              <a:pPr/>
              <a:t>3</a:t>
            </a:fld>
            <a:endParaRPr lang="es-AR"/>
          </a:p>
        </p:txBody>
      </p:sp>
    </p:spTree>
    <p:extLst>
      <p:ext uri="{BB962C8B-B14F-4D97-AF65-F5344CB8AC3E}">
        <p14:creationId xmlns:p14="http://schemas.microsoft.com/office/powerpoint/2010/main" val="15380818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AR" dirty="0"/>
              <a:t>Software</a:t>
            </a:r>
            <a:br>
              <a:rPr lang="es-AR" dirty="0"/>
            </a:br>
            <a:r>
              <a:rPr lang="es-AR" dirty="0"/>
              <a:t>Tipos de Programas</a:t>
            </a:r>
          </a:p>
        </p:txBody>
      </p:sp>
      <p:graphicFrame>
        <p:nvGraphicFramePr>
          <p:cNvPr id="4" name="3 Marcador de contenido"/>
          <p:cNvGraphicFramePr>
            <a:graphicFrameLocks noGrp="1"/>
          </p:cNvGraphicFramePr>
          <p:nvPr>
            <p:ph idx="1"/>
          </p:nvPr>
        </p:nvGraphicFramePr>
        <p:xfrm>
          <a:off x="566738" y="1752600"/>
          <a:ext cx="80010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número de diapositiva 1">
            <a:extLst>
              <a:ext uri="{FF2B5EF4-FFF2-40B4-BE49-F238E27FC236}">
                <a16:creationId xmlns:a16="http://schemas.microsoft.com/office/drawing/2014/main" id="{EF268413-B771-4DEA-94C4-EF4C2E7634A7}"/>
              </a:ext>
            </a:extLst>
          </p:cNvPr>
          <p:cNvSpPr>
            <a:spLocks noGrp="1"/>
          </p:cNvSpPr>
          <p:nvPr>
            <p:ph type="sldNum" sz="quarter" idx="12"/>
          </p:nvPr>
        </p:nvSpPr>
        <p:spPr/>
        <p:txBody>
          <a:bodyPr/>
          <a:lstStyle/>
          <a:p>
            <a:fld id="{291494DF-FDC4-447A-9737-9C232B7A381F}" type="slidenum">
              <a:rPr lang="es-AR" smtClean="0"/>
              <a:pPr/>
              <a:t>30</a:t>
            </a:fld>
            <a:endParaRPr lang="es-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AR" dirty="0"/>
              <a:t>Software</a:t>
            </a:r>
            <a:br>
              <a:rPr lang="es-AR" dirty="0"/>
            </a:br>
            <a:r>
              <a:rPr lang="es-AR" sz="3600" dirty="0"/>
              <a:t>Herramental o Aplicación Horizontal</a:t>
            </a:r>
            <a:endParaRPr lang="es-AR" dirty="0"/>
          </a:p>
        </p:txBody>
      </p:sp>
      <p:sp>
        <p:nvSpPr>
          <p:cNvPr id="2" name="1 Marcador de contenido"/>
          <p:cNvSpPr>
            <a:spLocks noGrp="1"/>
          </p:cNvSpPr>
          <p:nvPr>
            <p:ph idx="1"/>
          </p:nvPr>
        </p:nvSpPr>
        <p:spPr/>
        <p:txBody>
          <a:bodyPr>
            <a:normAutofit fontScale="92500" lnSpcReduction="20000"/>
          </a:bodyPr>
          <a:lstStyle/>
          <a:p>
            <a:endParaRPr lang="es-AR" dirty="0"/>
          </a:p>
          <a:p>
            <a:r>
              <a:rPr lang="es-AR" dirty="0"/>
              <a:t>Planillas de Cálculo </a:t>
            </a:r>
          </a:p>
          <a:p>
            <a:endParaRPr lang="es-AR" dirty="0"/>
          </a:p>
          <a:p>
            <a:r>
              <a:rPr lang="es-AR" dirty="0"/>
              <a:t>Procesadores de Textos</a:t>
            </a:r>
          </a:p>
          <a:p>
            <a:endParaRPr lang="es-AR" dirty="0"/>
          </a:p>
          <a:p>
            <a:r>
              <a:rPr lang="es-AR" dirty="0"/>
              <a:t>Generador de Presentaciones</a:t>
            </a:r>
          </a:p>
          <a:p>
            <a:endParaRPr lang="es-AR" dirty="0"/>
          </a:p>
          <a:p>
            <a:r>
              <a:rPr lang="es-AR" dirty="0"/>
              <a:t>Gestores de Base de Datos</a:t>
            </a:r>
          </a:p>
          <a:p>
            <a:endParaRPr lang="es-AR" dirty="0"/>
          </a:p>
          <a:p>
            <a:r>
              <a:rPr lang="es-AR" dirty="0"/>
              <a:t>Etc.</a:t>
            </a:r>
          </a:p>
          <a:p>
            <a:endParaRPr lang="es-AR" dirty="0"/>
          </a:p>
        </p:txBody>
      </p:sp>
      <p:sp>
        <p:nvSpPr>
          <p:cNvPr id="4" name="Marcador de número de diapositiva 3">
            <a:extLst>
              <a:ext uri="{FF2B5EF4-FFF2-40B4-BE49-F238E27FC236}">
                <a16:creationId xmlns:a16="http://schemas.microsoft.com/office/drawing/2014/main" id="{45D815EC-646C-4AAA-A8E0-64DD38D3A6DF}"/>
              </a:ext>
            </a:extLst>
          </p:cNvPr>
          <p:cNvSpPr>
            <a:spLocks noGrp="1"/>
          </p:cNvSpPr>
          <p:nvPr>
            <p:ph type="sldNum" sz="quarter" idx="12"/>
          </p:nvPr>
        </p:nvSpPr>
        <p:spPr/>
        <p:txBody>
          <a:bodyPr/>
          <a:lstStyle/>
          <a:p>
            <a:fld id="{291494DF-FDC4-447A-9737-9C232B7A381F}" type="slidenum">
              <a:rPr lang="es-AR" smtClean="0"/>
              <a:pPr/>
              <a:t>31</a:t>
            </a:fld>
            <a:endParaRPr lang="es-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AR" dirty="0"/>
              <a:t>Software</a:t>
            </a:r>
            <a:br>
              <a:rPr lang="es-AR" dirty="0"/>
            </a:br>
            <a:r>
              <a:rPr lang="es-AR" dirty="0"/>
              <a:t>Gestión o Aplicación Vertical</a:t>
            </a:r>
          </a:p>
        </p:txBody>
      </p:sp>
      <p:sp>
        <p:nvSpPr>
          <p:cNvPr id="2" name="1 Marcador de contenido"/>
          <p:cNvSpPr>
            <a:spLocks noGrp="1"/>
          </p:cNvSpPr>
          <p:nvPr>
            <p:ph idx="1"/>
          </p:nvPr>
        </p:nvSpPr>
        <p:spPr/>
        <p:txBody>
          <a:bodyPr>
            <a:normAutofit fontScale="92500" lnSpcReduction="20000"/>
          </a:bodyPr>
          <a:lstStyle/>
          <a:p>
            <a:endParaRPr lang="es-AR" dirty="0"/>
          </a:p>
          <a:p>
            <a:r>
              <a:rPr lang="es-AR" dirty="0"/>
              <a:t>Sistemas de Contabilidad</a:t>
            </a:r>
          </a:p>
          <a:p>
            <a:endParaRPr lang="es-AR" dirty="0"/>
          </a:p>
          <a:p>
            <a:r>
              <a:rPr lang="es-AR" dirty="0"/>
              <a:t>Sistemas de Sueldos</a:t>
            </a:r>
          </a:p>
          <a:p>
            <a:endParaRPr lang="es-AR" dirty="0"/>
          </a:p>
          <a:p>
            <a:r>
              <a:rPr lang="es-AR" dirty="0"/>
              <a:t>Sistemas de Impuestos</a:t>
            </a:r>
          </a:p>
          <a:p>
            <a:endParaRPr lang="es-AR" dirty="0"/>
          </a:p>
          <a:p>
            <a:r>
              <a:rPr lang="es-AR" dirty="0"/>
              <a:t>Sistemas de Gestión Integrada</a:t>
            </a:r>
          </a:p>
          <a:p>
            <a:endParaRPr lang="es-AR" dirty="0"/>
          </a:p>
          <a:p>
            <a:r>
              <a:rPr lang="es-AR" dirty="0"/>
              <a:t>Etc.</a:t>
            </a:r>
          </a:p>
        </p:txBody>
      </p:sp>
      <p:sp>
        <p:nvSpPr>
          <p:cNvPr id="4" name="Marcador de número de diapositiva 3">
            <a:extLst>
              <a:ext uri="{FF2B5EF4-FFF2-40B4-BE49-F238E27FC236}">
                <a16:creationId xmlns:a16="http://schemas.microsoft.com/office/drawing/2014/main" id="{8EB07ABF-631A-47EF-A9C1-E70CC1761DF3}"/>
              </a:ext>
            </a:extLst>
          </p:cNvPr>
          <p:cNvSpPr>
            <a:spLocks noGrp="1"/>
          </p:cNvSpPr>
          <p:nvPr>
            <p:ph type="sldNum" sz="quarter" idx="12"/>
          </p:nvPr>
        </p:nvSpPr>
        <p:spPr/>
        <p:txBody>
          <a:bodyPr/>
          <a:lstStyle/>
          <a:p>
            <a:fld id="{291494DF-FDC4-447A-9737-9C232B7A381F}" type="slidenum">
              <a:rPr lang="es-AR" smtClean="0"/>
              <a:pPr/>
              <a:t>32</a:t>
            </a:fld>
            <a:endParaRPr lang="es-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AR" dirty="0"/>
              <a:t>Software</a:t>
            </a:r>
            <a:br>
              <a:rPr lang="es-AR" dirty="0"/>
            </a:br>
            <a:r>
              <a:rPr lang="es-AR" dirty="0"/>
              <a:t>Clasificación por Licencias</a:t>
            </a:r>
          </a:p>
        </p:txBody>
      </p:sp>
      <p:sp>
        <p:nvSpPr>
          <p:cNvPr id="2" name="1 Marcador de contenido"/>
          <p:cNvSpPr>
            <a:spLocks noGrp="1"/>
          </p:cNvSpPr>
          <p:nvPr>
            <p:ph idx="1"/>
          </p:nvPr>
        </p:nvSpPr>
        <p:spPr>
          <a:xfrm>
            <a:off x="574431" y="1741976"/>
            <a:ext cx="8229600" cy="5116024"/>
          </a:xfrm>
        </p:spPr>
        <p:txBody>
          <a:bodyPr>
            <a:normAutofit fontScale="92500" lnSpcReduction="20000"/>
          </a:bodyPr>
          <a:lstStyle/>
          <a:p>
            <a:pPr lvl="0"/>
            <a:r>
              <a:rPr lang="es-ES_tradnl" sz="2800" dirty="0"/>
              <a:t>FREEWARE</a:t>
            </a:r>
            <a:endParaRPr lang="es-AR" sz="3200" dirty="0"/>
          </a:p>
          <a:p>
            <a:pPr lvl="1"/>
            <a:r>
              <a:rPr lang="es-ES_tradnl" sz="2400" dirty="0"/>
              <a:t>FREEWARE: Software gratuito pero su código fuente no está disponible</a:t>
            </a:r>
            <a:endParaRPr lang="es-AR" sz="2800" dirty="0"/>
          </a:p>
          <a:p>
            <a:pPr lvl="1"/>
            <a:r>
              <a:rPr lang="es-ES_tradnl" sz="2400" dirty="0"/>
              <a:t>FREE SOFTWARE: Software Libre, Software Open </a:t>
            </a:r>
            <a:r>
              <a:rPr lang="es-ES_tradnl" sz="2400" dirty="0" err="1"/>
              <a:t>Source</a:t>
            </a:r>
            <a:r>
              <a:rPr lang="es-ES_tradnl" sz="2400" dirty="0"/>
              <a:t>, Software de Código abierto, generalmente es gratuito y su código es de dominio público</a:t>
            </a:r>
            <a:endParaRPr lang="es-AR" sz="2800" dirty="0"/>
          </a:p>
          <a:p>
            <a:pPr lvl="0"/>
            <a:r>
              <a:rPr lang="es-ES_tradnl" sz="2800" dirty="0"/>
              <a:t>NO FREEWARE</a:t>
            </a:r>
            <a:endParaRPr lang="es-AR" sz="3200" dirty="0"/>
          </a:p>
          <a:p>
            <a:pPr lvl="1"/>
            <a:r>
              <a:rPr lang="es-ES_tradnl" sz="2600" dirty="0"/>
              <a:t>SOFTWARE COMERCIAL: Software cuya licencia de uso debe ser adquirida.</a:t>
            </a:r>
            <a:endParaRPr lang="es-AR" sz="3000" dirty="0"/>
          </a:p>
          <a:p>
            <a:pPr lvl="1"/>
            <a:r>
              <a:rPr lang="es-ES_tradnl" sz="2600" dirty="0"/>
              <a:t>DEMO/TRIAL: Software comercial ofrecido como demostración por un periodo de tiempo, a veces limitada en su funcionalidad.</a:t>
            </a:r>
            <a:endParaRPr lang="es-AR" sz="3000" dirty="0"/>
          </a:p>
          <a:p>
            <a:pPr lvl="1"/>
            <a:r>
              <a:rPr lang="es-ES_tradnl" sz="2600" dirty="0"/>
              <a:t>SHAREWARE Software en forma de demo o trial que al comprarlo incorpora otras prestaciones.</a:t>
            </a:r>
            <a:endParaRPr lang="es-AR" sz="3000" dirty="0"/>
          </a:p>
          <a:p>
            <a:pPr lvl="1"/>
            <a:r>
              <a:rPr lang="es-ES_tradnl" sz="2600" dirty="0"/>
              <a:t>WAREZ Software comercial obtenido en forma ilegal.</a:t>
            </a:r>
            <a:endParaRPr lang="es-AR" sz="3000" dirty="0"/>
          </a:p>
          <a:p>
            <a:endParaRPr lang="es-AR" dirty="0"/>
          </a:p>
        </p:txBody>
      </p:sp>
      <p:sp>
        <p:nvSpPr>
          <p:cNvPr id="4" name="Marcador de número de diapositiva 3">
            <a:extLst>
              <a:ext uri="{FF2B5EF4-FFF2-40B4-BE49-F238E27FC236}">
                <a16:creationId xmlns:a16="http://schemas.microsoft.com/office/drawing/2014/main" id="{F76142A0-63C5-4C91-BC42-5C406DAA8A32}"/>
              </a:ext>
            </a:extLst>
          </p:cNvPr>
          <p:cNvSpPr>
            <a:spLocks noGrp="1"/>
          </p:cNvSpPr>
          <p:nvPr>
            <p:ph type="sldNum" sz="quarter" idx="12"/>
          </p:nvPr>
        </p:nvSpPr>
        <p:spPr/>
        <p:txBody>
          <a:bodyPr/>
          <a:lstStyle/>
          <a:p>
            <a:fld id="{291494DF-FDC4-447A-9737-9C232B7A381F}" type="slidenum">
              <a:rPr lang="es-AR" smtClean="0"/>
              <a:pPr/>
              <a:t>33</a:t>
            </a:fld>
            <a:endParaRPr lang="es-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3 Marcador de número de diapositiva">
            <a:extLst>
              <a:ext uri="{FF2B5EF4-FFF2-40B4-BE49-F238E27FC236}">
                <a16:creationId xmlns:a16="http://schemas.microsoft.com/office/drawing/2014/main" id="{A8C34EDE-0BD4-4CE3-8AEA-7D1BFBC3561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2769">
                <a:solidFill>
                  <a:schemeClr val="tx1"/>
                </a:solidFill>
                <a:latin typeface="Tahoma" panose="020B0604030504040204" pitchFamily="34" charset="0"/>
              </a:defRPr>
            </a:lvl1pPr>
            <a:lvl2pPr marL="685817" indent="-263776">
              <a:spcBef>
                <a:spcPct val="20000"/>
              </a:spcBef>
              <a:buClr>
                <a:schemeClr val="accent2"/>
              </a:buClr>
              <a:buFont typeface="Wingdings" panose="05000000000000000000" pitchFamily="2" charset="2"/>
              <a:buChar char="n"/>
              <a:defRPr sz="2400">
                <a:solidFill>
                  <a:schemeClr val="tx1"/>
                </a:solidFill>
                <a:latin typeface="Tahoma" panose="020B0604030504040204" pitchFamily="34" charset="0"/>
              </a:defRPr>
            </a:lvl2pPr>
            <a:lvl3pPr marL="1055103" indent="-211021">
              <a:spcBef>
                <a:spcPct val="20000"/>
              </a:spcBef>
              <a:buClr>
                <a:schemeClr val="accent2"/>
              </a:buClr>
              <a:buFont typeface="Wingdings" panose="05000000000000000000" pitchFamily="2" charset="2"/>
              <a:buChar char="o"/>
              <a:defRPr sz="2123">
                <a:solidFill>
                  <a:schemeClr val="tx1"/>
                </a:solidFill>
                <a:latin typeface="Tahoma" panose="020B0604030504040204" pitchFamily="34" charset="0"/>
              </a:defRPr>
            </a:lvl3pPr>
            <a:lvl4pPr marL="1477145" indent="-211021">
              <a:spcBef>
                <a:spcPct val="20000"/>
              </a:spcBef>
              <a:buClr>
                <a:schemeClr val="accent2"/>
              </a:buClr>
              <a:buFont typeface="Wingdings" panose="05000000000000000000" pitchFamily="2" charset="2"/>
              <a:buChar char="n"/>
              <a:defRPr sz="1846">
                <a:solidFill>
                  <a:schemeClr val="tx1"/>
                </a:solidFill>
                <a:latin typeface="Tahoma" panose="020B0604030504040204" pitchFamily="34" charset="0"/>
              </a:defRPr>
            </a:lvl4pPr>
            <a:lvl5pPr marL="1899186" indent="-211021">
              <a:spcBef>
                <a:spcPct val="25000"/>
              </a:spcBef>
              <a:buClr>
                <a:schemeClr val="accent2"/>
              </a:buClr>
              <a:buFont typeface="Wingdings" panose="05000000000000000000" pitchFamily="2" charset="2"/>
              <a:buChar char="§"/>
              <a:defRPr sz="1846">
                <a:solidFill>
                  <a:schemeClr val="tx1"/>
                </a:solidFill>
                <a:latin typeface="Tahoma" panose="020B0604030504040204" pitchFamily="34" charset="0"/>
              </a:defRPr>
            </a:lvl5pPr>
            <a:lvl6pPr marL="2321227"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6pPr>
            <a:lvl7pPr marL="2743269"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7pPr>
            <a:lvl8pPr marL="3165310"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8pPr>
            <a:lvl9pPr marL="3587351"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9pPr>
          </a:lstStyle>
          <a:p>
            <a:pPr>
              <a:spcBef>
                <a:spcPct val="0"/>
              </a:spcBef>
              <a:buClrTx/>
              <a:buFontTx/>
              <a:buNone/>
            </a:pPr>
            <a:fld id="{10AE3815-E762-4E18-9EAC-B77CB0E4504A}" type="slidenum">
              <a:rPr lang="es-ES" altLang="es-AR" sz="1108"/>
              <a:pPr>
                <a:spcBef>
                  <a:spcPct val="0"/>
                </a:spcBef>
                <a:buClrTx/>
                <a:buFontTx/>
                <a:buNone/>
              </a:pPr>
              <a:t>34</a:t>
            </a:fld>
            <a:endParaRPr lang="es-ES" altLang="es-AR" sz="1108"/>
          </a:p>
        </p:txBody>
      </p:sp>
      <p:sp>
        <p:nvSpPr>
          <p:cNvPr id="12291" name="Rectángulo 2">
            <a:extLst>
              <a:ext uri="{FF2B5EF4-FFF2-40B4-BE49-F238E27FC236}">
                <a16:creationId xmlns:a16="http://schemas.microsoft.com/office/drawing/2014/main" id="{ED55C63B-995A-46CB-8530-B75BDF146DBB}"/>
              </a:ext>
            </a:extLst>
          </p:cNvPr>
          <p:cNvSpPr>
            <a:spLocks noChangeArrowheads="1"/>
          </p:cNvSpPr>
          <p:nvPr/>
        </p:nvSpPr>
        <p:spPr bwMode="auto">
          <a:xfrm>
            <a:off x="1758462" y="3640016"/>
            <a:ext cx="3503735" cy="2149720"/>
          </a:xfrm>
          <a:prstGeom prst="rect">
            <a:avLst/>
          </a:prstGeom>
          <a:solidFill>
            <a:srgbClr val="3365F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nvGrpSpPr>
          <p:cNvPr id="12292" name="Grupo 3">
            <a:extLst>
              <a:ext uri="{FF2B5EF4-FFF2-40B4-BE49-F238E27FC236}">
                <a16:creationId xmlns:a16="http://schemas.microsoft.com/office/drawing/2014/main" id="{67F55A06-9AAD-4B27-8AAD-F725DC1840D4}"/>
              </a:ext>
            </a:extLst>
          </p:cNvPr>
          <p:cNvGrpSpPr>
            <a:grpSpLocks/>
          </p:cNvGrpSpPr>
          <p:nvPr/>
        </p:nvGrpSpPr>
        <p:grpSpPr bwMode="auto">
          <a:xfrm>
            <a:off x="1852247" y="4287715"/>
            <a:ext cx="3379177" cy="1400908"/>
            <a:chOff x="948" y="2179"/>
            <a:chExt cx="2306" cy="956"/>
          </a:xfrm>
        </p:grpSpPr>
        <p:sp>
          <p:nvSpPr>
            <p:cNvPr id="12307" name="Forma libre 4">
              <a:extLst>
                <a:ext uri="{FF2B5EF4-FFF2-40B4-BE49-F238E27FC236}">
                  <a16:creationId xmlns:a16="http://schemas.microsoft.com/office/drawing/2014/main" id="{C6BE0DF8-29F5-4143-A242-7049A3EAFA96}"/>
                </a:ext>
              </a:extLst>
            </p:cNvPr>
            <p:cNvSpPr>
              <a:spLocks/>
            </p:cNvSpPr>
            <p:nvPr/>
          </p:nvSpPr>
          <p:spPr bwMode="auto">
            <a:xfrm>
              <a:off x="2112" y="2449"/>
              <a:ext cx="19" cy="17"/>
            </a:xfrm>
            <a:custGeom>
              <a:avLst/>
              <a:gdLst>
                <a:gd name="T0" fmla="*/ 18 w 19"/>
                <a:gd name="T1" fmla="*/ 0 h 17"/>
                <a:gd name="T2" fmla="*/ 18 w 19"/>
                <a:gd name="T3" fmla="*/ 12 h 17"/>
                <a:gd name="T4" fmla="*/ 13 w 19"/>
                <a:gd name="T5" fmla="*/ 16 h 17"/>
                <a:gd name="T6" fmla="*/ 0 w 19"/>
                <a:gd name="T7" fmla="*/ 4 h 17"/>
                <a:gd name="T8" fmla="*/ 4 w 19"/>
                <a:gd name="T9" fmla="*/ 0 h 17"/>
                <a:gd name="T10" fmla="*/ 18 w 19"/>
                <a:gd name="T11" fmla="*/ 0 h 17"/>
                <a:gd name="T12" fmla="*/ 0 60000 65536"/>
                <a:gd name="T13" fmla="*/ 0 60000 65536"/>
                <a:gd name="T14" fmla="*/ 0 60000 65536"/>
                <a:gd name="T15" fmla="*/ 0 60000 65536"/>
                <a:gd name="T16" fmla="*/ 0 60000 65536"/>
                <a:gd name="T17" fmla="*/ 0 60000 65536"/>
                <a:gd name="T18" fmla="*/ 0 w 19"/>
                <a:gd name="T19" fmla="*/ 0 h 17"/>
                <a:gd name="T20" fmla="*/ 19 w 1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9" h="17">
                  <a:moveTo>
                    <a:pt x="18" y="0"/>
                  </a:moveTo>
                  <a:lnTo>
                    <a:pt x="18" y="12"/>
                  </a:lnTo>
                  <a:lnTo>
                    <a:pt x="13" y="16"/>
                  </a:lnTo>
                  <a:lnTo>
                    <a:pt x="0" y="4"/>
                  </a:lnTo>
                  <a:lnTo>
                    <a:pt x="4" y="0"/>
                  </a:lnTo>
                  <a:lnTo>
                    <a:pt x="18" y="0"/>
                  </a:lnTo>
                </a:path>
              </a:pathLst>
            </a:custGeom>
            <a:solidFill>
              <a:srgbClr val="00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AR" sz="1662"/>
            </a:p>
          </p:txBody>
        </p:sp>
        <p:sp>
          <p:nvSpPr>
            <p:cNvPr id="12308" name="Forma libre 5">
              <a:extLst>
                <a:ext uri="{FF2B5EF4-FFF2-40B4-BE49-F238E27FC236}">
                  <a16:creationId xmlns:a16="http://schemas.microsoft.com/office/drawing/2014/main" id="{9CC2FBF1-04C4-4A19-91AC-EB17A1614FA4}"/>
                </a:ext>
              </a:extLst>
            </p:cNvPr>
            <p:cNvSpPr>
              <a:spLocks/>
            </p:cNvSpPr>
            <p:nvPr/>
          </p:nvSpPr>
          <p:spPr bwMode="auto">
            <a:xfrm>
              <a:off x="2091" y="2427"/>
              <a:ext cx="18" cy="17"/>
            </a:xfrm>
            <a:custGeom>
              <a:avLst/>
              <a:gdLst>
                <a:gd name="T0" fmla="*/ 17 w 18"/>
                <a:gd name="T1" fmla="*/ 0 h 17"/>
                <a:gd name="T2" fmla="*/ 0 w 18"/>
                <a:gd name="T3" fmla="*/ 4 h 17"/>
                <a:gd name="T4" fmla="*/ 0 w 18"/>
                <a:gd name="T5" fmla="*/ 16 h 17"/>
                <a:gd name="T6" fmla="*/ 17 w 18"/>
                <a:gd name="T7" fmla="*/ 14 h 17"/>
                <a:gd name="T8" fmla="*/ 17 w 18"/>
                <a:gd name="T9" fmla="*/ 0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17" y="0"/>
                  </a:moveTo>
                  <a:lnTo>
                    <a:pt x="0" y="4"/>
                  </a:lnTo>
                  <a:lnTo>
                    <a:pt x="0" y="16"/>
                  </a:lnTo>
                  <a:lnTo>
                    <a:pt x="17" y="14"/>
                  </a:lnTo>
                  <a:lnTo>
                    <a:pt x="17" y="0"/>
                  </a:lnTo>
                </a:path>
              </a:pathLst>
            </a:custGeom>
            <a:solidFill>
              <a:srgbClr val="00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AR" sz="1662"/>
            </a:p>
          </p:txBody>
        </p:sp>
        <p:grpSp>
          <p:nvGrpSpPr>
            <p:cNvPr id="12309" name="Grupo 6">
              <a:extLst>
                <a:ext uri="{FF2B5EF4-FFF2-40B4-BE49-F238E27FC236}">
                  <a16:creationId xmlns:a16="http://schemas.microsoft.com/office/drawing/2014/main" id="{31DE4D34-656F-4F92-AF5B-CB9959DE9327}"/>
                </a:ext>
              </a:extLst>
            </p:cNvPr>
            <p:cNvGrpSpPr>
              <a:grpSpLocks/>
            </p:cNvGrpSpPr>
            <p:nvPr/>
          </p:nvGrpSpPr>
          <p:grpSpPr bwMode="auto">
            <a:xfrm>
              <a:off x="3058" y="2979"/>
              <a:ext cx="196" cy="90"/>
              <a:chOff x="3058" y="2979"/>
              <a:chExt cx="196" cy="90"/>
            </a:xfrm>
          </p:grpSpPr>
          <p:sp>
            <p:nvSpPr>
              <p:cNvPr id="12339" name="Forma libre 7">
                <a:extLst>
                  <a:ext uri="{FF2B5EF4-FFF2-40B4-BE49-F238E27FC236}">
                    <a16:creationId xmlns:a16="http://schemas.microsoft.com/office/drawing/2014/main" id="{A7B6A657-82E1-4D0D-B46C-D6C8C41A95D8}"/>
                  </a:ext>
                </a:extLst>
              </p:cNvPr>
              <p:cNvSpPr>
                <a:spLocks/>
              </p:cNvSpPr>
              <p:nvPr/>
            </p:nvSpPr>
            <p:spPr bwMode="auto">
              <a:xfrm>
                <a:off x="3231" y="2979"/>
                <a:ext cx="23" cy="52"/>
              </a:xfrm>
              <a:custGeom>
                <a:avLst/>
                <a:gdLst>
                  <a:gd name="T0" fmla="*/ 7 w 23"/>
                  <a:gd name="T1" fmla="*/ 0 h 52"/>
                  <a:gd name="T2" fmla="*/ 9 w 23"/>
                  <a:gd name="T3" fmla="*/ 0 h 52"/>
                  <a:gd name="T4" fmla="*/ 12 w 23"/>
                  <a:gd name="T5" fmla="*/ 6 h 52"/>
                  <a:gd name="T6" fmla="*/ 12 w 23"/>
                  <a:gd name="T7" fmla="*/ 22 h 52"/>
                  <a:gd name="T8" fmla="*/ 14 w 23"/>
                  <a:gd name="T9" fmla="*/ 22 h 52"/>
                  <a:gd name="T10" fmla="*/ 15 w 23"/>
                  <a:gd name="T11" fmla="*/ 25 h 52"/>
                  <a:gd name="T12" fmla="*/ 16 w 23"/>
                  <a:gd name="T13" fmla="*/ 26 h 52"/>
                  <a:gd name="T14" fmla="*/ 17 w 23"/>
                  <a:gd name="T15" fmla="*/ 29 h 52"/>
                  <a:gd name="T16" fmla="*/ 19 w 23"/>
                  <a:gd name="T17" fmla="*/ 28 h 52"/>
                  <a:gd name="T18" fmla="*/ 20 w 23"/>
                  <a:gd name="T19" fmla="*/ 25 h 52"/>
                  <a:gd name="T20" fmla="*/ 22 w 23"/>
                  <a:gd name="T21" fmla="*/ 26 h 52"/>
                  <a:gd name="T22" fmla="*/ 20 w 23"/>
                  <a:gd name="T23" fmla="*/ 30 h 52"/>
                  <a:gd name="T24" fmla="*/ 19 w 23"/>
                  <a:gd name="T25" fmla="*/ 32 h 52"/>
                  <a:gd name="T26" fmla="*/ 18 w 23"/>
                  <a:gd name="T27" fmla="*/ 36 h 52"/>
                  <a:gd name="T28" fmla="*/ 16 w 23"/>
                  <a:gd name="T29" fmla="*/ 38 h 52"/>
                  <a:gd name="T30" fmla="*/ 14 w 23"/>
                  <a:gd name="T31" fmla="*/ 39 h 52"/>
                  <a:gd name="T32" fmla="*/ 12 w 23"/>
                  <a:gd name="T33" fmla="*/ 41 h 52"/>
                  <a:gd name="T34" fmla="*/ 11 w 23"/>
                  <a:gd name="T35" fmla="*/ 43 h 52"/>
                  <a:gd name="T36" fmla="*/ 12 w 23"/>
                  <a:gd name="T37" fmla="*/ 45 h 52"/>
                  <a:gd name="T38" fmla="*/ 12 w 23"/>
                  <a:gd name="T39" fmla="*/ 48 h 52"/>
                  <a:gd name="T40" fmla="*/ 10 w 23"/>
                  <a:gd name="T41" fmla="*/ 49 h 52"/>
                  <a:gd name="T42" fmla="*/ 9 w 23"/>
                  <a:gd name="T43" fmla="*/ 51 h 52"/>
                  <a:gd name="T44" fmla="*/ 7 w 23"/>
                  <a:gd name="T45" fmla="*/ 51 h 52"/>
                  <a:gd name="T46" fmla="*/ 5 w 23"/>
                  <a:gd name="T47" fmla="*/ 51 h 52"/>
                  <a:gd name="T48" fmla="*/ 3 w 23"/>
                  <a:gd name="T49" fmla="*/ 49 h 52"/>
                  <a:gd name="T50" fmla="*/ 1 w 23"/>
                  <a:gd name="T51" fmla="*/ 48 h 52"/>
                  <a:gd name="T52" fmla="*/ 3 w 23"/>
                  <a:gd name="T53" fmla="*/ 46 h 52"/>
                  <a:gd name="T54" fmla="*/ 5 w 23"/>
                  <a:gd name="T55" fmla="*/ 45 h 52"/>
                  <a:gd name="T56" fmla="*/ 7 w 23"/>
                  <a:gd name="T57" fmla="*/ 42 h 52"/>
                  <a:gd name="T58" fmla="*/ 7 w 23"/>
                  <a:gd name="T59" fmla="*/ 41 h 52"/>
                  <a:gd name="T60" fmla="*/ 5 w 23"/>
                  <a:gd name="T61" fmla="*/ 39 h 52"/>
                  <a:gd name="T62" fmla="*/ 3 w 23"/>
                  <a:gd name="T63" fmla="*/ 37 h 52"/>
                  <a:gd name="T64" fmla="*/ 1 w 23"/>
                  <a:gd name="T65" fmla="*/ 37 h 52"/>
                  <a:gd name="T66" fmla="*/ 0 w 23"/>
                  <a:gd name="T67" fmla="*/ 36 h 52"/>
                  <a:gd name="T68" fmla="*/ 0 w 23"/>
                  <a:gd name="T69" fmla="*/ 35 h 52"/>
                  <a:gd name="T70" fmla="*/ 0 w 23"/>
                  <a:gd name="T71" fmla="*/ 33 h 52"/>
                  <a:gd name="T72" fmla="*/ 1 w 23"/>
                  <a:gd name="T73" fmla="*/ 33 h 52"/>
                  <a:gd name="T74" fmla="*/ 3 w 23"/>
                  <a:gd name="T75" fmla="*/ 32 h 52"/>
                  <a:gd name="T76" fmla="*/ 5 w 23"/>
                  <a:gd name="T77" fmla="*/ 30 h 52"/>
                  <a:gd name="T78" fmla="*/ 6 w 23"/>
                  <a:gd name="T79" fmla="*/ 29 h 52"/>
                  <a:gd name="T80" fmla="*/ 7 w 23"/>
                  <a:gd name="T81" fmla="*/ 22 h 52"/>
                  <a:gd name="T82" fmla="*/ 6 w 23"/>
                  <a:gd name="T83" fmla="*/ 20 h 52"/>
                  <a:gd name="T84" fmla="*/ 4 w 23"/>
                  <a:gd name="T85" fmla="*/ 17 h 52"/>
                  <a:gd name="T86" fmla="*/ 4 w 23"/>
                  <a:gd name="T87" fmla="*/ 14 h 52"/>
                  <a:gd name="T88" fmla="*/ 4 w 23"/>
                  <a:gd name="T89" fmla="*/ 10 h 52"/>
                  <a:gd name="T90" fmla="*/ 5 w 23"/>
                  <a:gd name="T91" fmla="*/ 8 h 52"/>
                  <a:gd name="T92" fmla="*/ 7 w 23"/>
                  <a:gd name="T93" fmla="*/ 0 h 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
                  <a:gd name="T142" fmla="*/ 0 h 52"/>
                  <a:gd name="T143" fmla="*/ 23 w 23"/>
                  <a:gd name="T144" fmla="*/ 52 h 5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 h="52">
                    <a:moveTo>
                      <a:pt x="7" y="0"/>
                    </a:moveTo>
                    <a:lnTo>
                      <a:pt x="9" y="0"/>
                    </a:lnTo>
                    <a:lnTo>
                      <a:pt x="12" y="6"/>
                    </a:lnTo>
                    <a:lnTo>
                      <a:pt x="12" y="22"/>
                    </a:lnTo>
                    <a:lnTo>
                      <a:pt x="14" y="22"/>
                    </a:lnTo>
                    <a:lnTo>
                      <a:pt x="15" y="25"/>
                    </a:lnTo>
                    <a:lnTo>
                      <a:pt x="16" y="26"/>
                    </a:lnTo>
                    <a:lnTo>
                      <a:pt x="17" y="29"/>
                    </a:lnTo>
                    <a:lnTo>
                      <a:pt x="19" y="28"/>
                    </a:lnTo>
                    <a:lnTo>
                      <a:pt x="20" y="25"/>
                    </a:lnTo>
                    <a:lnTo>
                      <a:pt x="22" y="26"/>
                    </a:lnTo>
                    <a:lnTo>
                      <a:pt x="20" y="30"/>
                    </a:lnTo>
                    <a:lnTo>
                      <a:pt x="19" y="32"/>
                    </a:lnTo>
                    <a:lnTo>
                      <a:pt x="18" y="36"/>
                    </a:lnTo>
                    <a:lnTo>
                      <a:pt x="16" y="38"/>
                    </a:lnTo>
                    <a:lnTo>
                      <a:pt x="14" y="39"/>
                    </a:lnTo>
                    <a:lnTo>
                      <a:pt x="12" y="41"/>
                    </a:lnTo>
                    <a:lnTo>
                      <a:pt x="11" y="43"/>
                    </a:lnTo>
                    <a:lnTo>
                      <a:pt x="12" y="45"/>
                    </a:lnTo>
                    <a:lnTo>
                      <a:pt x="12" y="48"/>
                    </a:lnTo>
                    <a:lnTo>
                      <a:pt x="10" y="49"/>
                    </a:lnTo>
                    <a:lnTo>
                      <a:pt x="9" y="51"/>
                    </a:lnTo>
                    <a:lnTo>
                      <a:pt x="7" y="51"/>
                    </a:lnTo>
                    <a:lnTo>
                      <a:pt x="5" y="51"/>
                    </a:lnTo>
                    <a:lnTo>
                      <a:pt x="3" y="49"/>
                    </a:lnTo>
                    <a:lnTo>
                      <a:pt x="1" y="48"/>
                    </a:lnTo>
                    <a:lnTo>
                      <a:pt x="3" y="46"/>
                    </a:lnTo>
                    <a:lnTo>
                      <a:pt x="5" y="45"/>
                    </a:lnTo>
                    <a:lnTo>
                      <a:pt x="7" y="42"/>
                    </a:lnTo>
                    <a:lnTo>
                      <a:pt x="7" y="41"/>
                    </a:lnTo>
                    <a:lnTo>
                      <a:pt x="5" y="39"/>
                    </a:lnTo>
                    <a:lnTo>
                      <a:pt x="3" y="37"/>
                    </a:lnTo>
                    <a:lnTo>
                      <a:pt x="1" y="37"/>
                    </a:lnTo>
                    <a:lnTo>
                      <a:pt x="0" y="36"/>
                    </a:lnTo>
                    <a:lnTo>
                      <a:pt x="0" y="35"/>
                    </a:lnTo>
                    <a:lnTo>
                      <a:pt x="0" y="33"/>
                    </a:lnTo>
                    <a:lnTo>
                      <a:pt x="1" y="33"/>
                    </a:lnTo>
                    <a:lnTo>
                      <a:pt x="3" y="32"/>
                    </a:lnTo>
                    <a:lnTo>
                      <a:pt x="5" y="30"/>
                    </a:lnTo>
                    <a:lnTo>
                      <a:pt x="6" y="29"/>
                    </a:lnTo>
                    <a:lnTo>
                      <a:pt x="7" y="22"/>
                    </a:lnTo>
                    <a:lnTo>
                      <a:pt x="6" y="20"/>
                    </a:lnTo>
                    <a:lnTo>
                      <a:pt x="4" y="17"/>
                    </a:lnTo>
                    <a:lnTo>
                      <a:pt x="4" y="14"/>
                    </a:lnTo>
                    <a:lnTo>
                      <a:pt x="4" y="10"/>
                    </a:lnTo>
                    <a:lnTo>
                      <a:pt x="5" y="8"/>
                    </a:lnTo>
                    <a:lnTo>
                      <a:pt x="7" y="0"/>
                    </a:lnTo>
                  </a:path>
                </a:pathLst>
              </a:custGeom>
              <a:solidFill>
                <a:srgbClr val="00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AR" sz="1662"/>
              </a:p>
            </p:txBody>
          </p:sp>
          <p:sp>
            <p:nvSpPr>
              <p:cNvPr id="12340" name="Forma libre 8">
                <a:extLst>
                  <a:ext uri="{FF2B5EF4-FFF2-40B4-BE49-F238E27FC236}">
                    <a16:creationId xmlns:a16="http://schemas.microsoft.com/office/drawing/2014/main" id="{7D86E562-34B2-43B1-8D91-84B07D8A1323}"/>
                  </a:ext>
                </a:extLst>
              </p:cNvPr>
              <p:cNvSpPr>
                <a:spLocks/>
              </p:cNvSpPr>
              <p:nvPr/>
            </p:nvSpPr>
            <p:spPr bwMode="auto">
              <a:xfrm>
                <a:off x="3168" y="3026"/>
                <a:ext cx="52" cy="43"/>
              </a:xfrm>
              <a:custGeom>
                <a:avLst/>
                <a:gdLst>
                  <a:gd name="T0" fmla="*/ 34 w 52"/>
                  <a:gd name="T1" fmla="*/ 0 h 43"/>
                  <a:gd name="T2" fmla="*/ 42 w 52"/>
                  <a:gd name="T3" fmla="*/ 0 h 43"/>
                  <a:gd name="T4" fmla="*/ 51 w 52"/>
                  <a:gd name="T5" fmla="*/ 13 h 43"/>
                  <a:gd name="T6" fmla="*/ 41 w 52"/>
                  <a:gd name="T7" fmla="*/ 21 h 43"/>
                  <a:gd name="T8" fmla="*/ 41 w 52"/>
                  <a:gd name="T9" fmla="*/ 25 h 43"/>
                  <a:gd name="T10" fmla="*/ 40 w 52"/>
                  <a:gd name="T11" fmla="*/ 27 h 43"/>
                  <a:gd name="T12" fmla="*/ 32 w 52"/>
                  <a:gd name="T13" fmla="*/ 27 h 43"/>
                  <a:gd name="T14" fmla="*/ 27 w 52"/>
                  <a:gd name="T15" fmla="*/ 31 h 43"/>
                  <a:gd name="T16" fmla="*/ 20 w 52"/>
                  <a:gd name="T17" fmla="*/ 37 h 43"/>
                  <a:gd name="T18" fmla="*/ 16 w 52"/>
                  <a:gd name="T19" fmla="*/ 42 h 43"/>
                  <a:gd name="T20" fmla="*/ 16 w 52"/>
                  <a:gd name="T21" fmla="*/ 37 h 43"/>
                  <a:gd name="T22" fmla="*/ 9 w 52"/>
                  <a:gd name="T23" fmla="*/ 39 h 43"/>
                  <a:gd name="T24" fmla="*/ 4 w 52"/>
                  <a:gd name="T25" fmla="*/ 39 h 43"/>
                  <a:gd name="T26" fmla="*/ 0 w 52"/>
                  <a:gd name="T27" fmla="*/ 39 h 43"/>
                  <a:gd name="T28" fmla="*/ 8 w 52"/>
                  <a:gd name="T29" fmla="*/ 31 h 43"/>
                  <a:gd name="T30" fmla="*/ 9 w 52"/>
                  <a:gd name="T31" fmla="*/ 29 h 43"/>
                  <a:gd name="T32" fmla="*/ 11 w 52"/>
                  <a:gd name="T33" fmla="*/ 29 h 43"/>
                  <a:gd name="T34" fmla="*/ 18 w 52"/>
                  <a:gd name="T35" fmla="*/ 22 h 43"/>
                  <a:gd name="T36" fmla="*/ 20 w 52"/>
                  <a:gd name="T37" fmla="*/ 22 h 43"/>
                  <a:gd name="T38" fmla="*/ 23 w 52"/>
                  <a:gd name="T39" fmla="*/ 20 h 43"/>
                  <a:gd name="T40" fmla="*/ 27 w 52"/>
                  <a:gd name="T41" fmla="*/ 20 h 43"/>
                  <a:gd name="T42" fmla="*/ 26 w 52"/>
                  <a:gd name="T43" fmla="*/ 14 h 43"/>
                  <a:gd name="T44" fmla="*/ 27 w 52"/>
                  <a:gd name="T45" fmla="*/ 14 h 43"/>
                  <a:gd name="T46" fmla="*/ 30 w 52"/>
                  <a:gd name="T47" fmla="*/ 12 h 43"/>
                  <a:gd name="T48" fmla="*/ 30 w 52"/>
                  <a:gd name="T49" fmla="*/ 13 h 43"/>
                  <a:gd name="T50" fmla="*/ 36 w 52"/>
                  <a:gd name="T51" fmla="*/ 8 h 43"/>
                  <a:gd name="T52" fmla="*/ 34 w 52"/>
                  <a:gd name="T53" fmla="*/ 0 h 4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2"/>
                  <a:gd name="T82" fmla="*/ 0 h 43"/>
                  <a:gd name="T83" fmla="*/ 52 w 52"/>
                  <a:gd name="T84" fmla="*/ 43 h 4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2" h="43">
                    <a:moveTo>
                      <a:pt x="34" y="0"/>
                    </a:moveTo>
                    <a:lnTo>
                      <a:pt x="42" y="0"/>
                    </a:lnTo>
                    <a:lnTo>
                      <a:pt x="51" y="13"/>
                    </a:lnTo>
                    <a:lnTo>
                      <a:pt x="41" y="21"/>
                    </a:lnTo>
                    <a:lnTo>
                      <a:pt x="41" y="25"/>
                    </a:lnTo>
                    <a:lnTo>
                      <a:pt x="40" y="27"/>
                    </a:lnTo>
                    <a:lnTo>
                      <a:pt x="32" y="27"/>
                    </a:lnTo>
                    <a:lnTo>
                      <a:pt x="27" y="31"/>
                    </a:lnTo>
                    <a:lnTo>
                      <a:pt x="20" y="37"/>
                    </a:lnTo>
                    <a:lnTo>
                      <a:pt x="16" y="42"/>
                    </a:lnTo>
                    <a:lnTo>
                      <a:pt x="16" y="37"/>
                    </a:lnTo>
                    <a:lnTo>
                      <a:pt x="9" y="39"/>
                    </a:lnTo>
                    <a:lnTo>
                      <a:pt x="4" y="39"/>
                    </a:lnTo>
                    <a:lnTo>
                      <a:pt x="0" y="39"/>
                    </a:lnTo>
                    <a:lnTo>
                      <a:pt x="8" y="31"/>
                    </a:lnTo>
                    <a:lnTo>
                      <a:pt x="9" y="29"/>
                    </a:lnTo>
                    <a:lnTo>
                      <a:pt x="11" y="29"/>
                    </a:lnTo>
                    <a:lnTo>
                      <a:pt x="18" y="22"/>
                    </a:lnTo>
                    <a:lnTo>
                      <a:pt x="20" y="22"/>
                    </a:lnTo>
                    <a:lnTo>
                      <a:pt x="23" y="20"/>
                    </a:lnTo>
                    <a:lnTo>
                      <a:pt x="27" y="20"/>
                    </a:lnTo>
                    <a:lnTo>
                      <a:pt x="26" y="14"/>
                    </a:lnTo>
                    <a:lnTo>
                      <a:pt x="27" y="14"/>
                    </a:lnTo>
                    <a:lnTo>
                      <a:pt x="30" y="12"/>
                    </a:lnTo>
                    <a:lnTo>
                      <a:pt x="30" y="13"/>
                    </a:lnTo>
                    <a:lnTo>
                      <a:pt x="36" y="8"/>
                    </a:lnTo>
                    <a:lnTo>
                      <a:pt x="34" y="0"/>
                    </a:lnTo>
                  </a:path>
                </a:pathLst>
              </a:custGeom>
              <a:solidFill>
                <a:srgbClr val="00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AR" sz="1662"/>
              </a:p>
            </p:txBody>
          </p:sp>
          <p:sp>
            <p:nvSpPr>
              <p:cNvPr id="12341" name="Forma libre 9">
                <a:extLst>
                  <a:ext uri="{FF2B5EF4-FFF2-40B4-BE49-F238E27FC236}">
                    <a16:creationId xmlns:a16="http://schemas.microsoft.com/office/drawing/2014/main" id="{52F78770-3806-4DF3-8776-F71A61348713}"/>
                  </a:ext>
                </a:extLst>
              </p:cNvPr>
              <p:cNvSpPr>
                <a:spLocks/>
              </p:cNvSpPr>
              <p:nvPr/>
            </p:nvSpPr>
            <p:spPr bwMode="auto">
              <a:xfrm>
                <a:off x="3058" y="3029"/>
                <a:ext cx="19" cy="20"/>
              </a:xfrm>
              <a:custGeom>
                <a:avLst/>
                <a:gdLst>
                  <a:gd name="T0" fmla="*/ 0 w 19"/>
                  <a:gd name="T1" fmla="*/ 0 h 20"/>
                  <a:gd name="T2" fmla="*/ 4 w 19"/>
                  <a:gd name="T3" fmla="*/ 0 h 20"/>
                  <a:gd name="T4" fmla="*/ 8 w 19"/>
                  <a:gd name="T5" fmla="*/ 2 h 20"/>
                  <a:gd name="T6" fmla="*/ 18 w 19"/>
                  <a:gd name="T7" fmla="*/ 2 h 20"/>
                  <a:gd name="T8" fmla="*/ 16 w 19"/>
                  <a:gd name="T9" fmla="*/ 6 h 20"/>
                  <a:gd name="T10" fmla="*/ 18 w 19"/>
                  <a:gd name="T11" fmla="*/ 8 h 20"/>
                  <a:gd name="T12" fmla="*/ 15 w 19"/>
                  <a:gd name="T13" fmla="*/ 8 h 20"/>
                  <a:gd name="T14" fmla="*/ 13 w 19"/>
                  <a:gd name="T15" fmla="*/ 10 h 20"/>
                  <a:gd name="T16" fmla="*/ 12 w 19"/>
                  <a:gd name="T17" fmla="*/ 11 h 20"/>
                  <a:gd name="T18" fmla="*/ 13 w 19"/>
                  <a:gd name="T19" fmla="*/ 19 h 20"/>
                  <a:gd name="T20" fmla="*/ 8 w 19"/>
                  <a:gd name="T21" fmla="*/ 18 h 20"/>
                  <a:gd name="T22" fmla="*/ 2 w 19"/>
                  <a:gd name="T23" fmla="*/ 15 h 20"/>
                  <a:gd name="T24" fmla="*/ 2 w 19"/>
                  <a:gd name="T25" fmla="*/ 10 h 20"/>
                  <a:gd name="T26" fmla="*/ 2 w 19"/>
                  <a:gd name="T27" fmla="*/ 8 h 20"/>
                  <a:gd name="T28" fmla="*/ 0 w 19"/>
                  <a:gd name="T29" fmla="*/ 6 h 20"/>
                  <a:gd name="T30" fmla="*/ 0 w 19"/>
                  <a:gd name="T31" fmla="*/ 0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20"/>
                  <a:gd name="T50" fmla="*/ 19 w 19"/>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20">
                    <a:moveTo>
                      <a:pt x="0" y="0"/>
                    </a:moveTo>
                    <a:lnTo>
                      <a:pt x="4" y="0"/>
                    </a:lnTo>
                    <a:lnTo>
                      <a:pt x="8" y="2"/>
                    </a:lnTo>
                    <a:lnTo>
                      <a:pt x="18" y="2"/>
                    </a:lnTo>
                    <a:lnTo>
                      <a:pt x="16" y="6"/>
                    </a:lnTo>
                    <a:lnTo>
                      <a:pt x="18" y="8"/>
                    </a:lnTo>
                    <a:lnTo>
                      <a:pt x="15" y="8"/>
                    </a:lnTo>
                    <a:lnTo>
                      <a:pt x="13" y="10"/>
                    </a:lnTo>
                    <a:lnTo>
                      <a:pt x="12" y="11"/>
                    </a:lnTo>
                    <a:lnTo>
                      <a:pt x="13" y="19"/>
                    </a:lnTo>
                    <a:lnTo>
                      <a:pt x="8" y="18"/>
                    </a:lnTo>
                    <a:lnTo>
                      <a:pt x="2" y="15"/>
                    </a:lnTo>
                    <a:lnTo>
                      <a:pt x="2" y="10"/>
                    </a:lnTo>
                    <a:lnTo>
                      <a:pt x="2" y="8"/>
                    </a:lnTo>
                    <a:lnTo>
                      <a:pt x="0" y="6"/>
                    </a:lnTo>
                    <a:lnTo>
                      <a:pt x="0" y="0"/>
                    </a:lnTo>
                  </a:path>
                </a:pathLst>
              </a:custGeom>
              <a:solidFill>
                <a:srgbClr val="00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AR" sz="1662"/>
              </a:p>
            </p:txBody>
          </p:sp>
        </p:grpSp>
        <p:sp>
          <p:nvSpPr>
            <p:cNvPr id="12310" name="Forma libre 10">
              <a:extLst>
                <a:ext uri="{FF2B5EF4-FFF2-40B4-BE49-F238E27FC236}">
                  <a16:creationId xmlns:a16="http://schemas.microsoft.com/office/drawing/2014/main" id="{3B4F02A2-CEE6-429A-8261-EEFDC1DD441C}"/>
                </a:ext>
              </a:extLst>
            </p:cNvPr>
            <p:cNvSpPr>
              <a:spLocks/>
            </p:cNvSpPr>
            <p:nvPr/>
          </p:nvSpPr>
          <p:spPr bwMode="auto">
            <a:xfrm>
              <a:off x="3099" y="2749"/>
              <a:ext cx="30" cy="21"/>
            </a:xfrm>
            <a:custGeom>
              <a:avLst/>
              <a:gdLst>
                <a:gd name="T0" fmla="*/ 5 w 30"/>
                <a:gd name="T1" fmla="*/ 8 h 21"/>
                <a:gd name="T2" fmla="*/ 0 w 30"/>
                <a:gd name="T3" fmla="*/ 16 h 21"/>
                <a:gd name="T4" fmla="*/ 2 w 30"/>
                <a:gd name="T5" fmla="*/ 20 h 21"/>
                <a:gd name="T6" fmla="*/ 10 w 30"/>
                <a:gd name="T7" fmla="*/ 20 h 21"/>
                <a:gd name="T8" fmla="*/ 16 w 30"/>
                <a:gd name="T9" fmla="*/ 20 h 21"/>
                <a:gd name="T10" fmla="*/ 20 w 30"/>
                <a:gd name="T11" fmla="*/ 18 h 21"/>
                <a:gd name="T12" fmla="*/ 21 w 30"/>
                <a:gd name="T13" fmla="*/ 14 h 21"/>
                <a:gd name="T14" fmla="*/ 29 w 30"/>
                <a:gd name="T15" fmla="*/ 14 h 21"/>
                <a:gd name="T16" fmla="*/ 26 w 30"/>
                <a:gd name="T17" fmla="*/ 9 h 21"/>
                <a:gd name="T18" fmla="*/ 26 w 30"/>
                <a:gd name="T19" fmla="*/ 4 h 21"/>
                <a:gd name="T20" fmla="*/ 20 w 30"/>
                <a:gd name="T21" fmla="*/ 0 h 21"/>
                <a:gd name="T22" fmla="*/ 18 w 30"/>
                <a:gd name="T23" fmla="*/ 6 h 21"/>
                <a:gd name="T24" fmla="*/ 23 w 30"/>
                <a:gd name="T25" fmla="*/ 10 h 21"/>
                <a:gd name="T26" fmla="*/ 16 w 30"/>
                <a:gd name="T27" fmla="*/ 10 h 21"/>
                <a:gd name="T28" fmla="*/ 13 w 30"/>
                <a:gd name="T29" fmla="*/ 12 h 21"/>
                <a:gd name="T30" fmla="*/ 5 w 30"/>
                <a:gd name="T31" fmla="*/ 8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21"/>
                <a:gd name="T50" fmla="*/ 30 w 30"/>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21">
                  <a:moveTo>
                    <a:pt x="5" y="8"/>
                  </a:moveTo>
                  <a:lnTo>
                    <a:pt x="0" y="16"/>
                  </a:lnTo>
                  <a:lnTo>
                    <a:pt x="2" y="20"/>
                  </a:lnTo>
                  <a:lnTo>
                    <a:pt x="10" y="20"/>
                  </a:lnTo>
                  <a:lnTo>
                    <a:pt x="16" y="20"/>
                  </a:lnTo>
                  <a:lnTo>
                    <a:pt x="20" y="18"/>
                  </a:lnTo>
                  <a:lnTo>
                    <a:pt x="21" y="14"/>
                  </a:lnTo>
                  <a:lnTo>
                    <a:pt x="29" y="14"/>
                  </a:lnTo>
                  <a:lnTo>
                    <a:pt x="26" y="9"/>
                  </a:lnTo>
                  <a:lnTo>
                    <a:pt x="26" y="4"/>
                  </a:lnTo>
                  <a:lnTo>
                    <a:pt x="20" y="0"/>
                  </a:lnTo>
                  <a:lnTo>
                    <a:pt x="18" y="6"/>
                  </a:lnTo>
                  <a:lnTo>
                    <a:pt x="23" y="10"/>
                  </a:lnTo>
                  <a:lnTo>
                    <a:pt x="16" y="10"/>
                  </a:lnTo>
                  <a:lnTo>
                    <a:pt x="13" y="12"/>
                  </a:lnTo>
                  <a:lnTo>
                    <a:pt x="5" y="8"/>
                  </a:lnTo>
                </a:path>
              </a:pathLst>
            </a:custGeom>
            <a:solidFill>
              <a:srgbClr val="00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AR" sz="1662"/>
            </a:p>
          </p:txBody>
        </p:sp>
        <p:grpSp>
          <p:nvGrpSpPr>
            <p:cNvPr id="12311" name="Grupo 11">
              <a:extLst>
                <a:ext uri="{FF2B5EF4-FFF2-40B4-BE49-F238E27FC236}">
                  <a16:creationId xmlns:a16="http://schemas.microsoft.com/office/drawing/2014/main" id="{D9163F93-A730-4B28-86E0-A842C2830430}"/>
                </a:ext>
              </a:extLst>
            </p:cNvPr>
            <p:cNvGrpSpPr>
              <a:grpSpLocks/>
            </p:cNvGrpSpPr>
            <p:nvPr/>
          </p:nvGrpSpPr>
          <p:grpSpPr bwMode="auto">
            <a:xfrm>
              <a:off x="2695" y="2322"/>
              <a:ext cx="424" cy="688"/>
              <a:chOff x="2695" y="2322"/>
              <a:chExt cx="424" cy="688"/>
            </a:xfrm>
          </p:grpSpPr>
          <p:grpSp>
            <p:nvGrpSpPr>
              <p:cNvPr id="12326" name="Grupo 12">
                <a:extLst>
                  <a:ext uri="{FF2B5EF4-FFF2-40B4-BE49-F238E27FC236}">
                    <a16:creationId xmlns:a16="http://schemas.microsoft.com/office/drawing/2014/main" id="{42E410CE-963F-477D-8F35-E99B876BB68F}"/>
                  </a:ext>
                </a:extLst>
              </p:cNvPr>
              <p:cNvGrpSpPr>
                <a:grpSpLocks/>
              </p:cNvGrpSpPr>
              <p:nvPr/>
            </p:nvGrpSpPr>
            <p:grpSpPr bwMode="auto">
              <a:xfrm>
                <a:off x="2765" y="2393"/>
                <a:ext cx="88" cy="204"/>
                <a:chOff x="2765" y="2393"/>
                <a:chExt cx="88" cy="204"/>
              </a:xfrm>
            </p:grpSpPr>
            <p:sp>
              <p:nvSpPr>
                <p:cNvPr id="12336" name="Forma libre 13">
                  <a:extLst>
                    <a:ext uri="{FF2B5EF4-FFF2-40B4-BE49-F238E27FC236}">
                      <a16:creationId xmlns:a16="http://schemas.microsoft.com/office/drawing/2014/main" id="{C0EDAF56-063F-4500-9378-73D3A7F51E7E}"/>
                    </a:ext>
                  </a:extLst>
                </p:cNvPr>
                <p:cNvSpPr>
                  <a:spLocks/>
                </p:cNvSpPr>
                <p:nvPr/>
              </p:nvSpPr>
              <p:spPr bwMode="auto">
                <a:xfrm>
                  <a:off x="2765" y="2580"/>
                  <a:ext cx="18" cy="17"/>
                </a:xfrm>
                <a:custGeom>
                  <a:avLst/>
                  <a:gdLst>
                    <a:gd name="T0" fmla="*/ 0 w 18"/>
                    <a:gd name="T1" fmla="*/ 12 h 17"/>
                    <a:gd name="T2" fmla="*/ 2 w 18"/>
                    <a:gd name="T3" fmla="*/ 16 h 17"/>
                    <a:gd name="T4" fmla="*/ 7 w 18"/>
                    <a:gd name="T5" fmla="*/ 14 h 17"/>
                    <a:gd name="T6" fmla="*/ 12 w 18"/>
                    <a:gd name="T7" fmla="*/ 16 h 17"/>
                    <a:gd name="T8" fmla="*/ 17 w 18"/>
                    <a:gd name="T9" fmla="*/ 16 h 17"/>
                    <a:gd name="T10" fmla="*/ 17 w 18"/>
                    <a:gd name="T11" fmla="*/ 11 h 17"/>
                    <a:gd name="T12" fmla="*/ 15 w 18"/>
                    <a:gd name="T13" fmla="*/ 6 h 17"/>
                    <a:gd name="T14" fmla="*/ 12 w 18"/>
                    <a:gd name="T15" fmla="*/ 2 h 17"/>
                    <a:gd name="T16" fmla="*/ 9 w 18"/>
                    <a:gd name="T17" fmla="*/ 2 h 17"/>
                    <a:gd name="T18" fmla="*/ 8 w 18"/>
                    <a:gd name="T19" fmla="*/ 0 h 17"/>
                    <a:gd name="T20" fmla="*/ 4 w 18"/>
                    <a:gd name="T21" fmla="*/ 0 h 17"/>
                    <a:gd name="T22" fmla="*/ 4 w 18"/>
                    <a:gd name="T23" fmla="*/ 4 h 17"/>
                    <a:gd name="T24" fmla="*/ 0 w 18"/>
                    <a:gd name="T25" fmla="*/ 12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7"/>
                    <a:gd name="T41" fmla="*/ 18 w 18"/>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7">
                      <a:moveTo>
                        <a:pt x="0" y="12"/>
                      </a:moveTo>
                      <a:lnTo>
                        <a:pt x="2" y="16"/>
                      </a:lnTo>
                      <a:lnTo>
                        <a:pt x="7" y="14"/>
                      </a:lnTo>
                      <a:lnTo>
                        <a:pt x="12" y="16"/>
                      </a:lnTo>
                      <a:lnTo>
                        <a:pt x="17" y="16"/>
                      </a:lnTo>
                      <a:lnTo>
                        <a:pt x="17" y="11"/>
                      </a:lnTo>
                      <a:lnTo>
                        <a:pt x="15" y="6"/>
                      </a:lnTo>
                      <a:lnTo>
                        <a:pt x="12" y="2"/>
                      </a:lnTo>
                      <a:lnTo>
                        <a:pt x="9" y="2"/>
                      </a:lnTo>
                      <a:lnTo>
                        <a:pt x="8" y="0"/>
                      </a:lnTo>
                      <a:lnTo>
                        <a:pt x="4" y="0"/>
                      </a:lnTo>
                      <a:lnTo>
                        <a:pt x="4" y="4"/>
                      </a:lnTo>
                      <a:lnTo>
                        <a:pt x="0" y="12"/>
                      </a:lnTo>
                    </a:path>
                  </a:pathLst>
                </a:custGeom>
                <a:solidFill>
                  <a:srgbClr val="00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AR" sz="1662"/>
                </a:p>
              </p:txBody>
            </p:sp>
            <p:sp>
              <p:nvSpPr>
                <p:cNvPr id="12337" name="Forma libre 14">
                  <a:extLst>
                    <a:ext uri="{FF2B5EF4-FFF2-40B4-BE49-F238E27FC236}">
                      <a16:creationId xmlns:a16="http://schemas.microsoft.com/office/drawing/2014/main" id="{1C4F30D7-D620-4D65-8150-981968BB4309}"/>
                    </a:ext>
                  </a:extLst>
                </p:cNvPr>
                <p:cNvSpPr>
                  <a:spLocks/>
                </p:cNvSpPr>
                <p:nvPr/>
              </p:nvSpPr>
              <p:spPr bwMode="auto">
                <a:xfrm>
                  <a:off x="2826" y="2543"/>
                  <a:ext cx="19" cy="19"/>
                </a:xfrm>
                <a:custGeom>
                  <a:avLst/>
                  <a:gdLst>
                    <a:gd name="T0" fmla="*/ 3 w 19"/>
                    <a:gd name="T1" fmla="*/ 0 h 19"/>
                    <a:gd name="T2" fmla="*/ 10 w 19"/>
                    <a:gd name="T3" fmla="*/ 1 h 19"/>
                    <a:gd name="T4" fmla="*/ 15 w 19"/>
                    <a:gd name="T5" fmla="*/ 6 h 19"/>
                    <a:gd name="T6" fmla="*/ 18 w 19"/>
                    <a:gd name="T7" fmla="*/ 8 h 19"/>
                    <a:gd name="T8" fmla="*/ 15 w 19"/>
                    <a:gd name="T9" fmla="*/ 10 h 19"/>
                    <a:gd name="T10" fmla="*/ 18 w 19"/>
                    <a:gd name="T11" fmla="*/ 13 h 19"/>
                    <a:gd name="T12" fmla="*/ 16 w 19"/>
                    <a:gd name="T13" fmla="*/ 17 h 19"/>
                    <a:gd name="T14" fmla="*/ 13 w 19"/>
                    <a:gd name="T15" fmla="*/ 18 h 19"/>
                    <a:gd name="T16" fmla="*/ 7 w 19"/>
                    <a:gd name="T17" fmla="*/ 18 h 19"/>
                    <a:gd name="T18" fmla="*/ 4 w 19"/>
                    <a:gd name="T19" fmla="*/ 18 h 19"/>
                    <a:gd name="T20" fmla="*/ 3 w 19"/>
                    <a:gd name="T21" fmla="*/ 16 h 19"/>
                    <a:gd name="T22" fmla="*/ 0 w 19"/>
                    <a:gd name="T23" fmla="*/ 12 h 19"/>
                    <a:gd name="T24" fmla="*/ 0 w 19"/>
                    <a:gd name="T25" fmla="*/ 10 h 19"/>
                    <a:gd name="T26" fmla="*/ 0 w 19"/>
                    <a:gd name="T27" fmla="*/ 6 h 19"/>
                    <a:gd name="T28" fmla="*/ 3 w 19"/>
                    <a:gd name="T29" fmla="*/ 0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19"/>
                    <a:gd name="T47" fmla="*/ 19 w 19"/>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19">
                      <a:moveTo>
                        <a:pt x="3" y="0"/>
                      </a:moveTo>
                      <a:lnTo>
                        <a:pt x="10" y="1"/>
                      </a:lnTo>
                      <a:lnTo>
                        <a:pt x="15" y="6"/>
                      </a:lnTo>
                      <a:lnTo>
                        <a:pt x="18" y="8"/>
                      </a:lnTo>
                      <a:lnTo>
                        <a:pt x="15" y="10"/>
                      </a:lnTo>
                      <a:lnTo>
                        <a:pt x="18" y="13"/>
                      </a:lnTo>
                      <a:lnTo>
                        <a:pt x="16" y="17"/>
                      </a:lnTo>
                      <a:lnTo>
                        <a:pt x="13" y="18"/>
                      </a:lnTo>
                      <a:lnTo>
                        <a:pt x="7" y="18"/>
                      </a:lnTo>
                      <a:lnTo>
                        <a:pt x="4" y="18"/>
                      </a:lnTo>
                      <a:lnTo>
                        <a:pt x="3" y="16"/>
                      </a:lnTo>
                      <a:lnTo>
                        <a:pt x="0" y="12"/>
                      </a:lnTo>
                      <a:lnTo>
                        <a:pt x="0" y="10"/>
                      </a:lnTo>
                      <a:lnTo>
                        <a:pt x="0" y="6"/>
                      </a:lnTo>
                      <a:lnTo>
                        <a:pt x="3" y="0"/>
                      </a:lnTo>
                    </a:path>
                  </a:pathLst>
                </a:custGeom>
                <a:solidFill>
                  <a:srgbClr val="00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AR" sz="1662"/>
                </a:p>
              </p:txBody>
            </p:sp>
            <p:sp>
              <p:nvSpPr>
                <p:cNvPr id="12338" name="Forma libre 15">
                  <a:extLst>
                    <a:ext uri="{FF2B5EF4-FFF2-40B4-BE49-F238E27FC236}">
                      <a16:creationId xmlns:a16="http://schemas.microsoft.com/office/drawing/2014/main" id="{85DD0670-2057-4F2B-9CC6-C7298DE60530}"/>
                    </a:ext>
                  </a:extLst>
                </p:cNvPr>
                <p:cNvSpPr>
                  <a:spLocks/>
                </p:cNvSpPr>
                <p:nvPr/>
              </p:nvSpPr>
              <p:spPr bwMode="auto">
                <a:xfrm>
                  <a:off x="2821" y="2393"/>
                  <a:ext cx="32" cy="17"/>
                </a:xfrm>
                <a:custGeom>
                  <a:avLst/>
                  <a:gdLst>
                    <a:gd name="T0" fmla="*/ 4 w 32"/>
                    <a:gd name="T1" fmla="*/ 0 h 17"/>
                    <a:gd name="T2" fmla="*/ 8 w 32"/>
                    <a:gd name="T3" fmla="*/ 2 h 17"/>
                    <a:gd name="T4" fmla="*/ 12 w 32"/>
                    <a:gd name="T5" fmla="*/ 2 h 17"/>
                    <a:gd name="T6" fmla="*/ 18 w 32"/>
                    <a:gd name="T7" fmla="*/ 2 h 17"/>
                    <a:gd name="T8" fmla="*/ 22 w 32"/>
                    <a:gd name="T9" fmla="*/ 2 h 17"/>
                    <a:gd name="T10" fmla="*/ 25 w 32"/>
                    <a:gd name="T11" fmla="*/ 4 h 17"/>
                    <a:gd name="T12" fmla="*/ 28 w 32"/>
                    <a:gd name="T13" fmla="*/ 7 h 17"/>
                    <a:gd name="T14" fmla="*/ 31 w 32"/>
                    <a:gd name="T15" fmla="*/ 8 h 17"/>
                    <a:gd name="T16" fmla="*/ 23 w 32"/>
                    <a:gd name="T17" fmla="*/ 9 h 17"/>
                    <a:gd name="T18" fmla="*/ 21 w 32"/>
                    <a:gd name="T19" fmla="*/ 11 h 17"/>
                    <a:gd name="T20" fmla="*/ 23 w 32"/>
                    <a:gd name="T21" fmla="*/ 13 h 17"/>
                    <a:gd name="T22" fmla="*/ 23 w 32"/>
                    <a:gd name="T23" fmla="*/ 16 h 17"/>
                    <a:gd name="T24" fmla="*/ 17 w 32"/>
                    <a:gd name="T25" fmla="*/ 13 h 17"/>
                    <a:gd name="T26" fmla="*/ 11 w 32"/>
                    <a:gd name="T27" fmla="*/ 13 h 17"/>
                    <a:gd name="T28" fmla="*/ 8 w 32"/>
                    <a:gd name="T29" fmla="*/ 13 h 17"/>
                    <a:gd name="T30" fmla="*/ 8 w 32"/>
                    <a:gd name="T31" fmla="*/ 16 h 17"/>
                    <a:gd name="T32" fmla="*/ 4 w 32"/>
                    <a:gd name="T33" fmla="*/ 16 h 17"/>
                    <a:gd name="T34" fmla="*/ 4 w 32"/>
                    <a:gd name="T35" fmla="*/ 13 h 17"/>
                    <a:gd name="T36" fmla="*/ 2 w 32"/>
                    <a:gd name="T37" fmla="*/ 9 h 17"/>
                    <a:gd name="T38" fmla="*/ 0 w 32"/>
                    <a:gd name="T39" fmla="*/ 9 h 17"/>
                    <a:gd name="T40" fmla="*/ 2 w 32"/>
                    <a:gd name="T41" fmla="*/ 7 h 17"/>
                    <a:gd name="T42" fmla="*/ 5 w 32"/>
                    <a:gd name="T43" fmla="*/ 6 h 17"/>
                    <a:gd name="T44" fmla="*/ 4 w 32"/>
                    <a:gd name="T45" fmla="*/ 0 h 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
                    <a:gd name="T70" fmla="*/ 0 h 17"/>
                    <a:gd name="T71" fmla="*/ 32 w 32"/>
                    <a:gd name="T72" fmla="*/ 17 h 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 h="17">
                      <a:moveTo>
                        <a:pt x="4" y="0"/>
                      </a:moveTo>
                      <a:lnTo>
                        <a:pt x="8" y="2"/>
                      </a:lnTo>
                      <a:lnTo>
                        <a:pt x="12" y="2"/>
                      </a:lnTo>
                      <a:lnTo>
                        <a:pt x="18" y="2"/>
                      </a:lnTo>
                      <a:lnTo>
                        <a:pt x="22" y="2"/>
                      </a:lnTo>
                      <a:lnTo>
                        <a:pt x="25" y="4"/>
                      </a:lnTo>
                      <a:lnTo>
                        <a:pt x="28" y="7"/>
                      </a:lnTo>
                      <a:lnTo>
                        <a:pt x="31" y="8"/>
                      </a:lnTo>
                      <a:lnTo>
                        <a:pt x="23" y="9"/>
                      </a:lnTo>
                      <a:lnTo>
                        <a:pt x="21" y="11"/>
                      </a:lnTo>
                      <a:lnTo>
                        <a:pt x="23" y="13"/>
                      </a:lnTo>
                      <a:lnTo>
                        <a:pt x="23" y="16"/>
                      </a:lnTo>
                      <a:lnTo>
                        <a:pt x="17" y="13"/>
                      </a:lnTo>
                      <a:lnTo>
                        <a:pt x="11" y="13"/>
                      </a:lnTo>
                      <a:lnTo>
                        <a:pt x="8" y="13"/>
                      </a:lnTo>
                      <a:lnTo>
                        <a:pt x="8" y="16"/>
                      </a:lnTo>
                      <a:lnTo>
                        <a:pt x="4" y="16"/>
                      </a:lnTo>
                      <a:lnTo>
                        <a:pt x="4" y="13"/>
                      </a:lnTo>
                      <a:lnTo>
                        <a:pt x="2" y="9"/>
                      </a:lnTo>
                      <a:lnTo>
                        <a:pt x="0" y="9"/>
                      </a:lnTo>
                      <a:lnTo>
                        <a:pt x="2" y="7"/>
                      </a:lnTo>
                      <a:lnTo>
                        <a:pt x="5" y="6"/>
                      </a:lnTo>
                      <a:lnTo>
                        <a:pt x="4" y="0"/>
                      </a:lnTo>
                    </a:path>
                  </a:pathLst>
                </a:custGeom>
                <a:solidFill>
                  <a:srgbClr val="00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AR" sz="1662"/>
                </a:p>
              </p:txBody>
            </p:sp>
          </p:grpSp>
          <p:sp>
            <p:nvSpPr>
              <p:cNvPr id="12327" name="Forma libre 16">
                <a:extLst>
                  <a:ext uri="{FF2B5EF4-FFF2-40B4-BE49-F238E27FC236}">
                    <a16:creationId xmlns:a16="http://schemas.microsoft.com/office/drawing/2014/main" id="{A2B6EB4C-7B64-415C-A078-4FB2BEBEE98F}"/>
                  </a:ext>
                </a:extLst>
              </p:cNvPr>
              <p:cNvSpPr>
                <a:spLocks/>
              </p:cNvSpPr>
              <p:nvPr/>
            </p:nvSpPr>
            <p:spPr bwMode="auto">
              <a:xfrm>
                <a:off x="2855" y="2815"/>
                <a:ext cx="264" cy="195"/>
              </a:xfrm>
              <a:custGeom>
                <a:avLst/>
                <a:gdLst>
                  <a:gd name="T0" fmla="*/ 203 w 264"/>
                  <a:gd name="T1" fmla="*/ 15 h 195"/>
                  <a:gd name="T2" fmla="*/ 213 w 264"/>
                  <a:gd name="T3" fmla="*/ 24 h 195"/>
                  <a:gd name="T4" fmla="*/ 222 w 264"/>
                  <a:gd name="T5" fmla="*/ 52 h 195"/>
                  <a:gd name="T6" fmla="*/ 247 w 264"/>
                  <a:gd name="T7" fmla="*/ 82 h 195"/>
                  <a:gd name="T8" fmla="*/ 263 w 264"/>
                  <a:gd name="T9" fmla="*/ 111 h 195"/>
                  <a:gd name="T10" fmla="*/ 252 w 264"/>
                  <a:gd name="T11" fmla="*/ 138 h 195"/>
                  <a:gd name="T12" fmla="*/ 242 w 264"/>
                  <a:gd name="T13" fmla="*/ 156 h 195"/>
                  <a:gd name="T14" fmla="*/ 235 w 264"/>
                  <a:gd name="T15" fmla="*/ 174 h 195"/>
                  <a:gd name="T16" fmla="*/ 229 w 264"/>
                  <a:gd name="T17" fmla="*/ 185 h 195"/>
                  <a:gd name="T18" fmla="*/ 216 w 264"/>
                  <a:gd name="T19" fmla="*/ 191 h 195"/>
                  <a:gd name="T20" fmla="*/ 196 w 264"/>
                  <a:gd name="T21" fmla="*/ 188 h 195"/>
                  <a:gd name="T22" fmla="*/ 177 w 264"/>
                  <a:gd name="T23" fmla="*/ 185 h 195"/>
                  <a:gd name="T24" fmla="*/ 166 w 264"/>
                  <a:gd name="T25" fmla="*/ 173 h 195"/>
                  <a:gd name="T26" fmla="*/ 163 w 264"/>
                  <a:gd name="T27" fmla="*/ 159 h 195"/>
                  <a:gd name="T28" fmla="*/ 154 w 264"/>
                  <a:gd name="T29" fmla="*/ 153 h 195"/>
                  <a:gd name="T30" fmla="*/ 146 w 264"/>
                  <a:gd name="T31" fmla="*/ 155 h 195"/>
                  <a:gd name="T32" fmla="*/ 134 w 264"/>
                  <a:gd name="T33" fmla="*/ 144 h 195"/>
                  <a:gd name="T34" fmla="*/ 125 w 264"/>
                  <a:gd name="T35" fmla="*/ 141 h 195"/>
                  <a:gd name="T36" fmla="*/ 112 w 264"/>
                  <a:gd name="T37" fmla="*/ 144 h 195"/>
                  <a:gd name="T38" fmla="*/ 99 w 264"/>
                  <a:gd name="T39" fmla="*/ 145 h 195"/>
                  <a:gd name="T40" fmla="*/ 90 w 264"/>
                  <a:gd name="T41" fmla="*/ 152 h 195"/>
                  <a:gd name="T42" fmla="*/ 75 w 264"/>
                  <a:gd name="T43" fmla="*/ 156 h 195"/>
                  <a:gd name="T44" fmla="*/ 60 w 264"/>
                  <a:gd name="T45" fmla="*/ 163 h 195"/>
                  <a:gd name="T46" fmla="*/ 51 w 264"/>
                  <a:gd name="T47" fmla="*/ 166 h 195"/>
                  <a:gd name="T48" fmla="*/ 30 w 264"/>
                  <a:gd name="T49" fmla="*/ 164 h 195"/>
                  <a:gd name="T50" fmla="*/ 25 w 264"/>
                  <a:gd name="T51" fmla="*/ 159 h 195"/>
                  <a:gd name="T52" fmla="*/ 25 w 264"/>
                  <a:gd name="T53" fmla="*/ 138 h 195"/>
                  <a:gd name="T54" fmla="*/ 18 w 264"/>
                  <a:gd name="T55" fmla="*/ 126 h 195"/>
                  <a:gd name="T56" fmla="*/ 11 w 264"/>
                  <a:gd name="T57" fmla="*/ 116 h 195"/>
                  <a:gd name="T58" fmla="*/ 3 w 264"/>
                  <a:gd name="T59" fmla="*/ 82 h 195"/>
                  <a:gd name="T60" fmla="*/ 3 w 264"/>
                  <a:gd name="T61" fmla="*/ 69 h 195"/>
                  <a:gd name="T62" fmla="*/ 22 w 264"/>
                  <a:gd name="T63" fmla="*/ 63 h 195"/>
                  <a:gd name="T64" fmla="*/ 35 w 264"/>
                  <a:gd name="T65" fmla="*/ 61 h 195"/>
                  <a:gd name="T66" fmla="*/ 45 w 264"/>
                  <a:gd name="T67" fmla="*/ 59 h 195"/>
                  <a:gd name="T68" fmla="*/ 48 w 264"/>
                  <a:gd name="T69" fmla="*/ 49 h 195"/>
                  <a:gd name="T70" fmla="*/ 47 w 264"/>
                  <a:gd name="T71" fmla="*/ 43 h 195"/>
                  <a:gd name="T72" fmla="*/ 66 w 264"/>
                  <a:gd name="T73" fmla="*/ 29 h 195"/>
                  <a:gd name="T74" fmla="*/ 81 w 264"/>
                  <a:gd name="T75" fmla="*/ 18 h 195"/>
                  <a:gd name="T76" fmla="*/ 94 w 264"/>
                  <a:gd name="T77" fmla="*/ 26 h 195"/>
                  <a:gd name="T78" fmla="*/ 103 w 264"/>
                  <a:gd name="T79" fmla="*/ 17 h 195"/>
                  <a:gd name="T80" fmla="*/ 114 w 264"/>
                  <a:gd name="T81" fmla="*/ 10 h 195"/>
                  <a:gd name="T82" fmla="*/ 125 w 264"/>
                  <a:gd name="T83" fmla="*/ 3 h 195"/>
                  <a:gd name="T84" fmla="*/ 142 w 264"/>
                  <a:gd name="T85" fmla="*/ 3 h 195"/>
                  <a:gd name="T86" fmla="*/ 148 w 264"/>
                  <a:gd name="T87" fmla="*/ 11 h 195"/>
                  <a:gd name="T88" fmla="*/ 148 w 264"/>
                  <a:gd name="T89" fmla="*/ 21 h 195"/>
                  <a:gd name="T90" fmla="*/ 163 w 264"/>
                  <a:gd name="T91" fmla="*/ 36 h 195"/>
                  <a:gd name="T92" fmla="*/ 176 w 264"/>
                  <a:gd name="T93" fmla="*/ 41 h 195"/>
                  <a:gd name="T94" fmla="*/ 185 w 264"/>
                  <a:gd name="T95" fmla="*/ 26 h 195"/>
                  <a:gd name="T96" fmla="*/ 189 w 264"/>
                  <a:gd name="T97" fmla="*/ 0 h 1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4"/>
                  <a:gd name="T148" fmla="*/ 0 h 195"/>
                  <a:gd name="T149" fmla="*/ 264 w 264"/>
                  <a:gd name="T150" fmla="*/ 195 h 1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4" h="195">
                    <a:moveTo>
                      <a:pt x="189" y="0"/>
                    </a:moveTo>
                    <a:lnTo>
                      <a:pt x="203" y="0"/>
                    </a:lnTo>
                    <a:lnTo>
                      <a:pt x="203" y="15"/>
                    </a:lnTo>
                    <a:lnTo>
                      <a:pt x="208" y="21"/>
                    </a:lnTo>
                    <a:lnTo>
                      <a:pt x="211" y="24"/>
                    </a:lnTo>
                    <a:lnTo>
                      <a:pt x="213" y="24"/>
                    </a:lnTo>
                    <a:lnTo>
                      <a:pt x="214" y="26"/>
                    </a:lnTo>
                    <a:lnTo>
                      <a:pt x="216" y="41"/>
                    </a:lnTo>
                    <a:lnTo>
                      <a:pt x="222" y="52"/>
                    </a:lnTo>
                    <a:lnTo>
                      <a:pt x="235" y="66"/>
                    </a:lnTo>
                    <a:lnTo>
                      <a:pt x="235" y="69"/>
                    </a:lnTo>
                    <a:lnTo>
                      <a:pt x="247" y="82"/>
                    </a:lnTo>
                    <a:lnTo>
                      <a:pt x="247" y="84"/>
                    </a:lnTo>
                    <a:lnTo>
                      <a:pt x="261" y="93"/>
                    </a:lnTo>
                    <a:lnTo>
                      <a:pt x="263" y="111"/>
                    </a:lnTo>
                    <a:lnTo>
                      <a:pt x="261" y="127"/>
                    </a:lnTo>
                    <a:lnTo>
                      <a:pt x="256" y="134"/>
                    </a:lnTo>
                    <a:lnTo>
                      <a:pt x="252" y="138"/>
                    </a:lnTo>
                    <a:lnTo>
                      <a:pt x="250" y="147"/>
                    </a:lnTo>
                    <a:lnTo>
                      <a:pt x="246" y="155"/>
                    </a:lnTo>
                    <a:lnTo>
                      <a:pt x="242" y="156"/>
                    </a:lnTo>
                    <a:lnTo>
                      <a:pt x="244" y="159"/>
                    </a:lnTo>
                    <a:lnTo>
                      <a:pt x="237" y="164"/>
                    </a:lnTo>
                    <a:lnTo>
                      <a:pt x="235" y="174"/>
                    </a:lnTo>
                    <a:lnTo>
                      <a:pt x="234" y="180"/>
                    </a:lnTo>
                    <a:lnTo>
                      <a:pt x="230" y="182"/>
                    </a:lnTo>
                    <a:lnTo>
                      <a:pt x="229" y="185"/>
                    </a:lnTo>
                    <a:lnTo>
                      <a:pt x="226" y="188"/>
                    </a:lnTo>
                    <a:lnTo>
                      <a:pt x="220" y="188"/>
                    </a:lnTo>
                    <a:lnTo>
                      <a:pt x="216" y="191"/>
                    </a:lnTo>
                    <a:lnTo>
                      <a:pt x="212" y="194"/>
                    </a:lnTo>
                    <a:lnTo>
                      <a:pt x="203" y="186"/>
                    </a:lnTo>
                    <a:lnTo>
                      <a:pt x="196" y="188"/>
                    </a:lnTo>
                    <a:lnTo>
                      <a:pt x="193" y="188"/>
                    </a:lnTo>
                    <a:lnTo>
                      <a:pt x="181" y="190"/>
                    </a:lnTo>
                    <a:lnTo>
                      <a:pt x="177" y="185"/>
                    </a:lnTo>
                    <a:lnTo>
                      <a:pt x="171" y="177"/>
                    </a:lnTo>
                    <a:lnTo>
                      <a:pt x="168" y="179"/>
                    </a:lnTo>
                    <a:lnTo>
                      <a:pt x="166" y="173"/>
                    </a:lnTo>
                    <a:lnTo>
                      <a:pt x="164" y="168"/>
                    </a:lnTo>
                    <a:lnTo>
                      <a:pt x="163" y="167"/>
                    </a:lnTo>
                    <a:lnTo>
                      <a:pt x="163" y="159"/>
                    </a:lnTo>
                    <a:lnTo>
                      <a:pt x="163" y="155"/>
                    </a:lnTo>
                    <a:lnTo>
                      <a:pt x="161" y="152"/>
                    </a:lnTo>
                    <a:lnTo>
                      <a:pt x="154" y="153"/>
                    </a:lnTo>
                    <a:lnTo>
                      <a:pt x="151" y="155"/>
                    </a:lnTo>
                    <a:lnTo>
                      <a:pt x="147" y="155"/>
                    </a:lnTo>
                    <a:lnTo>
                      <a:pt x="146" y="155"/>
                    </a:lnTo>
                    <a:lnTo>
                      <a:pt x="142" y="155"/>
                    </a:lnTo>
                    <a:lnTo>
                      <a:pt x="138" y="149"/>
                    </a:lnTo>
                    <a:lnTo>
                      <a:pt x="134" y="144"/>
                    </a:lnTo>
                    <a:lnTo>
                      <a:pt x="133" y="144"/>
                    </a:lnTo>
                    <a:lnTo>
                      <a:pt x="127" y="144"/>
                    </a:lnTo>
                    <a:lnTo>
                      <a:pt x="125" y="141"/>
                    </a:lnTo>
                    <a:lnTo>
                      <a:pt x="120" y="144"/>
                    </a:lnTo>
                    <a:lnTo>
                      <a:pt x="117" y="144"/>
                    </a:lnTo>
                    <a:lnTo>
                      <a:pt x="112" y="144"/>
                    </a:lnTo>
                    <a:lnTo>
                      <a:pt x="109" y="141"/>
                    </a:lnTo>
                    <a:lnTo>
                      <a:pt x="107" y="144"/>
                    </a:lnTo>
                    <a:lnTo>
                      <a:pt x="99" y="145"/>
                    </a:lnTo>
                    <a:lnTo>
                      <a:pt x="98" y="144"/>
                    </a:lnTo>
                    <a:lnTo>
                      <a:pt x="95" y="147"/>
                    </a:lnTo>
                    <a:lnTo>
                      <a:pt x="90" y="152"/>
                    </a:lnTo>
                    <a:lnTo>
                      <a:pt x="86" y="152"/>
                    </a:lnTo>
                    <a:lnTo>
                      <a:pt x="82" y="156"/>
                    </a:lnTo>
                    <a:lnTo>
                      <a:pt x="75" y="156"/>
                    </a:lnTo>
                    <a:lnTo>
                      <a:pt x="69" y="156"/>
                    </a:lnTo>
                    <a:lnTo>
                      <a:pt x="63" y="159"/>
                    </a:lnTo>
                    <a:lnTo>
                      <a:pt x="60" y="163"/>
                    </a:lnTo>
                    <a:lnTo>
                      <a:pt x="57" y="162"/>
                    </a:lnTo>
                    <a:lnTo>
                      <a:pt x="56" y="165"/>
                    </a:lnTo>
                    <a:lnTo>
                      <a:pt x="51" y="166"/>
                    </a:lnTo>
                    <a:lnTo>
                      <a:pt x="48" y="168"/>
                    </a:lnTo>
                    <a:lnTo>
                      <a:pt x="35" y="168"/>
                    </a:lnTo>
                    <a:lnTo>
                      <a:pt x="30" y="164"/>
                    </a:lnTo>
                    <a:lnTo>
                      <a:pt x="29" y="162"/>
                    </a:lnTo>
                    <a:lnTo>
                      <a:pt x="29" y="164"/>
                    </a:lnTo>
                    <a:lnTo>
                      <a:pt x="25" y="159"/>
                    </a:lnTo>
                    <a:lnTo>
                      <a:pt x="27" y="150"/>
                    </a:lnTo>
                    <a:lnTo>
                      <a:pt x="29" y="144"/>
                    </a:lnTo>
                    <a:lnTo>
                      <a:pt x="25" y="138"/>
                    </a:lnTo>
                    <a:lnTo>
                      <a:pt x="23" y="134"/>
                    </a:lnTo>
                    <a:lnTo>
                      <a:pt x="23" y="129"/>
                    </a:lnTo>
                    <a:lnTo>
                      <a:pt x="18" y="126"/>
                    </a:lnTo>
                    <a:lnTo>
                      <a:pt x="17" y="126"/>
                    </a:lnTo>
                    <a:lnTo>
                      <a:pt x="16" y="123"/>
                    </a:lnTo>
                    <a:lnTo>
                      <a:pt x="11" y="116"/>
                    </a:lnTo>
                    <a:lnTo>
                      <a:pt x="4" y="100"/>
                    </a:lnTo>
                    <a:lnTo>
                      <a:pt x="3" y="87"/>
                    </a:lnTo>
                    <a:lnTo>
                      <a:pt x="3" y="82"/>
                    </a:lnTo>
                    <a:lnTo>
                      <a:pt x="0" y="79"/>
                    </a:lnTo>
                    <a:lnTo>
                      <a:pt x="1" y="72"/>
                    </a:lnTo>
                    <a:lnTo>
                      <a:pt x="3" y="69"/>
                    </a:lnTo>
                    <a:lnTo>
                      <a:pt x="11" y="61"/>
                    </a:lnTo>
                    <a:lnTo>
                      <a:pt x="19" y="61"/>
                    </a:lnTo>
                    <a:lnTo>
                      <a:pt x="22" y="63"/>
                    </a:lnTo>
                    <a:lnTo>
                      <a:pt x="32" y="63"/>
                    </a:lnTo>
                    <a:lnTo>
                      <a:pt x="34" y="61"/>
                    </a:lnTo>
                    <a:lnTo>
                      <a:pt x="35" y="61"/>
                    </a:lnTo>
                    <a:lnTo>
                      <a:pt x="40" y="60"/>
                    </a:lnTo>
                    <a:lnTo>
                      <a:pt x="42" y="60"/>
                    </a:lnTo>
                    <a:lnTo>
                      <a:pt x="45" y="59"/>
                    </a:lnTo>
                    <a:lnTo>
                      <a:pt x="43" y="56"/>
                    </a:lnTo>
                    <a:lnTo>
                      <a:pt x="45" y="51"/>
                    </a:lnTo>
                    <a:lnTo>
                      <a:pt x="48" y="49"/>
                    </a:lnTo>
                    <a:lnTo>
                      <a:pt x="47" y="46"/>
                    </a:lnTo>
                    <a:lnTo>
                      <a:pt x="48" y="44"/>
                    </a:lnTo>
                    <a:lnTo>
                      <a:pt x="47" y="43"/>
                    </a:lnTo>
                    <a:lnTo>
                      <a:pt x="51" y="38"/>
                    </a:lnTo>
                    <a:lnTo>
                      <a:pt x="58" y="37"/>
                    </a:lnTo>
                    <a:lnTo>
                      <a:pt x="66" y="29"/>
                    </a:lnTo>
                    <a:lnTo>
                      <a:pt x="74" y="21"/>
                    </a:lnTo>
                    <a:lnTo>
                      <a:pt x="79" y="21"/>
                    </a:lnTo>
                    <a:lnTo>
                      <a:pt x="81" y="18"/>
                    </a:lnTo>
                    <a:lnTo>
                      <a:pt x="83" y="18"/>
                    </a:lnTo>
                    <a:lnTo>
                      <a:pt x="90" y="25"/>
                    </a:lnTo>
                    <a:lnTo>
                      <a:pt x="94" y="26"/>
                    </a:lnTo>
                    <a:lnTo>
                      <a:pt x="96" y="24"/>
                    </a:lnTo>
                    <a:lnTo>
                      <a:pt x="100" y="18"/>
                    </a:lnTo>
                    <a:lnTo>
                      <a:pt x="103" y="17"/>
                    </a:lnTo>
                    <a:lnTo>
                      <a:pt x="107" y="11"/>
                    </a:lnTo>
                    <a:lnTo>
                      <a:pt x="110" y="11"/>
                    </a:lnTo>
                    <a:lnTo>
                      <a:pt x="114" y="10"/>
                    </a:lnTo>
                    <a:lnTo>
                      <a:pt x="117" y="5"/>
                    </a:lnTo>
                    <a:lnTo>
                      <a:pt x="120" y="5"/>
                    </a:lnTo>
                    <a:lnTo>
                      <a:pt x="125" y="3"/>
                    </a:lnTo>
                    <a:lnTo>
                      <a:pt x="129" y="3"/>
                    </a:lnTo>
                    <a:lnTo>
                      <a:pt x="135" y="3"/>
                    </a:lnTo>
                    <a:lnTo>
                      <a:pt x="142" y="3"/>
                    </a:lnTo>
                    <a:lnTo>
                      <a:pt x="147" y="8"/>
                    </a:lnTo>
                    <a:lnTo>
                      <a:pt x="148" y="10"/>
                    </a:lnTo>
                    <a:lnTo>
                      <a:pt x="148" y="11"/>
                    </a:lnTo>
                    <a:lnTo>
                      <a:pt x="150" y="15"/>
                    </a:lnTo>
                    <a:lnTo>
                      <a:pt x="148" y="15"/>
                    </a:lnTo>
                    <a:lnTo>
                      <a:pt x="148" y="21"/>
                    </a:lnTo>
                    <a:lnTo>
                      <a:pt x="148" y="24"/>
                    </a:lnTo>
                    <a:lnTo>
                      <a:pt x="159" y="32"/>
                    </a:lnTo>
                    <a:lnTo>
                      <a:pt x="163" y="36"/>
                    </a:lnTo>
                    <a:lnTo>
                      <a:pt x="168" y="36"/>
                    </a:lnTo>
                    <a:lnTo>
                      <a:pt x="172" y="38"/>
                    </a:lnTo>
                    <a:lnTo>
                      <a:pt x="176" y="41"/>
                    </a:lnTo>
                    <a:lnTo>
                      <a:pt x="180" y="37"/>
                    </a:lnTo>
                    <a:lnTo>
                      <a:pt x="183" y="32"/>
                    </a:lnTo>
                    <a:lnTo>
                      <a:pt x="185" y="26"/>
                    </a:lnTo>
                    <a:lnTo>
                      <a:pt x="186" y="15"/>
                    </a:lnTo>
                    <a:lnTo>
                      <a:pt x="189" y="11"/>
                    </a:lnTo>
                    <a:lnTo>
                      <a:pt x="189" y="0"/>
                    </a:lnTo>
                  </a:path>
                </a:pathLst>
              </a:custGeom>
              <a:solidFill>
                <a:srgbClr val="00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AR" sz="1662"/>
              </a:p>
            </p:txBody>
          </p:sp>
          <p:sp>
            <p:nvSpPr>
              <p:cNvPr id="12328" name="Forma libre 17">
                <a:extLst>
                  <a:ext uri="{FF2B5EF4-FFF2-40B4-BE49-F238E27FC236}">
                    <a16:creationId xmlns:a16="http://schemas.microsoft.com/office/drawing/2014/main" id="{97A5C829-2207-4F12-AB62-D2B51B21C3A5}"/>
                  </a:ext>
                </a:extLst>
              </p:cNvPr>
              <p:cNvSpPr>
                <a:spLocks/>
              </p:cNvSpPr>
              <p:nvPr/>
            </p:nvSpPr>
            <p:spPr bwMode="auto">
              <a:xfrm>
                <a:off x="2792" y="2772"/>
                <a:ext cx="142" cy="20"/>
              </a:xfrm>
              <a:custGeom>
                <a:avLst/>
                <a:gdLst>
                  <a:gd name="T0" fmla="*/ 9 w 142"/>
                  <a:gd name="T1" fmla="*/ 3 h 20"/>
                  <a:gd name="T2" fmla="*/ 27 w 142"/>
                  <a:gd name="T3" fmla="*/ 3 h 20"/>
                  <a:gd name="T4" fmla="*/ 37 w 142"/>
                  <a:gd name="T5" fmla="*/ 4 h 20"/>
                  <a:gd name="T6" fmla="*/ 47 w 142"/>
                  <a:gd name="T7" fmla="*/ 9 h 20"/>
                  <a:gd name="T8" fmla="*/ 55 w 142"/>
                  <a:gd name="T9" fmla="*/ 11 h 20"/>
                  <a:gd name="T10" fmla="*/ 68 w 142"/>
                  <a:gd name="T11" fmla="*/ 13 h 20"/>
                  <a:gd name="T12" fmla="*/ 75 w 142"/>
                  <a:gd name="T13" fmla="*/ 14 h 20"/>
                  <a:gd name="T14" fmla="*/ 79 w 142"/>
                  <a:gd name="T15" fmla="*/ 9 h 20"/>
                  <a:gd name="T16" fmla="*/ 95 w 142"/>
                  <a:gd name="T17" fmla="*/ 11 h 20"/>
                  <a:gd name="T18" fmla="*/ 108 w 142"/>
                  <a:gd name="T19" fmla="*/ 12 h 20"/>
                  <a:gd name="T20" fmla="*/ 116 w 142"/>
                  <a:gd name="T21" fmla="*/ 13 h 20"/>
                  <a:gd name="T22" fmla="*/ 123 w 142"/>
                  <a:gd name="T23" fmla="*/ 11 h 20"/>
                  <a:gd name="T24" fmla="*/ 132 w 142"/>
                  <a:gd name="T25" fmla="*/ 9 h 20"/>
                  <a:gd name="T26" fmla="*/ 141 w 142"/>
                  <a:gd name="T27" fmla="*/ 8 h 20"/>
                  <a:gd name="T28" fmla="*/ 137 w 142"/>
                  <a:gd name="T29" fmla="*/ 14 h 20"/>
                  <a:gd name="T30" fmla="*/ 132 w 142"/>
                  <a:gd name="T31" fmla="*/ 15 h 20"/>
                  <a:gd name="T32" fmla="*/ 126 w 142"/>
                  <a:gd name="T33" fmla="*/ 16 h 20"/>
                  <a:gd name="T34" fmla="*/ 122 w 142"/>
                  <a:gd name="T35" fmla="*/ 18 h 20"/>
                  <a:gd name="T36" fmla="*/ 114 w 142"/>
                  <a:gd name="T37" fmla="*/ 18 h 20"/>
                  <a:gd name="T38" fmla="*/ 110 w 142"/>
                  <a:gd name="T39" fmla="*/ 18 h 20"/>
                  <a:gd name="T40" fmla="*/ 103 w 142"/>
                  <a:gd name="T41" fmla="*/ 19 h 20"/>
                  <a:gd name="T42" fmla="*/ 96 w 142"/>
                  <a:gd name="T43" fmla="*/ 15 h 20"/>
                  <a:gd name="T44" fmla="*/ 90 w 142"/>
                  <a:gd name="T45" fmla="*/ 19 h 20"/>
                  <a:gd name="T46" fmla="*/ 82 w 142"/>
                  <a:gd name="T47" fmla="*/ 15 h 20"/>
                  <a:gd name="T48" fmla="*/ 78 w 142"/>
                  <a:gd name="T49" fmla="*/ 16 h 20"/>
                  <a:gd name="T50" fmla="*/ 70 w 142"/>
                  <a:gd name="T51" fmla="*/ 18 h 20"/>
                  <a:gd name="T52" fmla="*/ 62 w 142"/>
                  <a:gd name="T53" fmla="*/ 17 h 20"/>
                  <a:gd name="T54" fmla="*/ 56 w 142"/>
                  <a:gd name="T55" fmla="*/ 16 h 20"/>
                  <a:gd name="T56" fmla="*/ 49 w 142"/>
                  <a:gd name="T57" fmla="*/ 18 h 20"/>
                  <a:gd name="T58" fmla="*/ 39 w 142"/>
                  <a:gd name="T59" fmla="*/ 15 h 20"/>
                  <a:gd name="T60" fmla="*/ 26 w 142"/>
                  <a:gd name="T61" fmla="*/ 13 h 20"/>
                  <a:gd name="T62" fmla="*/ 15 w 142"/>
                  <a:gd name="T63" fmla="*/ 12 h 20"/>
                  <a:gd name="T64" fmla="*/ 5 w 142"/>
                  <a:gd name="T65" fmla="*/ 8 h 20"/>
                  <a:gd name="T66" fmla="*/ 0 w 142"/>
                  <a:gd name="T67" fmla="*/ 8 h 20"/>
                  <a:gd name="T68" fmla="*/ 0 w 142"/>
                  <a:gd name="T69" fmla="*/ 0 h 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2"/>
                  <a:gd name="T106" fmla="*/ 0 h 20"/>
                  <a:gd name="T107" fmla="*/ 142 w 142"/>
                  <a:gd name="T108" fmla="*/ 20 h 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2" h="20">
                    <a:moveTo>
                      <a:pt x="0" y="0"/>
                    </a:moveTo>
                    <a:lnTo>
                      <a:pt x="9" y="3"/>
                    </a:lnTo>
                    <a:lnTo>
                      <a:pt x="19" y="3"/>
                    </a:lnTo>
                    <a:lnTo>
                      <a:pt x="27" y="3"/>
                    </a:lnTo>
                    <a:lnTo>
                      <a:pt x="32" y="3"/>
                    </a:lnTo>
                    <a:lnTo>
                      <a:pt x="37" y="4"/>
                    </a:lnTo>
                    <a:lnTo>
                      <a:pt x="44" y="5"/>
                    </a:lnTo>
                    <a:lnTo>
                      <a:pt x="47" y="9"/>
                    </a:lnTo>
                    <a:lnTo>
                      <a:pt x="49" y="11"/>
                    </a:lnTo>
                    <a:lnTo>
                      <a:pt x="55" y="11"/>
                    </a:lnTo>
                    <a:lnTo>
                      <a:pt x="61" y="11"/>
                    </a:lnTo>
                    <a:lnTo>
                      <a:pt x="68" y="13"/>
                    </a:lnTo>
                    <a:lnTo>
                      <a:pt x="72" y="14"/>
                    </a:lnTo>
                    <a:lnTo>
                      <a:pt x="75" y="14"/>
                    </a:lnTo>
                    <a:lnTo>
                      <a:pt x="77" y="11"/>
                    </a:lnTo>
                    <a:lnTo>
                      <a:pt x="79" y="9"/>
                    </a:lnTo>
                    <a:lnTo>
                      <a:pt x="87" y="11"/>
                    </a:lnTo>
                    <a:lnTo>
                      <a:pt x="95" y="11"/>
                    </a:lnTo>
                    <a:lnTo>
                      <a:pt x="103" y="11"/>
                    </a:lnTo>
                    <a:lnTo>
                      <a:pt x="108" y="12"/>
                    </a:lnTo>
                    <a:lnTo>
                      <a:pt x="110" y="13"/>
                    </a:lnTo>
                    <a:lnTo>
                      <a:pt x="116" y="13"/>
                    </a:lnTo>
                    <a:lnTo>
                      <a:pt x="120" y="12"/>
                    </a:lnTo>
                    <a:lnTo>
                      <a:pt x="123" y="11"/>
                    </a:lnTo>
                    <a:lnTo>
                      <a:pt x="127" y="11"/>
                    </a:lnTo>
                    <a:lnTo>
                      <a:pt x="132" y="9"/>
                    </a:lnTo>
                    <a:lnTo>
                      <a:pt x="137" y="8"/>
                    </a:lnTo>
                    <a:lnTo>
                      <a:pt x="141" y="8"/>
                    </a:lnTo>
                    <a:lnTo>
                      <a:pt x="138" y="12"/>
                    </a:lnTo>
                    <a:lnTo>
                      <a:pt x="137" y="14"/>
                    </a:lnTo>
                    <a:lnTo>
                      <a:pt x="135" y="15"/>
                    </a:lnTo>
                    <a:lnTo>
                      <a:pt x="132" y="15"/>
                    </a:lnTo>
                    <a:lnTo>
                      <a:pt x="126" y="16"/>
                    </a:lnTo>
                    <a:lnTo>
                      <a:pt x="123" y="18"/>
                    </a:lnTo>
                    <a:lnTo>
                      <a:pt x="122" y="18"/>
                    </a:lnTo>
                    <a:lnTo>
                      <a:pt x="118" y="17"/>
                    </a:lnTo>
                    <a:lnTo>
                      <a:pt x="114" y="18"/>
                    </a:lnTo>
                    <a:lnTo>
                      <a:pt x="112" y="18"/>
                    </a:lnTo>
                    <a:lnTo>
                      <a:pt x="110" y="18"/>
                    </a:lnTo>
                    <a:lnTo>
                      <a:pt x="108" y="19"/>
                    </a:lnTo>
                    <a:lnTo>
                      <a:pt x="103" y="19"/>
                    </a:lnTo>
                    <a:lnTo>
                      <a:pt x="99" y="18"/>
                    </a:lnTo>
                    <a:lnTo>
                      <a:pt x="96" y="15"/>
                    </a:lnTo>
                    <a:lnTo>
                      <a:pt x="93" y="18"/>
                    </a:lnTo>
                    <a:lnTo>
                      <a:pt x="90" y="19"/>
                    </a:lnTo>
                    <a:lnTo>
                      <a:pt x="87" y="19"/>
                    </a:lnTo>
                    <a:lnTo>
                      <a:pt x="82" y="15"/>
                    </a:lnTo>
                    <a:lnTo>
                      <a:pt x="81" y="16"/>
                    </a:lnTo>
                    <a:lnTo>
                      <a:pt x="78" y="16"/>
                    </a:lnTo>
                    <a:lnTo>
                      <a:pt x="74" y="18"/>
                    </a:lnTo>
                    <a:lnTo>
                      <a:pt x="70" y="18"/>
                    </a:lnTo>
                    <a:lnTo>
                      <a:pt x="65" y="18"/>
                    </a:lnTo>
                    <a:lnTo>
                      <a:pt x="62" y="17"/>
                    </a:lnTo>
                    <a:lnTo>
                      <a:pt x="61" y="15"/>
                    </a:lnTo>
                    <a:lnTo>
                      <a:pt x="56" y="16"/>
                    </a:lnTo>
                    <a:lnTo>
                      <a:pt x="52" y="18"/>
                    </a:lnTo>
                    <a:lnTo>
                      <a:pt x="49" y="18"/>
                    </a:lnTo>
                    <a:lnTo>
                      <a:pt x="44" y="17"/>
                    </a:lnTo>
                    <a:lnTo>
                      <a:pt x="39" y="15"/>
                    </a:lnTo>
                    <a:lnTo>
                      <a:pt x="34" y="15"/>
                    </a:lnTo>
                    <a:lnTo>
                      <a:pt x="26" y="13"/>
                    </a:lnTo>
                    <a:lnTo>
                      <a:pt x="19" y="12"/>
                    </a:lnTo>
                    <a:lnTo>
                      <a:pt x="15" y="12"/>
                    </a:lnTo>
                    <a:lnTo>
                      <a:pt x="9" y="11"/>
                    </a:lnTo>
                    <a:lnTo>
                      <a:pt x="5" y="8"/>
                    </a:lnTo>
                    <a:lnTo>
                      <a:pt x="2" y="8"/>
                    </a:lnTo>
                    <a:lnTo>
                      <a:pt x="0" y="8"/>
                    </a:lnTo>
                    <a:lnTo>
                      <a:pt x="0" y="6"/>
                    </a:lnTo>
                    <a:lnTo>
                      <a:pt x="0" y="0"/>
                    </a:lnTo>
                  </a:path>
                </a:pathLst>
              </a:custGeom>
              <a:solidFill>
                <a:srgbClr val="00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AR" sz="1662"/>
              </a:p>
            </p:txBody>
          </p:sp>
          <p:sp>
            <p:nvSpPr>
              <p:cNvPr id="12329" name="Forma libre 18">
                <a:extLst>
                  <a:ext uri="{FF2B5EF4-FFF2-40B4-BE49-F238E27FC236}">
                    <a16:creationId xmlns:a16="http://schemas.microsoft.com/office/drawing/2014/main" id="{DAFDCE33-5F0D-401F-98EB-5E544A62C091}"/>
                  </a:ext>
                </a:extLst>
              </p:cNvPr>
              <p:cNvSpPr>
                <a:spLocks/>
              </p:cNvSpPr>
              <p:nvPr/>
            </p:nvSpPr>
            <p:spPr bwMode="auto">
              <a:xfrm>
                <a:off x="2873" y="2718"/>
                <a:ext cx="61" cy="46"/>
              </a:xfrm>
              <a:custGeom>
                <a:avLst/>
                <a:gdLst>
                  <a:gd name="T0" fmla="*/ 29 w 61"/>
                  <a:gd name="T1" fmla="*/ 2 h 46"/>
                  <a:gd name="T2" fmla="*/ 50 w 61"/>
                  <a:gd name="T3" fmla="*/ 0 h 46"/>
                  <a:gd name="T4" fmla="*/ 54 w 61"/>
                  <a:gd name="T5" fmla="*/ 6 h 46"/>
                  <a:gd name="T6" fmla="*/ 46 w 61"/>
                  <a:gd name="T7" fmla="*/ 8 h 46"/>
                  <a:gd name="T8" fmla="*/ 45 w 61"/>
                  <a:gd name="T9" fmla="*/ 13 h 46"/>
                  <a:gd name="T10" fmla="*/ 42 w 61"/>
                  <a:gd name="T11" fmla="*/ 15 h 46"/>
                  <a:gd name="T12" fmla="*/ 37 w 61"/>
                  <a:gd name="T13" fmla="*/ 15 h 46"/>
                  <a:gd name="T14" fmla="*/ 31 w 61"/>
                  <a:gd name="T15" fmla="*/ 14 h 46"/>
                  <a:gd name="T16" fmla="*/ 26 w 61"/>
                  <a:gd name="T17" fmla="*/ 8 h 46"/>
                  <a:gd name="T18" fmla="*/ 19 w 61"/>
                  <a:gd name="T19" fmla="*/ 8 h 46"/>
                  <a:gd name="T20" fmla="*/ 18 w 61"/>
                  <a:gd name="T21" fmla="*/ 15 h 46"/>
                  <a:gd name="T22" fmla="*/ 19 w 61"/>
                  <a:gd name="T23" fmla="*/ 20 h 46"/>
                  <a:gd name="T24" fmla="*/ 26 w 61"/>
                  <a:gd name="T25" fmla="*/ 18 h 46"/>
                  <a:gd name="T26" fmla="*/ 31 w 61"/>
                  <a:gd name="T27" fmla="*/ 20 h 46"/>
                  <a:gd name="T28" fmla="*/ 29 w 61"/>
                  <a:gd name="T29" fmla="*/ 23 h 46"/>
                  <a:gd name="T30" fmla="*/ 29 w 61"/>
                  <a:gd name="T31" fmla="*/ 28 h 46"/>
                  <a:gd name="T32" fmla="*/ 32 w 61"/>
                  <a:gd name="T33" fmla="*/ 32 h 46"/>
                  <a:gd name="T34" fmla="*/ 33 w 61"/>
                  <a:gd name="T35" fmla="*/ 34 h 46"/>
                  <a:gd name="T36" fmla="*/ 31 w 61"/>
                  <a:gd name="T37" fmla="*/ 38 h 46"/>
                  <a:gd name="T38" fmla="*/ 27 w 61"/>
                  <a:gd name="T39" fmla="*/ 43 h 46"/>
                  <a:gd name="T40" fmla="*/ 22 w 61"/>
                  <a:gd name="T41" fmla="*/ 43 h 46"/>
                  <a:gd name="T42" fmla="*/ 22 w 61"/>
                  <a:gd name="T43" fmla="*/ 36 h 46"/>
                  <a:gd name="T44" fmla="*/ 19 w 61"/>
                  <a:gd name="T45" fmla="*/ 32 h 46"/>
                  <a:gd name="T46" fmla="*/ 17 w 61"/>
                  <a:gd name="T47" fmla="*/ 26 h 46"/>
                  <a:gd name="T48" fmla="*/ 10 w 61"/>
                  <a:gd name="T49" fmla="*/ 26 h 46"/>
                  <a:gd name="T50" fmla="*/ 10 w 61"/>
                  <a:gd name="T51" fmla="*/ 31 h 46"/>
                  <a:gd name="T52" fmla="*/ 15 w 61"/>
                  <a:gd name="T53" fmla="*/ 33 h 46"/>
                  <a:gd name="T54" fmla="*/ 17 w 61"/>
                  <a:gd name="T55" fmla="*/ 38 h 46"/>
                  <a:gd name="T56" fmla="*/ 12 w 61"/>
                  <a:gd name="T57" fmla="*/ 45 h 46"/>
                  <a:gd name="T58" fmla="*/ 10 w 61"/>
                  <a:gd name="T59" fmla="*/ 42 h 46"/>
                  <a:gd name="T60" fmla="*/ 10 w 61"/>
                  <a:gd name="T61" fmla="*/ 38 h 46"/>
                  <a:gd name="T62" fmla="*/ 5 w 61"/>
                  <a:gd name="T63" fmla="*/ 34 h 46"/>
                  <a:gd name="T64" fmla="*/ 0 w 61"/>
                  <a:gd name="T65" fmla="*/ 31 h 46"/>
                  <a:gd name="T66" fmla="*/ 4 w 61"/>
                  <a:gd name="T67" fmla="*/ 25 h 46"/>
                  <a:gd name="T68" fmla="*/ 8 w 61"/>
                  <a:gd name="T69" fmla="*/ 18 h 46"/>
                  <a:gd name="T70" fmla="*/ 8 w 61"/>
                  <a:gd name="T71" fmla="*/ 11 h 46"/>
                  <a:gd name="T72" fmla="*/ 10 w 61"/>
                  <a:gd name="T73" fmla="*/ 8 h 46"/>
                  <a:gd name="T74" fmla="*/ 15 w 61"/>
                  <a:gd name="T75" fmla="*/ 0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1"/>
                  <a:gd name="T115" fmla="*/ 0 h 46"/>
                  <a:gd name="T116" fmla="*/ 61 w 61"/>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1" h="46">
                    <a:moveTo>
                      <a:pt x="15" y="0"/>
                    </a:moveTo>
                    <a:lnTo>
                      <a:pt x="29" y="2"/>
                    </a:lnTo>
                    <a:lnTo>
                      <a:pt x="43" y="2"/>
                    </a:lnTo>
                    <a:lnTo>
                      <a:pt x="50" y="0"/>
                    </a:lnTo>
                    <a:lnTo>
                      <a:pt x="60" y="4"/>
                    </a:lnTo>
                    <a:lnTo>
                      <a:pt x="54" y="6"/>
                    </a:lnTo>
                    <a:lnTo>
                      <a:pt x="50" y="8"/>
                    </a:lnTo>
                    <a:lnTo>
                      <a:pt x="46" y="8"/>
                    </a:lnTo>
                    <a:lnTo>
                      <a:pt x="45" y="10"/>
                    </a:lnTo>
                    <a:lnTo>
                      <a:pt x="45" y="13"/>
                    </a:lnTo>
                    <a:lnTo>
                      <a:pt x="45" y="14"/>
                    </a:lnTo>
                    <a:lnTo>
                      <a:pt x="42" y="15"/>
                    </a:lnTo>
                    <a:lnTo>
                      <a:pt x="39" y="15"/>
                    </a:lnTo>
                    <a:lnTo>
                      <a:pt x="37" y="15"/>
                    </a:lnTo>
                    <a:lnTo>
                      <a:pt x="33" y="15"/>
                    </a:lnTo>
                    <a:lnTo>
                      <a:pt x="31" y="14"/>
                    </a:lnTo>
                    <a:lnTo>
                      <a:pt x="29" y="11"/>
                    </a:lnTo>
                    <a:lnTo>
                      <a:pt x="26" y="8"/>
                    </a:lnTo>
                    <a:lnTo>
                      <a:pt x="20" y="8"/>
                    </a:lnTo>
                    <a:lnTo>
                      <a:pt x="19" y="8"/>
                    </a:lnTo>
                    <a:lnTo>
                      <a:pt x="17" y="14"/>
                    </a:lnTo>
                    <a:lnTo>
                      <a:pt x="18" y="15"/>
                    </a:lnTo>
                    <a:lnTo>
                      <a:pt x="18" y="18"/>
                    </a:lnTo>
                    <a:lnTo>
                      <a:pt x="19" y="20"/>
                    </a:lnTo>
                    <a:lnTo>
                      <a:pt x="22" y="20"/>
                    </a:lnTo>
                    <a:lnTo>
                      <a:pt x="26" y="18"/>
                    </a:lnTo>
                    <a:lnTo>
                      <a:pt x="29" y="18"/>
                    </a:lnTo>
                    <a:lnTo>
                      <a:pt x="31" y="20"/>
                    </a:lnTo>
                    <a:lnTo>
                      <a:pt x="29" y="23"/>
                    </a:lnTo>
                    <a:lnTo>
                      <a:pt x="29" y="25"/>
                    </a:lnTo>
                    <a:lnTo>
                      <a:pt x="29" y="28"/>
                    </a:lnTo>
                    <a:lnTo>
                      <a:pt x="29" y="31"/>
                    </a:lnTo>
                    <a:lnTo>
                      <a:pt x="32" y="32"/>
                    </a:lnTo>
                    <a:lnTo>
                      <a:pt x="33" y="31"/>
                    </a:lnTo>
                    <a:lnTo>
                      <a:pt x="33" y="34"/>
                    </a:lnTo>
                    <a:lnTo>
                      <a:pt x="31" y="37"/>
                    </a:lnTo>
                    <a:lnTo>
                      <a:pt x="31" y="38"/>
                    </a:lnTo>
                    <a:lnTo>
                      <a:pt x="29" y="42"/>
                    </a:lnTo>
                    <a:lnTo>
                      <a:pt x="27" y="43"/>
                    </a:lnTo>
                    <a:lnTo>
                      <a:pt x="25" y="43"/>
                    </a:lnTo>
                    <a:lnTo>
                      <a:pt x="22" y="43"/>
                    </a:lnTo>
                    <a:lnTo>
                      <a:pt x="22" y="41"/>
                    </a:lnTo>
                    <a:lnTo>
                      <a:pt x="22" y="36"/>
                    </a:lnTo>
                    <a:lnTo>
                      <a:pt x="19" y="34"/>
                    </a:lnTo>
                    <a:lnTo>
                      <a:pt x="19" y="32"/>
                    </a:lnTo>
                    <a:lnTo>
                      <a:pt x="19" y="29"/>
                    </a:lnTo>
                    <a:lnTo>
                      <a:pt x="17" y="26"/>
                    </a:lnTo>
                    <a:lnTo>
                      <a:pt x="12" y="29"/>
                    </a:lnTo>
                    <a:lnTo>
                      <a:pt x="10" y="26"/>
                    </a:lnTo>
                    <a:lnTo>
                      <a:pt x="8" y="30"/>
                    </a:lnTo>
                    <a:lnTo>
                      <a:pt x="10" y="31"/>
                    </a:lnTo>
                    <a:lnTo>
                      <a:pt x="15" y="31"/>
                    </a:lnTo>
                    <a:lnTo>
                      <a:pt x="15" y="33"/>
                    </a:lnTo>
                    <a:lnTo>
                      <a:pt x="17" y="36"/>
                    </a:lnTo>
                    <a:lnTo>
                      <a:pt x="17" y="38"/>
                    </a:lnTo>
                    <a:lnTo>
                      <a:pt x="15" y="41"/>
                    </a:lnTo>
                    <a:lnTo>
                      <a:pt x="12" y="45"/>
                    </a:lnTo>
                    <a:lnTo>
                      <a:pt x="10" y="45"/>
                    </a:lnTo>
                    <a:lnTo>
                      <a:pt x="10" y="42"/>
                    </a:lnTo>
                    <a:lnTo>
                      <a:pt x="10" y="41"/>
                    </a:lnTo>
                    <a:lnTo>
                      <a:pt x="10" y="38"/>
                    </a:lnTo>
                    <a:lnTo>
                      <a:pt x="8" y="36"/>
                    </a:lnTo>
                    <a:lnTo>
                      <a:pt x="5" y="34"/>
                    </a:lnTo>
                    <a:lnTo>
                      <a:pt x="4" y="31"/>
                    </a:lnTo>
                    <a:lnTo>
                      <a:pt x="0" y="31"/>
                    </a:lnTo>
                    <a:lnTo>
                      <a:pt x="1" y="26"/>
                    </a:lnTo>
                    <a:lnTo>
                      <a:pt x="4" y="25"/>
                    </a:lnTo>
                    <a:lnTo>
                      <a:pt x="6" y="22"/>
                    </a:lnTo>
                    <a:lnTo>
                      <a:pt x="8" y="18"/>
                    </a:lnTo>
                    <a:lnTo>
                      <a:pt x="8" y="15"/>
                    </a:lnTo>
                    <a:lnTo>
                      <a:pt x="8" y="11"/>
                    </a:lnTo>
                    <a:lnTo>
                      <a:pt x="10" y="9"/>
                    </a:lnTo>
                    <a:lnTo>
                      <a:pt x="10" y="8"/>
                    </a:lnTo>
                    <a:lnTo>
                      <a:pt x="8" y="6"/>
                    </a:lnTo>
                    <a:lnTo>
                      <a:pt x="15" y="0"/>
                    </a:lnTo>
                  </a:path>
                </a:pathLst>
              </a:custGeom>
              <a:solidFill>
                <a:srgbClr val="00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AR" sz="1662"/>
              </a:p>
            </p:txBody>
          </p:sp>
          <p:sp>
            <p:nvSpPr>
              <p:cNvPr id="12330" name="Forma libre 19">
                <a:extLst>
                  <a:ext uri="{FF2B5EF4-FFF2-40B4-BE49-F238E27FC236}">
                    <a16:creationId xmlns:a16="http://schemas.microsoft.com/office/drawing/2014/main" id="{31B03BEB-306D-4319-B509-49365D82DF68}"/>
                  </a:ext>
                </a:extLst>
              </p:cNvPr>
              <p:cNvSpPr>
                <a:spLocks/>
              </p:cNvSpPr>
              <p:nvPr/>
            </p:nvSpPr>
            <p:spPr bwMode="auto">
              <a:xfrm>
                <a:off x="2803" y="2694"/>
                <a:ext cx="66" cy="67"/>
              </a:xfrm>
              <a:custGeom>
                <a:avLst/>
                <a:gdLst>
                  <a:gd name="T0" fmla="*/ 0 w 66"/>
                  <a:gd name="T1" fmla="*/ 23 h 67"/>
                  <a:gd name="T2" fmla="*/ 11 w 66"/>
                  <a:gd name="T3" fmla="*/ 12 h 67"/>
                  <a:gd name="T4" fmla="*/ 20 w 66"/>
                  <a:gd name="T5" fmla="*/ 7 h 67"/>
                  <a:gd name="T6" fmla="*/ 22 w 66"/>
                  <a:gd name="T7" fmla="*/ 4 h 67"/>
                  <a:gd name="T8" fmla="*/ 33 w 66"/>
                  <a:gd name="T9" fmla="*/ 0 h 67"/>
                  <a:gd name="T10" fmla="*/ 40 w 66"/>
                  <a:gd name="T11" fmla="*/ 9 h 67"/>
                  <a:gd name="T12" fmla="*/ 44 w 66"/>
                  <a:gd name="T13" fmla="*/ 5 h 67"/>
                  <a:gd name="T14" fmla="*/ 47 w 66"/>
                  <a:gd name="T15" fmla="*/ 4 h 67"/>
                  <a:gd name="T16" fmla="*/ 52 w 66"/>
                  <a:gd name="T17" fmla="*/ 0 h 67"/>
                  <a:gd name="T18" fmla="*/ 56 w 66"/>
                  <a:gd name="T19" fmla="*/ 0 h 67"/>
                  <a:gd name="T20" fmla="*/ 56 w 66"/>
                  <a:gd name="T21" fmla="*/ 4 h 67"/>
                  <a:gd name="T22" fmla="*/ 56 w 66"/>
                  <a:gd name="T23" fmla="*/ 6 h 67"/>
                  <a:gd name="T24" fmla="*/ 54 w 66"/>
                  <a:gd name="T25" fmla="*/ 9 h 67"/>
                  <a:gd name="T26" fmla="*/ 54 w 66"/>
                  <a:gd name="T27" fmla="*/ 12 h 67"/>
                  <a:gd name="T28" fmla="*/ 60 w 66"/>
                  <a:gd name="T29" fmla="*/ 21 h 67"/>
                  <a:gd name="T30" fmla="*/ 61 w 66"/>
                  <a:gd name="T31" fmla="*/ 26 h 67"/>
                  <a:gd name="T32" fmla="*/ 63 w 66"/>
                  <a:gd name="T33" fmla="*/ 26 h 67"/>
                  <a:gd name="T34" fmla="*/ 65 w 66"/>
                  <a:gd name="T35" fmla="*/ 29 h 67"/>
                  <a:gd name="T36" fmla="*/ 61 w 66"/>
                  <a:gd name="T37" fmla="*/ 32 h 67"/>
                  <a:gd name="T38" fmla="*/ 60 w 66"/>
                  <a:gd name="T39" fmla="*/ 30 h 67"/>
                  <a:gd name="T40" fmla="*/ 56 w 66"/>
                  <a:gd name="T41" fmla="*/ 33 h 67"/>
                  <a:gd name="T42" fmla="*/ 56 w 66"/>
                  <a:gd name="T43" fmla="*/ 38 h 67"/>
                  <a:gd name="T44" fmla="*/ 49 w 66"/>
                  <a:gd name="T45" fmla="*/ 43 h 67"/>
                  <a:gd name="T46" fmla="*/ 49 w 66"/>
                  <a:gd name="T47" fmla="*/ 53 h 67"/>
                  <a:gd name="T48" fmla="*/ 49 w 66"/>
                  <a:gd name="T49" fmla="*/ 58 h 67"/>
                  <a:gd name="T50" fmla="*/ 47 w 66"/>
                  <a:gd name="T51" fmla="*/ 62 h 67"/>
                  <a:gd name="T52" fmla="*/ 44 w 66"/>
                  <a:gd name="T53" fmla="*/ 66 h 67"/>
                  <a:gd name="T54" fmla="*/ 42 w 66"/>
                  <a:gd name="T55" fmla="*/ 64 h 67"/>
                  <a:gd name="T56" fmla="*/ 37 w 66"/>
                  <a:gd name="T57" fmla="*/ 62 h 67"/>
                  <a:gd name="T58" fmla="*/ 35 w 66"/>
                  <a:gd name="T59" fmla="*/ 62 h 67"/>
                  <a:gd name="T60" fmla="*/ 31 w 66"/>
                  <a:gd name="T61" fmla="*/ 57 h 67"/>
                  <a:gd name="T62" fmla="*/ 20 w 66"/>
                  <a:gd name="T63" fmla="*/ 57 h 67"/>
                  <a:gd name="T64" fmla="*/ 13 w 66"/>
                  <a:gd name="T65" fmla="*/ 55 h 67"/>
                  <a:gd name="T66" fmla="*/ 7 w 66"/>
                  <a:gd name="T67" fmla="*/ 49 h 67"/>
                  <a:gd name="T68" fmla="*/ 4 w 66"/>
                  <a:gd name="T69" fmla="*/ 45 h 67"/>
                  <a:gd name="T70" fmla="*/ 2 w 66"/>
                  <a:gd name="T71" fmla="*/ 43 h 67"/>
                  <a:gd name="T72" fmla="*/ 2 w 66"/>
                  <a:gd name="T73" fmla="*/ 36 h 67"/>
                  <a:gd name="T74" fmla="*/ 0 w 66"/>
                  <a:gd name="T75" fmla="*/ 23 h 6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6"/>
                  <a:gd name="T115" fmla="*/ 0 h 67"/>
                  <a:gd name="T116" fmla="*/ 66 w 66"/>
                  <a:gd name="T117" fmla="*/ 67 h 6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6" h="67">
                    <a:moveTo>
                      <a:pt x="0" y="23"/>
                    </a:moveTo>
                    <a:lnTo>
                      <a:pt x="11" y="12"/>
                    </a:lnTo>
                    <a:lnTo>
                      <a:pt x="20" y="7"/>
                    </a:lnTo>
                    <a:lnTo>
                      <a:pt x="22" y="4"/>
                    </a:lnTo>
                    <a:lnTo>
                      <a:pt x="33" y="0"/>
                    </a:lnTo>
                    <a:lnTo>
                      <a:pt x="40" y="9"/>
                    </a:lnTo>
                    <a:lnTo>
                      <a:pt x="44" y="5"/>
                    </a:lnTo>
                    <a:lnTo>
                      <a:pt x="47" y="4"/>
                    </a:lnTo>
                    <a:lnTo>
                      <a:pt x="52" y="0"/>
                    </a:lnTo>
                    <a:lnTo>
                      <a:pt x="56" y="0"/>
                    </a:lnTo>
                    <a:lnTo>
                      <a:pt x="56" y="4"/>
                    </a:lnTo>
                    <a:lnTo>
                      <a:pt x="56" y="6"/>
                    </a:lnTo>
                    <a:lnTo>
                      <a:pt x="54" y="9"/>
                    </a:lnTo>
                    <a:lnTo>
                      <a:pt x="54" y="12"/>
                    </a:lnTo>
                    <a:lnTo>
                      <a:pt x="60" y="21"/>
                    </a:lnTo>
                    <a:lnTo>
                      <a:pt x="61" y="26"/>
                    </a:lnTo>
                    <a:lnTo>
                      <a:pt x="63" y="26"/>
                    </a:lnTo>
                    <a:lnTo>
                      <a:pt x="65" y="29"/>
                    </a:lnTo>
                    <a:lnTo>
                      <a:pt x="61" y="32"/>
                    </a:lnTo>
                    <a:lnTo>
                      <a:pt x="60" y="30"/>
                    </a:lnTo>
                    <a:lnTo>
                      <a:pt x="56" y="33"/>
                    </a:lnTo>
                    <a:lnTo>
                      <a:pt x="56" y="38"/>
                    </a:lnTo>
                    <a:lnTo>
                      <a:pt x="49" y="43"/>
                    </a:lnTo>
                    <a:lnTo>
                      <a:pt x="49" y="53"/>
                    </a:lnTo>
                    <a:lnTo>
                      <a:pt x="49" y="58"/>
                    </a:lnTo>
                    <a:lnTo>
                      <a:pt x="47" y="62"/>
                    </a:lnTo>
                    <a:lnTo>
                      <a:pt x="44" y="66"/>
                    </a:lnTo>
                    <a:lnTo>
                      <a:pt x="42" y="64"/>
                    </a:lnTo>
                    <a:lnTo>
                      <a:pt x="37" y="62"/>
                    </a:lnTo>
                    <a:lnTo>
                      <a:pt x="35" y="62"/>
                    </a:lnTo>
                    <a:lnTo>
                      <a:pt x="31" y="57"/>
                    </a:lnTo>
                    <a:lnTo>
                      <a:pt x="20" y="57"/>
                    </a:lnTo>
                    <a:lnTo>
                      <a:pt x="13" y="55"/>
                    </a:lnTo>
                    <a:lnTo>
                      <a:pt x="7" y="49"/>
                    </a:lnTo>
                    <a:lnTo>
                      <a:pt x="4" y="45"/>
                    </a:lnTo>
                    <a:lnTo>
                      <a:pt x="2" y="43"/>
                    </a:lnTo>
                    <a:lnTo>
                      <a:pt x="2" y="36"/>
                    </a:lnTo>
                    <a:lnTo>
                      <a:pt x="0" y="23"/>
                    </a:lnTo>
                  </a:path>
                </a:pathLst>
              </a:custGeom>
              <a:solidFill>
                <a:srgbClr val="00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AR" sz="1662"/>
              </a:p>
            </p:txBody>
          </p:sp>
          <p:sp>
            <p:nvSpPr>
              <p:cNvPr id="12331" name="Forma libre 20">
                <a:extLst>
                  <a:ext uri="{FF2B5EF4-FFF2-40B4-BE49-F238E27FC236}">
                    <a16:creationId xmlns:a16="http://schemas.microsoft.com/office/drawing/2014/main" id="{66520EBA-78A2-4A4B-A35D-37986DFAEB18}"/>
                  </a:ext>
                </a:extLst>
              </p:cNvPr>
              <p:cNvSpPr>
                <a:spLocks/>
              </p:cNvSpPr>
              <p:nvPr/>
            </p:nvSpPr>
            <p:spPr bwMode="auto">
              <a:xfrm>
                <a:off x="2962" y="2736"/>
                <a:ext cx="135" cy="61"/>
              </a:xfrm>
              <a:custGeom>
                <a:avLst/>
                <a:gdLst>
                  <a:gd name="T0" fmla="*/ 11 w 135"/>
                  <a:gd name="T1" fmla="*/ 0 h 61"/>
                  <a:gd name="T2" fmla="*/ 24 w 135"/>
                  <a:gd name="T3" fmla="*/ 10 h 61"/>
                  <a:gd name="T4" fmla="*/ 27 w 135"/>
                  <a:gd name="T5" fmla="*/ 15 h 61"/>
                  <a:gd name="T6" fmla="*/ 36 w 135"/>
                  <a:gd name="T7" fmla="*/ 11 h 61"/>
                  <a:gd name="T8" fmla="*/ 41 w 135"/>
                  <a:gd name="T9" fmla="*/ 14 h 61"/>
                  <a:gd name="T10" fmla="*/ 49 w 135"/>
                  <a:gd name="T11" fmla="*/ 8 h 61"/>
                  <a:gd name="T12" fmla="*/ 64 w 135"/>
                  <a:gd name="T13" fmla="*/ 11 h 61"/>
                  <a:gd name="T14" fmla="*/ 75 w 135"/>
                  <a:gd name="T15" fmla="*/ 17 h 61"/>
                  <a:gd name="T16" fmla="*/ 86 w 135"/>
                  <a:gd name="T17" fmla="*/ 19 h 61"/>
                  <a:gd name="T18" fmla="*/ 100 w 135"/>
                  <a:gd name="T19" fmla="*/ 24 h 61"/>
                  <a:gd name="T20" fmla="*/ 106 w 135"/>
                  <a:gd name="T21" fmla="*/ 31 h 61"/>
                  <a:gd name="T22" fmla="*/ 109 w 135"/>
                  <a:gd name="T23" fmla="*/ 35 h 61"/>
                  <a:gd name="T24" fmla="*/ 113 w 135"/>
                  <a:gd name="T25" fmla="*/ 36 h 61"/>
                  <a:gd name="T26" fmla="*/ 125 w 135"/>
                  <a:gd name="T27" fmla="*/ 42 h 61"/>
                  <a:gd name="T28" fmla="*/ 127 w 135"/>
                  <a:gd name="T29" fmla="*/ 48 h 61"/>
                  <a:gd name="T30" fmla="*/ 134 w 135"/>
                  <a:gd name="T31" fmla="*/ 55 h 61"/>
                  <a:gd name="T32" fmla="*/ 127 w 135"/>
                  <a:gd name="T33" fmla="*/ 60 h 61"/>
                  <a:gd name="T34" fmla="*/ 122 w 135"/>
                  <a:gd name="T35" fmla="*/ 57 h 61"/>
                  <a:gd name="T36" fmla="*/ 115 w 135"/>
                  <a:gd name="T37" fmla="*/ 57 h 61"/>
                  <a:gd name="T38" fmla="*/ 98 w 135"/>
                  <a:gd name="T39" fmla="*/ 48 h 61"/>
                  <a:gd name="T40" fmla="*/ 90 w 135"/>
                  <a:gd name="T41" fmla="*/ 49 h 61"/>
                  <a:gd name="T42" fmla="*/ 87 w 135"/>
                  <a:gd name="T43" fmla="*/ 49 h 61"/>
                  <a:gd name="T44" fmla="*/ 78 w 135"/>
                  <a:gd name="T45" fmla="*/ 57 h 61"/>
                  <a:gd name="T46" fmla="*/ 72 w 135"/>
                  <a:gd name="T47" fmla="*/ 55 h 61"/>
                  <a:gd name="T48" fmla="*/ 63 w 135"/>
                  <a:gd name="T49" fmla="*/ 53 h 61"/>
                  <a:gd name="T50" fmla="*/ 58 w 135"/>
                  <a:gd name="T51" fmla="*/ 47 h 61"/>
                  <a:gd name="T52" fmla="*/ 46 w 135"/>
                  <a:gd name="T53" fmla="*/ 34 h 61"/>
                  <a:gd name="T54" fmla="*/ 41 w 135"/>
                  <a:gd name="T55" fmla="*/ 24 h 61"/>
                  <a:gd name="T56" fmla="*/ 24 w 135"/>
                  <a:gd name="T57" fmla="*/ 26 h 61"/>
                  <a:gd name="T58" fmla="*/ 11 w 135"/>
                  <a:gd name="T59" fmla="*/ 21 h 61"/>
                  <a:gd name="T60" fmla="*/ 8 w 135"/>
                  <a:gd name="T61" fmla="*/ 11 h 61"/>
                  <a:gd name="T62" fmla="*/ 0 w 135"/>
                  <a:gd name="T63" fmla="*/ 0 h 6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5"/>
                  <a:gd name="T97" fmla="*/ 0 h 61"/>
                  <a:gd name="T98" fmla="*/ 135 w 135"/>
                  <a:gd name="T99" fmla="*/ 61 h 6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5" h="61">
                    <a:moveTo>
                      <a:pt x="0" y="0"/>
                    </a:moveTo>
                    <a:lnTo>
                      <a:pt x="11" y="0"/>
                    </a:lnTo>
                    <a:lnTo>
                      <a:pt x="21" y="1"/>
                    </a:lnTo>
                    <a:lnTo>
                      <a:pt x="24" y="10"/>
                    </a:lnTo>
                    <a:lnTo>
                      <a:pt x="25" y="13"/>
                    </a:lnTo>
                    <a:lnTo>
                      <a:pt x="27" y="15"/>
                    </a:lnTo>
                    <a:lnTo>
                      <a:pt x="31" y="11"/>
                    </a:lnTo>
                    <a:lnTo>
                      <a:pt x="36" y="11"/>
                    </a:lnTo>
                    <a:lnTo>
                      <a:pt x="41" y="15"/>
                    </a:lnTo>
                    <a:lnTo>
                      <a:pt x="41" y="14"/>
                    </a:lnTo>
                    <a:lnTo>
                      <a:pt x="45" y="10"/>
                    </a:lnTo>
                    <a:lnTo>
                      <a:pt x="49" y="8"/>
                    </a:lnTo>
                    <a:lnTo>
                      <a:pt x="54" y="8"/>
                    </a:lnTo>
                    <a:lnTo>
                      <a:pt x="64" y="11"/>
                    </a:lnTo>
                    <a:lnTo>
                      <a:pt x="72" y="11"/>
                    </a:lnTo>
                    <a:lnTo>
                      <a:pt x="75" y="17"/>
                    </a:lnTo>
                    <a:lnTo>
                      <a:pt x="81" y="17"/>
                    </a:lnTo>
                    <a:lnTo>
                      <a:pt x="86" y="19"/>
                    </a:lnTo>
                    <a:lnTo>
                      <a:pt x="90" y="20"/>
                    </a:lnTo>
                    <a:lnTo>
                      <a:pt x="100" y="24"/>
                    </a:lnTo>
                    <a:lnTo>
                      <a:pt x="104" y="28"/>
                    </a:lnTo>
                    <a:lnTo>
                      <a:pt x="106" y="31"/>
                    </a:lnTo>
                    <a:lnTo>
                      <a:pt x="105" y="34"/>
                    </a:lnTo>
                    <a:lnTo>
                      <a:pt x="109" y="35"/>
                    </a:lnTo>
                    <a:lnTo>
                      <a:pt x="112" y="36"/>
                    </a:lnTo>
                    <a:lnTo>
                      <a:pt x="113" y="36"/>
                    </a:lnTo>
                    <a:lnTo>
                      <a:pt x="117" y="38"/>
                    </a:lnTo>
                    <a:lnTo>
                      <a:pt x="125" y="42"/>
                    </a:lnTo>
                    <a:lnTo>
                      <a:pt x="125" y="45"/>
                    </a:lnTo>
                    <a:lnTo>
                      <a:pt x="127" y="48"/>
                    </a:lnTo>
                    <a:lnTo>
                      <a:pt x="128" y="49"/>
                    </a:lnTo>
                    <a:lnTo>
                      <a:pt x="134" y="55"/>
                    </a:lnTo>
                    <a:lnTo>
                      <a:pt x="128" y="60"/>
                    </a:lnTo>
                    <a:lnTo>
                      <a:pt x="127" y="60"/>
                    </a:lnTo>
                    <a:lnTo>
                      <a:pt x="124" y="60"/>
                    </a:lnTo>
                    <a:lnTo>
                      <a:pt x="122" y="57"/>
                    </a:lnTo>
                    <a:lnTo>
                      <a:pt x="121" y="57"/>
                    </a:lnTo>
                    <a:lnTo>
                      <a:pt x="115" y="57"/>
                    </a:lnTo>
                    <a:lnTo>
                      <a:pt x="105" y="47"/>
                    </a:lnTo>
                    <a:lnTo>
                      <a:pt x="98" y="48"/>
                    </a:lnTo>
                    <a:lnTo>
                      <a:pt x="91" y="47"/>
                    </a:lnTo>
                    <a:lnTo>
                      <a:pt x="90" y="49"/>
                    </a:lnTo>
                    <a:lnTo>
                      <a:pt x="87" y="50"/>
                    </a:lnTo>
                    <a:lnTo>
                      <a:pt x="87" y="49"/>
                    </a:lnTo>
                    <a:lnTo>
                      <a:pt x="85" y="53"/>
                    </a:lnTo>
                    <a:lnTo>
                      <a:pt x="78" y="57"/>
                    </a:lnTo>
                    <a:lnTo>
                      <a:pt x="75" y="55"/>
                    </a:lnTo>
                    <a:lnTo>
                      <a:pt x="72" y="55"/>
                    </a:lnTo>
                    <a:lnTo>
                      <a:pt x="67" y="55"/>
                    </a:lnTo>
                    <a:lnTo>
                      <a:pt x="63" y="53"/>
                    </a:lnTo>
                    <a:lnTo>
                      <a:pt x="60" y="55"/>
                    </a:lnTo>
                    <a:lnTo>
                      <a:pt x="58" y="47"/>
                    </a:lnTo>
                    <a:lnTo>
                      <a:pt x="54" y="41"/>
                    </a:lnTo>
                    <a:lnTo>
                      <a:pt x="46" y="34"/>
                    </a:lnTo>
                    <a:lnTo>
                      <a:pt x="43" y="28"/>
                    </a:lnTo>
                    <a:lnTo>
                      <a:pt x="41" y="24"/>
                    </a:lnTo>
                    <a:lnTo>
                      <a:pt x="31" y="24"/>
                    </a:lnTo>
                    <a:lnTo>
                      <a:pt x="24" y="26"/>
                    </a:lnTo>
                    <a:lnTo>
                      <a:pt x="20" y="24"/>
                    </a:lnTo>
                    <a:lnTo>
                      <a:pt x="11" y="21"/>
                    </a:lnTo>
                    <a:lnTo>
                      <a:pt x="8" y="19"/>
                    </a:lnTo>
                    <a:lnTo>
                      <a:pt x="8" y="11"/>
                    </a:lnTo>
                    <a:lnTo>
                      <a:pt x="8" y="7"/>
                    </a:lnTo>
                    <a:lnTo>
                      <a:pt x="0" y="0"/>
                    </a:lnTo>
                  </a:path>
                </a:pathLst>
              </a:custGeom>
              <a:solidFill>
                <a:srgbClr val="00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AR" sz="1662"/>
              </a:p>
            </p:txBody>
          </p:sp>
          <p:sp>
            <p:nvSpPr>
              <p:cNvPr id="12332" name="Forma libre 21">
                <a:extLst>
                  <a:ext uri="{FF2B5EF4-FFF2-40B4-BE49-F238E27FC236}">
                    <a16:creationId xmlns:a16="http://schemas.microsoft.com/office/drawing/2014/main" id="{CD177EC8-68F1-42B1-B4DA-6AECC85DAD52}"/>
                  </a:ext>
                </a:extLst>
              </p:cNvPr>
              <p:cNvSpPr>
                <a:spLocks/>
              </p:cNvSpPr>
              <p:nvPr/>
            </p:nvSpPr>
            <p:spPr bwMode="auto">
              <a:xfrm>
                <a:off x="2695" y="2688"/>
                <a:ext cx="80" cy="82"/>
              </a:xfrm>
              <a:custGeom>
                <a:avLst/>
                <a:gdLst>
                  <a:gd name="T0" fmla="*/ 0 w 80"/>
                  <a:gd name="T1" fmla="*/ 3 h 82"/>
                  <a:gd name="T2" fmla="*/ 7 w 80"/>
                  <a:gd name="T3" fmla="*/ 0 h 82"/>
                  <a:gd name="T4" fmla="*/ 17 w 80"/>
                  <a:gd name="T5" fmla="*/ 3 h 82"/>
                  <a:gd name="T6" fmla="*/ 18 w 80"/>
                  <a:gd name="T7" fmla="*/ 6 h 82"/>
                  <a:gd name="T8" fmla="*/ 18 w 80"/>
                  <a:gd name="T9" fmla="*/ 9 h 82"/>
                  <a:gd name="T10" fmla="*/ 22 w 80"/>
                  <a:gd name="T11" fmla="*/ 10 h 82"/>
                  <a:gd name="T12" fmla="*/ 22 w 80"/>
                  <a:gd name="T13" fmla="*/ 11 h 82"/>
                  <a:gd name="T14" fmla="*/ 24 w 80"/>
                  <a:gd name="T15" fmla="*/ 12 h 82"/>
                  <a:gd name="T16" fmla="*/ 24 w 80"/>
                  <a:gd name="T17" fmla="*/ 15 h 82"/>
                  <a:gd name="T18" fmla="*/ 32 w 80"/>
                  <a:gd name="T19" fmla="*/ 22 h 82"/>
                  <a:gd name="T20" fmla="*/ 34 w 80"/>
                  <a:gd name="T21" fmla="*/ 22 h 82"/>
                  <a:gd name="T22" fmla="*/ 35 w 80"/>
                  <a:gd name="T23" fmla="*/ 25 h 82"/>
                  <a:gd name="T24" fmla="*/ 37 w 80"/>
                  <a:gd name="T25" fmla="*/ 27 h 82"/>
                  <a:gd name="T26" fmla="*/ 38 w 80"/>
                  <a:gd name="T27" fmla="*/ 27 h 82"/>
                  <a:gd name="T28" fmla="*/ 45 w 80"/>
                  <a:gd name="T29" fmla="*/ 31 h 82"/>
                  <a:gd name="T30" fmla="*/ 58 w 80"/>
                  <a:gd name="T31" fmla="*/ 32 h 82"/>
                  <a:gd name="T32" fmla="*/ 59 w 80"/>
                  <a:gd name="T33" fmla="*/ 42 h 82"/>
                  <a:gd name="T34" fmla="*/ 60 w 80"/>
                  <a:gd name="T35" fmla="*/ 44 h 82"/>
                  <a:gd name="T36" fmla="*/ 60 w 80"/>
                  <a:gd name="T37" fmla="*/ 48 h 82"/>
                  <a:gd name="T38" fmla="*/ 67 w 80"/>
                  <a:gd name="T39" fmla="*/ 52 h 82"/>
                  <a:gd name="T40" fmla="*/ 74 w 80"/>
                  <a:gd name="T41" fmla="*/ 55 h 82"/>
                  <a:gd name="T42" fmla="*/ 74 w 80"/>
                  <a:gd name="T43" fmla="*/ 71 h 82"/>
                  <a:gd name="T44" fmla="*/ 79 w 80"/>
                  <a:gd name="T45" fmla="*/ 78 h 82"/>
                  <a:gd name="T46" fmla="*/ 74 w 80"/>
                  <a:gd name="T47" fmla="*/ 80 h 82"/>
                  <a:gd name="T48" fmla="*/ 72 w 80"/>
                  <a:gd name="T49" fmla="*/ 81 h 82"/>
                  <a:gd name="T50" fmla="*/ 71 w 80"/>
                  <a:gd name="T51" fmla="*/ 76 h 82"/>
                  <a:gd name="T52" fmla="*/ 62 w 80"/>
                  <a:gd name="T53" fmla="*/ 81 h 82"/>
                  <a:gd name="T54" fmla="*/ 59 w 80"/>
                  <a:gd name="T55" fmla="*/ 73 h 82"/>
                  <a:gd name="T56" fmla="*/ 56 w 80"/>
                  <a:gd name="T57" fmla="*/ 66 h 82"/>
                  <a:gd name="T58" fmla="*/ 47 w 80"/>
                  <a:gd name="T59" fmla="*/ 59 h 82"/>
                  <a:gd name="T60" fmla="*/ 44 w 80"/>
                  <a:gd name="T61" fmla="*/ 59 h 82"/>
                  <a:gd name="T62" fmla="*/ 35 w 80"/>
                  <a:gd name="T63" fmla="*/ 54 h 82"/>
                  <a:gd name="T64" fmla="*/ 34 w 80"/>
                  <a:gd name="T65" fmla="*/ 49 h 82"/>
                  <a:gd name="T66" fmla="*/ 34 w 80"/>
                  <a:gd name="T67" fmla="*/ 46 h 82"/>
                  <a:gd name="T68" fmla="*/ 29 w 80"/>
                  <a:gd name="T69" fmla="*/ 35 h 82"/>
                  <a:gd name="T70" fmla="*/ 25 w 80"/>
                  <a:gd name="T71" fmla="*/ 27 h 82"/>
                  <a:gd name="T72" fmla="*/ 17 w 80"/>
                  <a:gd name="T73" fmla="*/ 22 h 82"/>
                  <a:gd name="T74" fmla="*/ 7 w 80"/>
                  <a:gd name="T75" fmla="*/ 11 h 82"/>
                  <a:gd name="T76" fmla="*/ 0 w 80"/>
                  <a:gd name="T77" fmla="*/ 3 h 8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0"/>
                  <a:gd name="T118" fmla="*/ 0 h 82"/>
                  <a:gd name="T119" fmla="*/ 80 w 80"/>
                  <a:gd name="T120" fmla="*/ 82 h 8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0" h="82">
                    <a:moveTo>
                      <a:pt x="0" y="3"/>
                    </a:moveTo>
                    <a:lnTo>
                      <a:pt x="7" y="0"/>
                    </a:lnTo>
                    <a:lnTo>
                      <a:pt x="17" y="3"/>
                    </a:lnTo>
                    <a:lnTo>
                      <a:pt x="18" y="6"/>
                    </a:lnTo>
                    <a:lnTo>
                      <a:pt x="18" y="9"/>
                    </a:lnTo>
                    <a:lnTo>
                      <a:pt x="22" y="10"/>
                    </a:lnTo>
                    <a:lnTo>
                      <a:pt x="22" y="11"/>
                    </a:lnTo>
                    <a:lnTo>
                      <a:pt x="24" y="12"/>
                    </a:lnTo>
                    <a:lnTo>
                      <a:pt x="24" y="15"/>
                    </a:lnTo>
                    <a:lnTo>
                      <a:pt x="32" y="22"/>
                    </a:lnTo>
                    <a:lnTo>
                      <a:pt x="34" y="22"/>
                    </a:lnTo>
                    <a:lnTo>
                      <a:pt x="35" y="25"/>
                    </a:lnTo>
                    <a:lnTo>
                      <a:pt x="37" y="27"/>
                    </a:lnTo>
                    <a:lnTo>
                      <a:pt x="38" y="27"/>
                    </a:lnTo>
                    <a:lnTo>
                      <a:pt x="45" y="31"/>
                    </a:lnTo>
                    <a:lnTo>
                      <a:pt x="58" y="32"/>
                    </a:lnTo>
                    <a:lnTo>
                      <a:pt x="59" y="42"/>
                    </a:lnTo>
                    <a:lnTo>
                      <a:pt x="60" y="44"/>
                    </a:lnTo>
                    <a:lnTo>
                      <a:pt x="60" y="48"/>
                    </a:lnTo>
                    <a:lnTo>
                      <a:pt x="67" y="52"/>
                    </a:lnTo>
                    <a:lnTo>
                      <a:pt x="74" y="55"/>
                    </a:lnTo>
                    <a:lnTo>
                      <a:pt x="74" y="71"/>
                    </a:lnTo>
                    <a:lnTo>
                      <a:pt x="79" y="78"/>
                    </a:lnTo>
                    <a:lnTo>
                      <a:pt x="74" y="80"/>
                    </a:lnTo>
                    <a:lnTo>
                      <a:pt x="72" y="81"/>
                    </a:lnTo>
                    <a:lnTo>
                      <a:pt x="71" y="76"/>
                    </a:lnTo>
                    <a:lnTo>
                      <a:pt x="62" y="81"/>
                    </a:lnTo>
                    <a:lnTo>
                      <a:pt x="59" y="73"/>
                    </a:lnTo>
                    <a:lnTo>
                      <a:pt x="56" y="66"/>
                    </a:lnTo>
                    <a:lnTo>
                      <a:pt x="47" y="59"/>
                    </a:lnTo>
                    <a:lnTo>
                      <a:pt x="44" y="59"/>
                    </a:lnTo>
                    <a:lnTo>
                      <a:pt x="35" y="54"/>
                    </a:lnTo>
                    <a:lnTo>
                      <a:pt x="34" y="49"/>
                    </a:lnTo>
                    <a:lnTo>
                      <a:pt x="34" y="46"/>
                    </a:lnTo>
                    <a:lnTo>
                      <a:pt x="29" y="35"/>
                    </a:lnTo>
                    <a:lnTo>
                      <a:pt x="25" y="27"/>
                    </a:lnTo>
                    <a:lnTo>
                      <a:pt x="17" y="22"/>
                    </a:lnTo>
                    <a:lnTo>
                      <a:pt x="7" y="11"/>
                    </a:lnTo>
                    <a:lnTo>
                      <a:pt x="0" y="3"/>
                    </a:lnTo>
                  </a:path>
                </a:pathLst>
              </a:custGeom>
              <a:solidFill>
                <a:srgbClr val="00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AR" sz="1662"/>
              </a:p>
            </p:txBody>
          </p:sp>
          <p:sp>
            <p:nvSpPr>
              <p:cNvPr id="12333" name="Forma libre 22">
                <a:extLst>
                  <a:ext uri="{FF2B5EF4-FFF2-40B4-BE49-F238E27FC236}">
                    <a16:creationId xmlns:a16="http://schemas.microsoft.com/office/drawing/2014/main" id="{4CCDBC8F-59D5-4F60-85D3-72B7134A5D8A}"/>
                  </a:ext>
                </a:extLst>
              </p:cNvPr>
              <p:cNvSpPr>
                <a:spLocks/>
              </p:cNvSpPr>
              <p:nvPr/>
            </p:nvSpPr>
            <p:spPr bwMode="auto">
              <a:xfrm>
                <a:off x="2850" y="2591"/>
                <a:ext cx="77" cy="93"/>
              </a:xfrm>
              <a:custGeom>
                <a:avLst/>
                <a:gdLst>
                  <a:gd name="T0" fmla="*/ 4 w 77"/>
                  <a:gd name="T1" fmla="*/ 0 h 93"/>
                  <a:gd name="T2" fmla="*/ 13 w 77"/>
                  <a:gd name="T3" fmla="*/ 0 h 93"/>
                  <a:gd name="T4" fmla="*/ 18 w 77"/>
                  <a:gd name="T5" fmla="*/ 9 h 93"/>
                  <a:gd name="T6" fmla="*/ 16 w 77"/>
                  <a:gd name="T7" fmla="*/ 18 h 93"/>
                  <a:gd name="T8" fmla="*/ 21 w 77"/>
                  <a:gd name="T9" fmla="*/ 22 h 93"/>
                  <a:gd name="T10" fmla="*/ 23 w 77"/>
                  <a:gd name="T11" fmla="*/ 28 h 93"/>
                  <a:gd name="T12" fmla="*/ 29 w 77"/>
                  <a:gd name="T13" fmla="*/ 29 h 93"/>
                  <a:gd name="T14" fmla="*/ 33 w 77"/>
                  <a:gd name="T15" fmla="*/ 30 h 93"/>
                  <a:gd name="T16" fmla="*/ 43 w 77"/>
                  <a:gd name="T17" fmla="*/ 35 h 93"/>
                  <a:gd name="T18" fmla="*/ 48 w 77"/>
                  <a:gd name="T19" fmla="*/ 41 h 93"/>
                  <a:gd name="T20" fmla="*/ 51 w 77"/>
                  <a:gd name="T21" fmla="*/ 41 h 93"/>
                  <a:gd name="T22" fmla="*/ 57 w 77"/>
                  <a:gd name="T23" fmla="*/ 45 h 93"/>
                  <a:gd name="T24" fmla="*/ 57 w 77"/>
                  <a:gd name="T25" fmla="*/ 57 h 93"/>
                  <a:gd name="T26" fmla="*/ 60 w 77"/>
                  <a:gd name="T27" fmla="*/ 63 h 93"/>
                  <a:gd name="T28" fmla="*/ 61 w 77"/>
                  <a:gd name="T29" fmla="*/ 65 h 93"/>
                  <a:gd name="T30" fmla="*/ 65 w 77"/>
                  <a:gd name="T31" fmla="*/ 68 h 93"/>
                  <a:gd name="T32" fmla="*/ 67 w 77"/>
                  <a:gd name="T33" fmla="*/ 72 h 93"/>
                  <a:gd name="T34" fmla="*/ 68 w 77"/>
                  <a:gd name="T35" fmla="*/ 76 h 93"/>
                  <a:gd name="T36" fmla="*/ 76 w 77"/>
                  <a:gd name="T37" fmla="*/ 79 h 93"/>
                  <a:gd name="T38" fmla="*/ 74 w 77"/>
                  <a:gd name="T39" fmla="*/ 85 h 93"/>
                  <a:gd name="T40" fmla="*/ 68 w 77"/>
                  <a:gd name="T41" fmla="*/ 85 h 93"/>
                  <a:gd name="T42" fmla="*/ 65 w 77"/>
                  <a:gd name="T43" fmla="*/ 82 h 93"/>
                  <a:gd name="T44" fmla="*/ 61 w 77"/>
                  <a:gd name="T45" fmla="*/ 82 h 93"/>
                  <a:gd name="T46" fmla="*/ 61 w 77"/>
                  <a:gd name="T47" fmla="*/ 92 h 93"/>
                  <a:gd name="T48" fmla="*/ 58 w 77"/>
                  <a:gd name="T49" fmla="*/ 92 h 93"/>
                  <a:gd name="T50" fmla="*/ 53 w 77"/>
                  <a:gd name="T51" fmla="*/ 87 h 93"/>
                  <a:gd name="T52" fmla="*/ 51 w 77"/>
                  <a:gd name="T53" fmla="*/ 85 h 93"/>
                  <a:gd name="T54" fmla="*/ 51 w 77"/>
                  <a:gd name="T55" fmla="*/ 79 h 93"/>
                  <a:gd name="T56" fmla="*/ 45 w 77"/>
                  <a:gd name="T57" fmla="*/ 79 h 93"/>
                  <a:gd name="T58" fmla="*/ 42 w 77"/>
                  <a:gd name="T59" fmla="*/ 85 h 93"/>
                  <a:gd name="T60" fmla="*/ 41 w 77"/>
                  <a:gd name="T61" fmla="*/ 79 h 93"/>
                  <a:gd name="T62" fmla="*/ 39 w 77"/>
                  <a:gd name="T63" fmla="*/ 74 h 93"/>
                  <a:gd name="T64" fmla="*/ 47 w 77"/>
                  <a:gd name="T65" fmla="*/ 72 h 93"/>
                  <a:gd name="T66" fmla="*/ 52 w 77"/>
                  <a:gd name="T67" fmla="*/ 73 h 93"/>
                  <a:gd name="T68" fmla="*/ 52 w 77"/>
                  <a:gd name="T69" fmla="*/ 63 h 93"/>
                  <a:gd name="T70" fmla="*/ 48 w 77"/>
                  <a:gd name="T71" fmla="*/ 62 h 93"/>
                  <a:gd name="T72" fmla="*/ 45 w 77"/>
                  <a:gd name="T73" fmla="*/ 54 h 93"/>
                  <a:gd name="T74" fmla="*/ 43 w 77"/>
                  <a:gd name="T75" fmla="*/ 44 h 93"/>
                  <a:gd name="T76" fmla="*/ 35 w 77"/>
                  <a:gd name="T77" fmla="*/ 42 h 93"/>
                  <a:gd name="T78" fmla="*/ 31 w 77"/>
                  <a:gd name="T79" fmla="*/ 38 h 93"/>
                  <a:gd name="T80" fmla="*/ 26 w 77"/>
                  <a:gd name="T81" fmla="*/ 35 h 93"/>
                  <a:gd name="T82" fmla="*/ 29 w 77"/>
                  <a:gd name="T83" fmla="*/ 43 h 93"/>
                  <a:gd name="T84" fmla="*/ 21 w 77"/>
                  <a:gd name="T85" fmla="*/ 47 h 93"/>
                  <a:gd name="T86" fmla="*/ 16 w 77"/>
                  <a:gd name="T87" fmla="*/ 39 h 93"/>
                  <a:gd name="T88" fmla="*/ 14 w 77"/>
                  <a:gd name="T89" fmla="*/ 35 h 93"/>
                  <a:gd name="T90" fmla="*/ 14 w 77"/>
                  <a:gd name="T91" fmla="*/ 30 h 93"/>
                  <a:gd name="T92" fmla="*/ 7 w 77"/>
                  <a:gd name="T93" fmla="*/ 25 h 93"/>
                  <a:gd name="T94" fmla="*/ 2 w 77"/>
                  <a:gd name="T95" fmla="*/ 22 h 93"/>
                  <a:gd name="T96" fmla="*/ 0 w 77"/>
                  <a:gd name="T97" fmla="*/ 17 h 93"/>
                  <a:gd name="T98" fmla="*/ 1 w 77"/>
                  <a:gd name="T99" fmla="*/ 14 h 93"/>
                  <a:gd name="T100" fmla="*/ 5 w 77"/>
                  <a:gd name="T101" fmla="*/ 17 h 93"/>
                  <a:gd name="T102" fmla="*/ 6 w 77"/>
                  <a:gd name="T103" fmla="*/ 12 h 93"/>
                  <a:gd name="T104" fmla="*/ 5 w 77"/>
                  <a:gd name="T105" fmla="*/ 7 h 93"/>
                  <a:gd name="T106" fmla="*/ 4 w 77"/>
                  <a:gd name="T107" fmla="*/ 0 h 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7"/>
                  <a:gd name="T163" fmla="*/ 0 h 93"/>
                  <a:gd name="T164" fmla="*/ 77 w 77"/>
                  <a:gd name="T165" fmla="*/ 93 h 9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7" h="93">
                    <a:moveTo>
                      <a:pt x="4" y="0"/>
                    </a:moveTo>
                    <a:lnTo>
                      <a:pt x="13" y="0"/>
                    </a:lnTo>
                    <a:lnTo>
                      <a:pt x="18" y="9"/>
                    </a:lnTo>
                    <a:lnTo>
                      <a:pt x="16" y="18"/>
                    </a:lnTo>
                    <a:lnTo>
                      <a:pt x="21" y="22"/>
                    </a:lnTo>
                    <a:lnTo>
                      <a:pt x="23" y="28"/>
                    </a:lnTo>
                    <a:lnTo>
                      <a:pt x="29" y="29"/>
                    </a:lnTo>
                    <a:lnTo>
                      <a:pt x="33" y="30"/>
                    </a:lnTo>
                    <a:lnTo>
                      <a:pt x="43" y="35"/>
                    </a:lnTo>
                    <a:lnTo>
                      <a:pt x="48" y="41"/>
                    </a:lnTo>
                    <a:lnTo>
                      <a:pt x="51" y="41"/>
                    </a:lnTo>
                    <a:lnTo>
                      <a:pt x="57" y="45"/>
                    </a:lnTo>
                    <a:lnTo>
                      <a:pt x="57" y="57"/>
                    </a:lnTo>
                    <a:lnTo>
                      <a:pt x="60" y="63"/>
                    </a:lnTo>
                    <a:lnTo>
                      <a:pt x="61" y="65"/>
                    </a:lnTo>
                    <a:lnTo>
                      <a:pt x="65" y="68"/>
                    </a:lnTo>
                    <a:lnTo>
                      <a:pt x="67" y="72"/>
                    </a:lnTo>
                    <a:lnTo>
                      <a:pt x="68" y="76"/>
                    </a:lnTo>
                    <a:lnTo>
                      <a:pt x="76" y="79"/>
                    </a:lnTo>
                    <a:lnTo>
                      <a:pt x="74" y="85"/>
                    </a:lnTo>
                    <a:lnTo>
                      <a:pt x="68" y="85"/>
                    </a:lnTo>
                    <a:lnTo>
                      <a:pt x="65" y="82"/>
                    </a:lnTo>
                    <a:lnTo>
                      <a:pt x="61" y="82"/>
                    </a:lnTo>
                    <a:lnTo>
                      <a:pt x="61" y="92"/>
                    </a:lnTo>
                    <a:lnTo>
                      <a:pt x="58" y="92"/>
                    </a:lnTo>
                    <a:lnTo>
                      <a:pt x="53" y="87"/>
                    </a:lnTo>
                    <a:lnTo>
                      <a:pt x="51" y="85"/>
                    </a:lnTo>
                    <a:lnTo>
                      <a:pt x="51" y="79"/>
                    </a:lnTo>
                    <a:lnTo>
                      <a:pt x="45" y="79"/>
                    </a:lnTo>
                    <a:lnTo>
                      <a:pt x="42" y="85"/>
                    </a:lnTo>
                    <a:lnTo>
                      <a:pt x="41" y="79"/>
                    </a:lnTo>
                    <a:lnTo>
                      <a:pt x="39" y="74"/>
                    </a:lnTo>
                    <a:lnTo>
                      <a:pt x="47" y="72"/>
                    </a:lnTo>
                    <a:lnTo>
                      <a:pt x="52" y="73"/>
                    </a:lnTo>
                    <a:lnTo>
                      <a:pt x="52" y="63"/>
                    </a:lnTo>
                    <a:lnTo>
                      <a:pt x="48" y="62"/>
                    </a:lnTo>
                    <a:lnTo>
                      <a:pt x="45" y="54"/>
                    </a:lnTo>
                    <a:lnTo>
                      <a:pt x="43" y="44"/>
                    </a:lnTo>
                    <a:lnTo>
                      <a:pt x="35" y="42"/>
                    </a:lnTo>
                    <a:lnTo>
                      <a:pt x="31" y="38"/>
                    </a:lnTo>
                    <a:lnTo>
                      <a:pt x="26" y="35"/>
                    </a:lnTo>
                    <a:lnTo>
                      <a:pt x="29" y="43"/>
                    </a:lnTo>
                    <a:lnTo>
                      <a:pt x="21" y="47"/>
                    </a:lnTo>
                    <a:lnTo>
                      <a:pt x="16" y="39"/>
                    </a:lnTo>
                    <a:lnTo>
                      <a:pt x="14" y="35"/>
                    </a:lnTo>
                    <a:lnTo>
                      <a:pt x="14" y="30"/>
                    </a:lnTo>
                    <a:lnTo>
                      <a:pt x="7" y="25"/>
                    </a:lnTo>
                    <a:lnTo>
                      <a:pt x="2" y="22"/>
                    </a:lnTo>
                    <a:lnTo>
                      <a:pt x="0" y="17"/>
                    </a:lnTo>
                    <a:lnTo>
                      <a:pt x="1" y="14"/>
                    </a:lnTo>
                    <a:lnTo>
                      <a:pt x="5" y="17"/>
                    </a:lnTo>
                    <a:lnTo>
                      <a:pt x="6" y="12"/>
                    </a:lnTo>
                    <a:lnTo>
                      <a:pt x="5" y="7"/>
                    </a:lnTo>
                    <a:lnTo>
                      <a:pt x="4" y="0"/>
                    </a:lnTo>
                  </a:path>
                </a:pathLst>
              </a:custGeom>
              <a:solidFill>
                <a:srgbClr val="00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AR" sz="1662"/>
              </a:p>
            </p:txBody>
          </p:sp>
          <p:sp>
            <p:nvSpPr>
              <p:cNvPr id="12334" name="Forma libre 23">
                <a:extLst>
                  <a:ext uri="{FF2B5EF4-FFF2-40B4-BE49-F238E27FC236}">
                    <a16:creationId xmlns:a16="http://schemas.microsoft.com/office/drawing/2014/main" id="{CBA46B92-2B73-42E2-8B97-FFE591A71C99}"/>
                  </a:ext>
                </a:extLst>
              </p:cNvPr>
              <p:cNvSpPr>
                <a:spLocks/>
              </p:cNvSpPr>
              <p:nvPr/>
            </p:nvSpPr>
            <p:spPr bwMode="auto">
              <a:xfrm>
                <a:off x="2831" y="2422"/>
                <a:ext cx="54" cy="77"/>
              </a:xfrm>
              <a:custGeom>
                <a:avLst/>
                <a:gdLst>
                  <a:gd name="T0" fmla="*/ 11 w 54"/>
                  <a:gd name="T1" fmla="*/ 0 h 77"/>
                  <a:gd name="T2" fmla="*/ 21 w 54"/>
                  <a:gd name="T3" fmla="*/ 5 h 77"/>
                  <a:gd name="T4" fmla="*/ 29 w 54"/>
                  <a:gd name="T5" fmla="*/ 11 h 77"/>
                  <a:gd name="T6" fmla="*/ 32 w 54"/>
                  <a:gd name="T7" fmla="*/ 16 h 77"/>
                  <a:gd name="T8" fmla="*/ 34 w 54"/>
                  <a:gd name="T9" fmla="*/ 16 h 77"/>
                  <a:gd name="T10" fmla="*/ 34 w 54"/>
                  <a:gd name="T11" fmla="*/ 21 h 77"/>
                  <a:gd name="T12" fmla="*/ 37 w 54"/>
                  <a:gd name="T13" fmla="*/ 24 h 77"/>
                  <a:gd name="T14" fmla="*/ 42 w 54"/>
                  <a:gd name="T15" fmla="*/ 29 h 77"/>
                  <a:gd name="T16" fmla="*/ 48 w 54"/>
                  <a:gd name="T17" fmla="*/ 37 h 77"/>
                  <a:gd name="T18" fmla="*/ 53 w 54"/>
                  <a:gd name="T19" fmla="*/ 48 h 77"/>
                  <a:gd name="T20" fmla="*/ 44 w 54"/>
                  <a:gd name="T21" fmla="*/ 47 h 77"/>
                  <a:gd name="T22" fmla="*/ 36 w 54"/>
                  <a:gd name="T23" fmla="*/ 45 h 77"/>
                  <a:gd name="T24" fmla="*/ 43 w 54"/>
                  <a:gd name="T25" fmla="*/ 52 h 77"/>
                  <a:gd name="T26" fmla="*/ 43 w 54"/>
                  <a:gd name="T27" fmla="*/ 57 h 77"/>
                  <a:gd name="T28" fmla="*/ 43 w 54"/>
                  <a:gd name="T29" fmla="*/ 62 h 77"/>
                  <a:gd name="T30" fmla="*/ 38 w 54"/>
                  <a:gd name="T31" fmla="*/ 60 h 77"/>
                  <a:gd name="T32" fmla="*/ 35 w 54"/>
                  <a:gd name="T33" fmla="*/ 56 h 77"/>
                  <a:gd name="T34" fmla="*/ 30 w 54"/>
                  <a:gd name="T35" fmla="*/ 51 h 77"/>
                  <a:gd name="T36" fmla="*/ 25 w 54"/>
                  <a:gd name="T37" fmla="*/ 49 h 77"/>
                  <a:gd name="T38" fmla="*/ 20 w 54"/>
                  <a:gd name="T39" fmla="*/ 51 h 77"/>
                  <a:gd name="T40" fmla="*/ 16 w 54"/>
                  <a:gd name="T41" fmla="*/ 52 h 77"/>
                  <a:gd name="T42" fmla="*/ 18 w 54"/>
                  <a:gd name="T43" fmla="*/ 56 h 77"/>
                  <a:gd name="T44" fmla="*/ 23 w 54"/>
                  <a:gd name="T45" fmla="*/ 60 h 77"/>
                  <a:gd name="T46" fmla="*/ 30 w 54"/>
                  <a:gd name="T47" fmla="*/ 62 h 77"/>
                  <a:gd name="T48" fmla="*/ 32 w 54"/>
                  <a:gd name="T49" fmla="*/ 67 h 77"/>
                  <a:gd name="T50" fmla="*/ 32 w 54"/>
                  <a:gd name="T51" fmla="*/ 74 h 77"/>
                  <a:gd name="T52" fmla="*/ 32 w 54"/>
                  <a:gd name="T53" fmla="*/ 76 h 77"/>
                  <a:gd name="T54" fmla="*/ 30 w 54"/>
                  <a:gd name="T55" fmla="*/ 76 h 77"/>
                  <a:gd name="T56" fmla="*/ 25 w 54"/>
                  <a:gd name="T57" fmla="*/ 74 h 77"/>
                  <a:gd name="T58" fmla="*/ 23 w 54"/>
                  <a:gd name="T59" fmla="*/ 73 h 77"/>
                  <a:gd name="T60" fmla="*/ 22 w 54"/>
                  <a:gd name="T61" fmla="*/ 72 h 77"/>
                  <a:gd name="T62" fmla="*/ 20 w 54"/>
                  <a:gd name="T63" fmla="*/ 75 h 77"/>
                  <a:gd name="T64" fmla="*/ 16 w 54"/>
                  <a:gd name="T65" fmla="*/ 76 h 77"/>
                  <a:gd name="T66" fmla="*/ 15 w 54"/>
                  <a:gd name="T67" fmla="*/ 73 h 77"/>
                  <a:gd name="T68" fmla="*/ 15 w 54"/>
                  <a:gd name="T69" fmla="*/ 67 h 77"/>
                  <a:gd name="T70" fmla="*/ 14 w 54"/>
                  <a:gd name="T71" fmla="*/ 62 h 77"/>
                  <a:gd name="T72" fmla="*/ 9 w 54"/>
                  <a:gd name="T73" fmla="*/ 60 h 77"/>
                  <a:gd name="T74" fmla="*/ 6 w 54"/>
                  <a:gd name="T75" fmla="*/ 64 h 77"/>
                  <a:gd name="T76" fmla="*/ 1 w 54"/>
                  <a:gd name="T77" fmla="*/ 64 h 77"/>
                  <a:gd name="T78" fmla="*/ 0 w 54"/>
                  <a:gd name="T79" fmla="*/ 62 h 77"/>
                  <a:gd name="T80" fmla="*/ 1 w 54"/>
                  <a:gd name="T81" fmla="*/ 53 h 77"/>
                  <a:gd name="T82" fmla="*/ 5 w 54"/>
                  <a:gd name="T83" fmla="*/ 50 h 77"/>
                  <a:gd name="T84" fmla="*/ 4 w 54"/>
                  <a:gd name="T85" fmla="*/ 38 h 77"/>
                  <a:gd name="T86" fmla="*/ 4 w 54"/>
                  <a:gd name="T87" fmla="*/ 35 h 77"/>
                  <a:gd name="T88" fmla="*/ 8 w 54"/>
                  <a:gd name="T89" fmla="*/ 33 h 77"/>
                  <a:gd name="T90" fmla="*/ 11 w 54"/>
                  <a:gd name="T91" fmla="*/ 37 h 77"/>
                  <a:gd name="T92" fmla="*/ 18 w 54"/>
                  <a:gd name="T93" fmla="*/ 40 h 77"/>
                  <a:gd name="T94" fmla="*/ 18 w 54"/>
                  <a:gd name="T95" fmla="*/ 33 h 77"/>
                  <a:gd name="T96" fmla="*/ 15 w 54"/>
                  <a:gd name="T97" fmla="*/ 31 h 77"/>
                  <a:gd name="T98" fmla="*/ 15 w 54"/>
                  <a:gd name="T99" fmla="*/ 29 h 77"/>
                  <a:gd name="T100" fmla="*/ 16 w 54"/>
                  <a:gd name="T101" fmla="*/ 29 h 77"/>
                  <a:gd name="T102" fmla="*/ 17 w 54"/>
                  <a:gd name="T103" fmla="*/ 29 h 77"/>
                  <a:gd name="T104" fmla="*/ 18 w 54"/>
                  <a:gd name="T105" fmla="*/ 29 h 77"/>
                  <a:gd name="T106" fmla="*/ 20 w 54"/>
                  <a:gd name="T107" fmla="*/ 29 h 77"/>
                  <a:gd name="T108" fmla="*/ 22 w 54"/>
                  <a:gd name="T109" fmla="*/ 26 h 77"/>
                  <a:gd name="T110" fmla="*/ 22 w 54"/>
                  <a:gd name="T111" fmla="*/ 24 h 77"/>
                  <a:gd name="T112" fmla="*/ 19 w 54"/>
                  <a:gd name="T113" fmla="*/ 19 h 77"/>
                  <a:gd name="T114" fmla="*/ 15 w 54"/>
                  <a:gd name="T115" fmla="*/ 14 h 77"/>
                  <a:gd name="T116" fmla="*/ 9 w 54"/>
                  <a:gd name="T117" fmla="*/ 11 h 77"/>
                  <a:gd name="T118" fmla="*/ 7 w 54"/>
                  <a:gd name="T119" fmla="*/ 8 h 77"/>
                  <a:gd name="T120" fmla="*/ 11 w 54"/>
                  <a:gd name="T121" fmla="*/ 0 h 7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4"/>
                  <a:gd name="T184" fmla="*/ 0 h 77"/>
                  <a:gd name="T185" fmla="*/ 54 w 54"/>
                  <a:gd name="T186" fmla="*/ 77 h 7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4" h="77">
                    <a:moveTo>
                      <a:pt x="11" y="0"/>
                    </a:moveTo>
                    <a:lnTo>
                      <a:pt x="21" y="5"/>
                    </a:lnTo>
                    <a:lnTo>
                      <a:pt x="29" y="11"/>
                    </a:lnTo>
                    <a:lnTo>
                      <a:pt x="32" y="16"/>
                    </a:lnTo>
                    <a:lnTo>
                      <a:pt x="34" y="16"/>
                    </a:lnTo>
                    <a:lnTo>
                      <a:pt x="34" y="21"/>
                    </a:lnTo>
                    <a:lnTo>
                      <a:pt x="37" y="24"/>
                    </a:lnTo>
                    <a:lnTo>
                      <a:pt x="42" y="29"/>
                    </a:lnTo>
                    <a:lnTo>
                      <a:pt x="48" y="37"/>
                    </a:lnTo>
                    <a:lnTo>
                      <a:pt x="53" y="48"/>
                    </a:lnTo>
                    <a:lnTo>
                      <a:pt x="44" y="47"/>
                    </a:lnTo>
                    <a:lnTo>
                      <a:pt x="36" y="45"/>
                    </a:lnTo>
                    <a:lnTo>
                      <a:pt x="43" y="52"/>
                    </a:lnTo>
                    <a:lnTo>
                      <a:pt x="43" y="57"/>
                    </a:lnTo>
                    <a:lnTo>
                      <a:pt x="43" y="62"/>
                    </a:lnTo>
                    <a:lnTo>
                      <a:pt x="38" y="60"/>
                    </a:lnTo>
                    <a:lnTo>
                      <a:pt x="35" y="56"/>
                    </a:lnTo>
                    <a:lnTo>
                      <a:pt x="30" y="51"/>
                    </a:lnTo>
                    <a:lnTo>
                      <a:pt x="25" y="49"/>
                    </a:lnTo>
                    <a:lnTo>
                      <a:pt x="20" y="51"/>
                    </a:lnTo>
                    <a:lnTo>
                      <a:pt x="16" y="52"/>
                    </a:lnTo>
                    <a:lnTo>
                      <a:pt x="18" y="56"/>
                    </a:lnTo>
                    <a:lnTo>
                      <a:pt x="23" y="60"/>
                    </a:lnTo>
                    <a:lnTo>
                      <a:pt x="30" y="62"/>
                    </a:lnTo>
                    <a:lnTo>
                      <a:pt x="32" y="67"/>
                    </a:lnTo>
                    <a:lnTo>
                      <a:pt x="32" y="74"/>
                    </a:lnTo>
                    <a:lnTo>
                      <a:pt x="32" y="76"/>
                    </a:lnTo>
                    <a:lnTo>
                      <a:pt x="30" y="76"/>
                    </a:lnTo>
                    <a:lnTo>
                      <a:pt x="25" y="74"/>
                    </a:lnTo>
                    <a:lnTo>
                      <a:pt x="23" y="73"/>
                    </a:lnTo>
                    <a:lnTo>
                      <a:pt x="22" y="72"/>
                    </a:lnTo>
                    <a:lnTo>
                      <a:pt x="20" y="75"/>
                    </a:lnTo>
                    <a:lnTo>
                      <a:pt x="16" y="76"/>
                    </a:lnTo>
                    <a:lnTo>
                      <a:pt x="15" y="73"/>
                    </a:lnTo>
                    <a:lnTo>
                      <a:pt x="15" y="67"/>
                    </a:lnTo>
                    <a:lnTo>
                      <a:pt x="14" y="62"/>
                    </a:lnTo>
                    <a:lnTo>
                      <a:pt x="9" y="60"/>
                    </a:lnTo>
                    <a:lnTo>
                      <a:pt x="6" y="64"/>
                    </a:lnTo>
                    <a:lnTo>
                      <a:pt x="1" y="64"/>
                    </a:lnTo>
                    <a:lnTo>
                      <a:pt x="0" y="62"/>
                    </a:lnTo>
                    <a:lnTo>
                      <a:pt x="1" y="53"/>
                    </a:lnTo>
                    <a:lnTo>
                      <a:pt x="5" y="50"/>
                    </a:lnTo>
                    <a:lnTo>
                      <a:pt x="4" y="38"/>
                    </a:lnTo>
                    <a:lnTo>
                      <a:pt x="4" y="35"/>
                    </a:lnTo>
                    <a:lnTo>
                      <a:pt x="8" y="33"/>
                    </a:lnTo>
                    <a:lnTo>
                      <a:pt x="11" y="37"/>
                    </a:lnTo>
                    <a:lnTo>
                      <a:pt x="18" y="40"/>
                    </a:lnTo>
                    <a:lnTo>
                      <a:pt x="18" y="33"/>
                    </a:lnTo>
                    <a:lnTo>
                      <a:pt x="15" y="31"/>
                    </a:lnTo>
                    <a:lnTo>
                      <a:pt x="15" y="29"/>
                    </a:lnTo>
                    <a:lnTo>
                      <a:pt x="16" y="29"/>
                    </a:lnTo>
                    <a:lnTo>
                      <a:pt x="17" y="29"/>
                    </a:lnTo>
                    <a:lnTo>
                      <a:pt x="18" y="29"/>
                    </a:lnTo>
                    <a:lnTo>
                      <a:pt x="20" y="29"/>
                    </a:lnTo>
                    <a:lnTo>
                      <a:pt x="22" y="26"/>
                    </a:lnTo>
                    <a:lnTo>
                      <a:pt x="22" y="24"/>
                    </a:lnTo>
                    <a:lnTo>
                      <a:pt x="19" y="19"/>
                    </a:lnTo>
                    <a:lnTo>
                      <a:pt x="15" y="14"/>
                    </a:lnTo>
                    <a:lnTo>
                      <a:pt x="9" y="11"/>
                    </a:lnTo>
                    <a:lnTo>
                      <a:pt x="7" y="8"/>
                    </a:lnTo>
                    <a:lnTo>
                      <a:pt x="11" y="0"/>
                    </a:lnTo>
                  </a:path>
                </a:pathLst>
              </a:custGeom>
              <a:solidFill>
                <a:srgbClr val="00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AR" sz="1662"/>
              </a:p>
            </p:txBody>
          </p:sp>
          <p:sp>
            <p:nvSpPr>
              <p:cNvPr id="12335" name="Forma libre 24">
                <a:extLst>
                  <a:ext uri="{FF2B5EF4-FFF2-40B4-BE49-F238E27FC236}">
                    <a16:creationId xmlns:a16="http://schemas.microsoft.com/office/drawing/2014/main" id="{E43D0FEA-D1BB-4870-A727-12F5E35B0E38}"/>
                  </a:ext>
                </a:extLst>
              </p:cNvPr>
              <p:cNvSpPr>
                <a:spLocks/>
              </p:cNvSpPr>
              <p:nvPr/>
            </p:nvSpPr>
            <p:spPr bwMode="auto">
              <a:xfrm>
                <a:off x="2760" y="2322"/>
                <a:ext cx="59" cy="61"/>
              </a:xfrm>
              <a:custGeom>
                <a:avLst/>
                <a:gdLst>
                  <a:gd name="T0" fmla="*/ 0 w 59"/>
                  <a:gd name="T1" fmla="*/ 0 h 61"/>
                  <a:gd name="T2" fmla="*/ 3 w 59"/>
                  <a:gd name="T3" fmla="*/ 0 h 61"/>
                  <a:gd name="T4" fmla="*/ 6 w 59"/>
                  <a:gd name="T5" fmla="*/ 4 h 61"/>
                  <a:gd name="T6" fmla="*/ 15 w 59"/>
                  <a:gd name="T7" fmla="*/ 10 h 61"/>
                  <a:gd name="T8" fmla="*/ 18 w 59"/>
                  <a:gd name="T9" fmla="*/ 18 h 61"/>
                  <a:gd name="T10" fmla="*/ 25 w 59"/>
                  <a:gd name="T11" fmla="*/ 18 h 61"/>
                  <a:gd name="T12" fmla="*/ 28 w 59"/>
                  <a:gd name="T13" fmla="*/ 19 h 61"/>
                  <a:gd name="T14" fmla="*/ 32 w 59"/>
                  <a:gd name="T15" fmla="*/ 23 h 61"/>
                  <a:gd name="T16" fmla="*/ 37 w 59"/>
                  <a:gd name="T17" fmla="*/ 23 h 61"/>
                  <a:gd name="T18" fmla="*/ 40 w 59"/>
                  <a:gd name="T19" fmla="*/ 26 h 61"/>
                  <a:gd name="T20" fmla="*/ 45 w 59"/>
                  <a:gd name="T21" fmla="*/ 29 h 61"/>
                  <a:gd name="T22" fmla="*/ 50 w 59"/>
                  <a:gd name="T23" fmla="*/ 33 h 61"/>
                  <a:gd name="T24" fmla="*/ 49 w 59"/>
                  <a:gd name="T25" fmla="*/ 34 h 61"/>
                  <a:gd name="T26" fmla="*/ 47 w 59"/>
                  <a:gd name="T27" fmla="*/ 35 h 61"/>
                  <a:gd name="T28" fmla="*/ 43 w 59"/>
                  <a:gd name="T29" fmla="*/ 35 h 61"/>
                  <a:gd name="T30" fmla="*/ 43 w 59"/>
                  <a:gd name="T31" fmla="*/ 37 h 61"/>
                  <a:gd name="T32" fmla="*/ 48 w 59"/>
                  <a:gd name="T33" fmla="*/ 41 h 61"/>
                  <a:gd name="T34" fmla="*/ 51 w 59"/>
                  <a:gd name="T35" fmla="*/ 46 h 61"/>
                  <a:gd name="T36" fmla="*/ 58 w 59"/>
                  <a:gd name="T37" fmla="*/ 51 h 61"/>
                  <a:gd name="T38" fmla="*/ 54 w 59"/>
                  <a:gd name="T39" fmla="*/ 56 h 61"/>
                  <a:gd name="T40" fmla="*/ 51 w 59"/>
                  <a:gd name="T41" fmla="*/ 56 h 61"/>
                  <a:gd name="T42" fmla="*/ 51 w 59"/>
                  <a:gd name="T43" fmla="*/ 60 h 61"/>
                  <a:gd name="T44" fmla="*/ 45 w 59"/>
                  <a:gd name="T45" fmla="*/ 60 h 61"/>
                  <a:gd name="T46" fmla="*/ 43 w 59"/>
                  <a:gd name="T47" fmla="*/ 57 h 61"/>
                  <a:gd name="T48" fmla="*/ 39 w 59"/>
                  <a:gd name="T49" fmla="*/ 53 h 61"/>
                  <a:gd name="T50" fmla="*/ 35 w 59"/>
                  <a:gd name="T51" fmla="*/ 47 h 61"/>
                  <a:gd name="T52" fmla="*/ 29 w 59"/>
                  <a:gd name="T53" fmla="*/ 38 h 61"/>
                  <a:gd name="T54" fmla="*/ 22 w 59"/>
                  <a:gd name="T55" fmla="*/ 33 h 61"/>
                  <a:gd name="T56" fmla="*/ 16 w 59"/>
                  <a:gd name="T57" fmla="*/ 23 h 61"/>
                  <a:gd name="T58" fmla="*/ 10 w 59"/>
                  <a:gd name="T59" fmla="*/ 20 h 61"/>
                  <a:gd name="T60" fmla="*/ 8 w 59"/>
                  <a:gd name="T61" fmla="*/ 18 h 61"/>
                  <a:gd name="T62" fmla="*/ 5 w 59"/>
                  <a:gd name="T63" fmla="*/ 12 h 61"/>
                  <a:gd name="T64" fmla="*/ 1 w 59"/>
                  <a:gd name="T65" fmla="*/ 8 h 61"/>
                  <a:gd name="T66" fmla="*/ 1 w 59"/>
                  <a:gd name="T67" fmla="*/ 6 h 61"/>
                  <a:gd name="T68" fmla="*/ 0 w 59"/>
                  <a:gd name="T69" fmla="*/ 0 h 6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9"/>
                  <a:gd name="T106" fmla="*/ 0 h 61"/>
                  <a:gd name="T107" fmla="*/ 59 w 59"/>
                  <a:gd name="T108" fmla="*/ 61 h 6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9" h="61">
                    <a:moveTo>
                      <a:pt x="0" y="0"/>
                    </a:moveTo>
                    <a:lnTo>
                      <a:pt x="3" y="0"/>
                    </a:lnTo>
                    <a:lnTo>
                      <a:pt x="6" y="4"/>
                    </a:lnTo>
                    <a:lnTo>
                      <a:pt x="15" y="10"/>
                    </a:lnTo>
                    <a:lnTo>
                      <a:pt x="18" y="18"/>
                    </a:lnTo>
                    <a:lnTo>
                      <a:pt x="25" y="18"/>
                    </a:lnTo>
                    <a:lnTo>
                      <a:pt x="28" y="19"/>
                    </a:lnTo>
                    <a:lnTo>
                      <a:pt x="32" y="23"/>
                    </a:lnTo>
                    <a:lnTo>
                      <a:pt x="37" y="23"/>
                    </a:lnTo>
                    <a:lnTo>
                      <a:pt x="40" y="26"/>
                    </a:lnTo>
                    <a:lnTo>
                      <a:pt x="45" y="29"/>
                    </a:lnTo>
                    <a:lnTo>
                      <a:pt x="50" y="33"/>
                    </a:lnTo>
                    <a:lnTo>
                      <a:pt x="49" y="34"/>
                    </a:lnTo>
                    <a:lnTo>
                      <a:pt x="47" y="35"/>
                    </a:lnTo>
                    <a:lnTo>
                      <a:pt x="43" y="35"/>
                    </a:lnTo>
                    <a:lnTo>
                      <a:pt x="43" y="37"/>
                    </a:lnTo>
                    <a:lnTo>
                      <a:pt x="48" y="41"/>
                    </a:lnTo>
                    <a:lnTo>
                      <a:pt x="51" y="46"/>
                    </a:lnTo>
                    <a:lnTo>
                      <a:pt x="58" y="51"/>
                    </a:lnTo>
                    <a:lnTo>
                      <a:pt x="54" y="56"/>
                    </a:lnTo>
                    <a:lnTo>
                      <a:pt x="51" y="56"/>
                    </a:lnTo>
                    <a:lnTo>
                      <a:pt x="51" y="60"/>
                    </a:lnTo>
                    <a:lnTo>
                      <a:pt x="45" y="60"/>
                    </a:lnTo>
                    <a:lnTo>
                      <a:pt x="43" y="57"/>
                    </a:lnTo>
                    <a:lnTo>
                      <a:pt x="39" y="53"/>
                    </a:lnTo>
                    <a:lnTo>
                      <a:pt x="35" y="47"/>
                    </a:lnTo>
                    <a:lnTo>
                      <a:pt x="29" y="38"/>
                    </a:lnTo>
                    <a:lnTo>
                      <a:pt x="22" y="33"/>
                    </a:lnTo>
                    <a:lnTo>
                      <a:pt x="16" y="23"/>
                    </a:lnTo>
                    <a:lnTo>
                      <a:pt x="10" y="20"/>
                    </a:lnTo>
                    <a:lnTo>
                      <a:pt x="8" y="18"/>
                    </a:lnTo>
                    <a:lnTo>
                      <a:pt x="5" y="12"/>
                    </a:lnTo>
                    <a:lnTo>
                      <a:pt x="1" y="8"/>
                    </a:lnTo>
                    <a:lnTo>
                      <a:pt x="1" y="6"/>
                    </a:lnTo>
                    <a:lnTo>
                      <a:pt x="0" y="0"/>
                    </a:lnTo>
                  </a:path>
                </a:pathLst>
              </a:custGeom>
              <a:solidFill>
                <a:srgbClr val="00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AR" sz="1662"/>
              </a:p>
            </p:txBody>
          </p:sp>
        </p:grpSp>
        <p:sp>
          <p:nvSpPr>
            <p:cNvPr id="12312" name="Forma libre 25">
              <a:extLst>
                <a:ext uri="{FF2B5EF4-FFF2-40B4-BE49-F238E27FC236}">
                  <a16:creationId xmlns:a16="http://schemas.microsoft.com/office/drawing/2014/main" id="{F7363564-1AE8-44F7-86C2-D3DC50D866EC}"/>
                </a:ext>
              </a:extLst>
            </p:cNvPr>
            <p:cNvSpPr>
              <a:spLocks/>
            </p:cNvSpPr>
            <p:nvPr/>
          </p:nvSpPr>
          <p:spPr bwMode="auto">
            <a:xfrm>
              <a:off x="1871" y="2461"/>
              <a:ext cx="485" cy="517"/>
            </a:xfrm>
            <a:custGeom>
              <a:avLst/>
              <a:gdLst>
                <a:gd name="T0" fmla="*/ 370 w 485"/>
                <a:gd name="T1" fmla="*/ 84 h 517"/>
                <a:gd name="T2" fmla="*/ 414 w 485"/>
                <a:gd name="T3" fmla="*/ 169 h 517"/>
                <a:gd name="T4" fmla="*/ 433 w 485"/>
                <a:gd name="T5" fmla="*/ 192 h 517"/>
                <a:gd name="T6" fmla="*/ 473 w 485"/>
                <a:gd name="T7" fmla="*/ 186 h 517"/>
                <a:gd name="T8" fmla="*/ 482 w 485"/>
                <a:gd name="T9" fmla="*/ 206 h 517"/>
                <a:gd name="T10" fmla="*/ 437 w 485"/>
                <a:gd name="T11" fmla="*/ 263 h 517"/>
                <a:gd name="T12" fmla="*/ 396 w 485"/>
                <a:gd name="T13" fmla="*/ 330 h 517"/>
                <a:gd name="T14" fmla="*/ 402 w 485"/>
                <a:gd name="T15" fmla="*/ 353 h 517"/>
                <a:gd name="T16" fmla="*/ 402 w 485"/>
                <a:gd name="T17" fmla="*/ 378 h 517"/>
                <a:gd name="T18" fmla="*/ 387 w 485"/>
                <a:gd name="T19" fmla="*/ 386 h 517"/>
                <a:gd name="T20" fmla="*/ 360 w 485"/>
                <a:gd name="T21" fmla="*/ 419 h 517"/>
                <a:gd name="T22" fmla="*/ 351 w 485"/>
                <a:gd name="T23" fmla="*/ 447 h 517"/>
                <a:gd name="T24" fmla="*/ 326 w 485"/>
                <a:gd name="T25" fmla="*/ 486 h 517"/>
                <a:gd name="T26" fmla="*/ 312 w 485"/>
                <a:gd name="T27" fmla="*/ 494 h 517"/>
                <a:gd name="T28" fmla="*/ 282 w 485"/>
                <a:gd name="T29" fmla="*/ 513 h 517"/>
                <a:gd name="T30" fmla="*/ 249 w 485"/>
                <a:gd name="T31" fmla="*/ 507 h 517"/>
                <a:gd name="T32" fmla="*/ 243 w 485"/>
                <a:gd name="T33" fmla="*/ 488 h 517"/>
                <a:gd name="T34" fmla="*/ 226 w 485"/>
                <a:gd name="T35" fmla="*/ 464 h 517"/>
                <a:gd name="T36" fmla="*/ 224 w 485"/>
                <a:gd name="T37" fmla="*/ 441 h 517"/>
                <a:gd name="T38" fmla="*/ 219 w 485"/>
                <a:gd name="T39" fmla="*/ 428 h 517"/>
                <a:gd name="T40" fmla="*/ 205 w 485"/>
                <a:gd name="T41" fmla="*/ 412 h 517"/>
                <a:gd name="T42" fmla="*/ 197 w 485"/>
                <a:gd name="T43" fmla="*/ 391 h 517"/>
                <a:gd name="T44" fmla="*/ 208 w 485"/>
                <a:gd name="T45" fmla="*/ 355 h 517"/>
                <a:gd name="T46" fmla="*/ 203 w 485"/>
                <a:gd name="T47" fmla="*/ 305 h 517"/>
                <a:gd name="T48" fmla="*/ 180 w 485"/>
                <a:gd name="T49" fmla="*/ 280 h 517"/>
                <a:gd name="T50" fmla="*/ 178 w 485"/>
                <a:gd name="T51" fmla="*/ 242 h 517"/>
                <a:gd name="T52" fmla="*/ 148 w 485"/>
                <a:gd name="T53" fmla="*/ 227 h 517"/>
                <a:gd name="T54" fmla="*/ 106 w 485"/>
                <a:gd name="T55" fmla="*/ 231 h 517"/>
                <a:gd name="T56" fmla="*/ 24 w 485"/>
                <a:gd name="T57" fmla="*/ 201 h 517"/>
                <a:gd name="T58" fmla="*/ 4 w 485"/>
                <a:gd name="T59" fmla="*/ 152 h 517"/>
                <a:gd name="T60" fmla="*/ 18 w 485"/>
                <a:gd name="T61" fmla="*/ 114 h 517"/>
                <a:gd name="T62" fmla="*/ 47 w 485"/>
                <a:gd name="T63" fmla="*/ 76 h 517"/>
                <a:gd name="T64" fmla="*/ 89 w 485"/>
                <a:gd name="T65" fmla="*/ 45 h 517"/>
                <a:gd name="T66" fmla="*/ 119 w 485"/>
                <a:gd name="T67" fmla="*/ 14 h 517"/>
                <a:gd name="T68" fmla="*/ 148 w 485"/>
                <a:gd name="T69" fmla="*/ 23 h 517"/>
                <a:gd name="T70" fmla="*/ 178 w 485"/>
                <a:gd name="T71" fmla="*/ 9 h 517"/>
                <a:gd name="T72" fmla="*/ 200 w 485"/>
                <a:gd name="T73" fmla="*/ 2 h 517"/>
                <a:gd name="T74" fmla="*/ 217 w 485"/>
                <a:gd name="T75" fmla="*/ 17 h 517"/>
                <a:gd name="T76" fmla="*/ 252 w 485"/>
                <a:gd name="T77" fmla="*/ 43 h 517"/>
                <a:gd name="T78" fmla="*/ 272 w 485"/>
                <a:gd name="T79" fmla="*/ 32 h 517"/>
                <a:gd name="T80" fmla="*/ 308 w 485"/>
                <a:gd name="T81" fmla="*/ 40 h 517"/>
                <a:gd name="T82" fmla="*/ 346 w 485"/>
                <a:gd name="T83" fmla="*/ 40 h 5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85"/>
                <a:gd name="T127" fmla="*/ 0 h 517"/>
                <a:gd name="T128" fmla="*/ 485 w 485"/>
                <a:gd name="T129" fmla="*/ 517 h 51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85" h="517">
                  <a:moveTo>
                    <a:pt x="362" y="61"/>
                  </a:moveTo>
                  <a:lnTo>
                    <a:pt x="370" y="84"/>
                  </a:lnTo>
                  <a:lnTo>
                    <a:pt x="387" y="116"/>
                  </a:lnTo>
                  <a:lnTo>
                    <a:pt x="414" y="169"/>
                  </a:lnTo>
                  <a:lnTo>
                    <a:pt x="427" y="175"/>
                  </a:lnTo>
                  <a:lnTo>
                    <a:pt x="433" y="192"/>
                  </a:lnTo>
                  <a:lnTo>
                    <a:pt x="456" y="191"/>
                  </a:lnTo>
                  <a:lnTo>
                    <a:pt x="473" y="186"/>
                  </a:lnTo>
                  <a:lnTo>
                    <a:pt x="484" y="186"/>
                  </a:lnTo>
                  <a:lnTo>
                    <a:pt x="482" y="206"/>
                  </a:lnTo>
                  <a:lnTo>
                    <a:pt x="480" y="218"/>
                  </a:lnTo>
                  <a:lnTo>
                    <a:pt x="437" y="263"/>
                  </a:lnTo>
                  <a:lnTo>
                    <a:pt x="396" y="311"/>
                  </a:lnTo>
                  <a:lnTo>
                    <a:pt x="396" y="330"/>
                  </a:lnTo>
                  <a:lnTo>
                    <a:pt x="409" y="344"/>
                  </a:lnTo>
                  <a:lnTo>
                    <a:pt x="402" y="353"/>
                  </a:lnTo>
                  <a:lnTo>
                    <a:pt x="407" y="367"/>
                  </a:lnTo>
                  <a:lnTo>
                    <a:pt x="402" y="378"/>
                  </a:lnTo>
                  <a:lnTo>
                    <a:pt x="393" y="386"/>
                  </a:lnTo>
                  <a:lnTo>
                    <a:pt x="387" y="386"/>
                  </a:lnTo>
                  <a:lnTo>
                    <a:pt x="373" y="402"/>
                  </a:lnTo>
                  <a:lnTo>
                    <a:pt x="360" y="419"/>
                  </a:lnTo>
                  <a:lnTo>
                    <a:pt x="362" y="438"/>
                  </a:lnTo>
                  <a:lnTo>
                    <a:pt x="351" y="447"/>
                  </a:lnTo>
                  <a:lnTo>
                    <a:pt x="338" y="467"/>
                  </a:lnTo>
                  <a:lnTo>
                    <a:pt x="326" y="486"/>
                  </a:lnTo>
                  <a:lnTo>
                    <a:pt x="319" y="492"/>
                  </a:lnTo>
                  <a:lnTo>
                    <a:pt x="312" y="494"/>
                  </a:lnTo>
                  <a:lnTo>
                    <a:pt x="302" y="507"/>
                  </a:lnTo>
                  <a:lnTo>
                    <a:pt x="282" y="513"/>
                  </a:lnTo>
                  <a:lnTo>
                    <a:pt x="260" y="516"/>
                  </a:lnTo>
                  <a:lnTo>
                    <a:pt x="249" y="507"/>
                  </a:lnTo>
                  <a:lnTo>
                    <a:pt x="245" y="499"/>
                  </a:lnTo>
                  <a:lnTo>
                    <a:pt x="243" y="488"/>
                  </a:lnTo>
                  <a:lnTo>
                    <a:pt x="236" y="484"/>
                  </a:lnTo>
                  <a:lnTo>
                    <a:pt x="226" y="464"/>
                  </a:lnTo>
                  <a:lnTo>
                    <a:pt x="225" y="454"/>
                  </a:lnTo>
                  <a:lnTo>
                    <a:pt x="224" y="441"/>
                  </a:lnTo>
                  <a:lnTo>
                    <a:pt x="219" y="433"/>
                  </a:lnTo>
                  <a:lnTo>
                    <a:pt x="219" y="428"/>
                  </a:lnTo>
                  <a:lnTo>
                    <a:pt x="212" y="419"/>
                  </a:lnTo>
                  <a:lnTo>
                    <a:pt x="205" y="412"/>
                  </a:lnTo>
                  <a:lnTo>
                    <a:pt x="199" y="399"/>
                  </a:lnTo>
                  <a:lnTo>
                    <a:pt x="197" y="391"/>
                  </a:lnTo>
                  <a:lnTo>
                    <a:pt x="198" y="376"/>
                  </a:lnTo>
                  <a:lnTo>
                    <a:pt x="208" y="355"/>
                  </a:lnTo>
                  <a:lnTo>
                    <a:pt x="211" y="332"/>
                  </a:lnTo>
                  <a:lnTo>
                    <a:pt x="203" y="305"/>
                  </a:lnTo>
                  <a:lnTo>
                    <a:pt x="190" y="295"/>
                  </a:lnTo>
                  <a:lnTo>
                    <a:pt x="180" y="280"/>
                  </a:lnTo>
                  <a:lnTo>
                    <a:pt x="185" y="258"/>
                  </a:lnTo>
                  <a:lnTo>
                    <a:pt x="178" y="242"/>
                  </a:lnTo>
                  <a:lnTo>
                    <a:pt x="163" y="240"/>
                  </a:lnTo>
                  <a:lnTo>
                    <a:pt x="148" y="227"/>
                  </a:lnTo>
                  <a:lnTo>
                    <a:pt x="127" y="222"/>
                  </a:lnTo>
                  <a:lnTo>
                    <a:pt x="106" y="231"/>
                  </a:lnTo>
                  <a:lnTo>
                    <a:pt x="53" y="228"/>
                  </a:lnTo>
                  <a:lnTo>
                    <a:pt x="24" y="201"/>
                  </a:lnTo>
                  <a:lnTo>
                    <a:pt x="0" y="164"/>
                  </a:lnTo>
                  <a:lnTo>
                    <a:pt x="4" y="152"/>
                  </a:lnTo>
                  <a:lnTo>
                    <a:pt x="16" y="140"/>
                  </a:lnTo>
                  <a:lnTo>
                    <a:pt x="18" y="114"/>
                  </a:lnTo>
                  <a:lnTo>
                    <a:pt x="28" y="96"/>
                  </a:lnTo>
                  <a:lnTo>
                    <a:pt x="47" y="76"/>
                  </a:lnTo>
                  <a:lnTo>
                    <a:pt x="69" y="66"/>
                  </a:lnTo>
                  <a:lnTo>
                    <a:pt x="89" y="45"/>
                  </a:lnTo>
                  <a:lnTo>
                    <a:pt x="92" y="36"/>
                  </a:lnTo>
                  <a:lnTo>
                    <a:pt x="119" y="14"/>
                  </a:lnTo>
                  <a:lnTo>
                    <a:pt x="136" y="23"/>
                  </a:lnTo>
                  <a:lnTo>
                    <a:pt x="148" y="23"/>
                  </a:lnTo>
                  <a:lnTo>
                    <a:pt x="162" y="10"/>
                  </a:lnTo>
                  <a:lnTo>
                    <a:pt x="178" y="9"/>
                  </a:lnTo>
                  <a:lnTo>
                    <a:pt x="190" y="12"/>
                  </a:lnTo>
                  <a:lnTo>
                    <a:pt x="200" y="2"/>
                  </a:lnTo>
                  <a:lnTo>
                    <a:pt x="213" y="0"/>
                  </a:lnTo>
                  <a:lnTo>
                    <a:pt x="217" y="17"/>
                  </a:lnTo>
                  <a:lnTo>
                    <a:pt x="225" y="30"/>
                  </a:lnTo>
                  <a:lnTo>
                    <a:pt x="252" y="43"/>
                  </a:lnTo>
                  <a:lnTo>
                    <a:pt x="271" y="46"/>
                  </a:lnTo>
                  <a:lnTo>
                    <a:pt x="272" y="32"/>
                  </a:lnTo>
                  <a:lnTo>
                    <a:pt x="289" y="32"/>
                  </a:lnTo>
                  <a:lnTo>
                    <a:pt x="308" y="40"/>
                  </a:lnTo>
                  <a:lnTo>
                    <a:pt x="329" y="45"/>
                  </a:lnTo>
                  <a:lnTo>
                    <a:pt x="346" y="40"/>
                  </a:lnTo>
                  <a:lnTo>
                    <a:pt x="362" y="61"/>
                  </a:lnTo>
                </a:path>
              </a:pathLst>
            </a:custGeom>
            <a:solidFill>
              <a:srgbClr val="00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AR" sz="1662"/>
            </a:p>
          </p:txBody>
        </p:sp>
        <p:grpSp>
          <p:nvGrpSpPr>
            <p:cNvPr id="12313" name="Grupo 26">
              <a:extLst>
                <a:ext uri="{FF2B5EF4-FFF2-40B4-BE49-F238E27FC236}">
                  <a16:creationId xmlns:a16="http://schemas.microsoft.com/office/drawing/2014/main" id="{DC65ABD1-D741-4DF4-BFE5-E6C115644854}"/>
                </a:ext>
              </a:extLst>
            </p:cNvPr>
            <p:cNvGrpSpPr>
              <a:grpSpLocks/>
            </p:cNvGrpSpPr>
            <p:nvPr/>
          </p:nvGrpSpPr>
          <p:grpSpPr bwMode="auto">
            <a:xfrm>
              <a:off x="1906" y="2181"/>
              <a:ext cx="210" cy="171"/>
              <a:chOff x="1906" y="2181"/>
              <a:chExt cx="210" cy="171"/>
            </a:xfrm>
          </p:grpSpPr>
          <p:grpSp>
            <p:nvGrpSpPr>
              <p:cNvPr id="12322" name="Grupo 27">
                <a:extLst>
                  <a:ext uri="{FF2B5EF4-FFF2-40B4-BE49-F238E27FC236}">
                    <a16:creationId xmlns:a16="http://schemas.microsoft.com/office/drawing/2014/main" id="{F7205C0B-6A78-4722-AA1F-61C2FD9F58E3}"/>
                  </a:ext>
                </a:extLst>
              </p:cNvPr>
              <p:cNvGrpSpPr>
                <a:grpSpLocks/>
              </p:cNvGrpSpPr>
              <p:nvPr/>
            </p:nvGrpSpPr>
            <p:grpSpPr bwMode="auto">
              <a:xfrm>
                <a:off x="1991" y="2292"/>
                <a:ext cx="61" cy="60"/>
                <a:chOff x="1991" y="2292"/>
                <a:chExt cx="61" cy="60"/>
              </a:xfrm>
            </p:grpSpPr>
            <p:sp>
              <p:nvSpPr>
                <p:cNvPr id="12324" name="Forma libre 28">
                  <a:extLst>
                    <a:ext uri="{FF2B5EF4-FFF2-40B4-BE49-F238E27FC236}">
                      <a16:creationId xmlns:a16="http://schemas.microsoft.com/office/drawing/2014/main" id="{E06778A2-BA1E-480E-ABAD-F6A33BBFD0F9}"/>
                    </a:ext>
                  </a:extLst>
                </p:cNvPr>
                <p:cNvSpPr>
                  <a:spLocks/>
                </p:cNvSpPr>
                <p:nvPr/>
              </p:nvSpPr>
              <p:spPr bwMode="auto">
                <a:xfrm>
                  <a:off x="1991" y="2316"/>
                  <a:ext cx="25" cy="31"/>
                </a:xfrm>
                <a:custGeom>
                  <a:avLst/>
                  <a:gdLst>
                    <a:gd name="T0" fmla="*/ 5 w 25"/>
                    <a:gd name="T1" fmla="*/ 10 h 31"/>
                    <a:gd name="T2" fmla="*/ 7 w 25"/>
                    <a:gd name="T3" fmla="*/ 7 h 31"/>
                    <a:gd name="T4" fmla="*/ 12 w 25"/>
                    <a:gd name="T5" fmla="*/ 7 h 31"/>
                    <a:gd name="T6" fmla="*/ 17 w 25"/>
                    <a:gd name="T7" fmla="*/ 0 h 31"/>
                    <a:gd name="T8" fmla="*/ 19 w 25"/>
                    <a:gd name="T9" fmla="*/ 5 h 31"/>
                    <a:gd name="T10" fmla="*/ 22 w 25"/>
                    <a:gd name="T11" fmla="*/ 5 h 31"/>
                    <a:gd name="T12" fmla="*/ 24 w 25"/>
                    <a:gd name="T13" fmla="*/ 7 h 31"/>
                    <a:gd name="T14" fmla="*/ 22 w 25"/>
                    <a:gd name="T15" fmla="*/ 10 h 31"/>
                    <a:gd name="T16" fmla="*/ 19 w 25"/>
                    <a:gd name="T17" fmla="*/ 10 h 31"/>
                    <a:gd name="T18" fmla="*/ 19 w 25"/>
                    <a:gd name="T19" fmla="*/ 13 h 31"/>
                    <a:gd name="T20" fmla="*/ 19 w 25"/>
                    <a:gd name="T21" fmla="*/ 14 h 31"/>
                    <a:gd name="T22" fmla="*/ 18 w 25"/>
                    <a:gd name="T23" fmla="*/ 17 h 31"/>
                    <a:gd name="T24" fmla="*/ 19 w 25"/>
                    <a:gd name="T25" fmla="*/ 19 h 31"/>
                    <a:gd name="T26" fmla="*/ 17 w 25"/>
                    <a:gd name="T27" fmla="*/ 21 h 31"/>
                    <a:gd name="T28" fmla="*/ 16 w 25"/>
                    <a:gd name="T29" fmla="*/ 23 h 31"/>
                    <a:gd name="T30" fmla="*/ 14 w 25"/>
                    <a:gd name="T31" fmla="*/ 23 h 31"/>
                    <a:gd name="T32" fmla="*/ 13 w 25"/>
                    <a:gd name="T33" fmla="*/ 23 h 31"/>
                    <a:gd name="T34" fmla="*/ 13 w 25"/>
                    <a:gd name="T35" fmla="*/ 25 h 31"/>
                    <a:gd name="T36" fmla="*/ 10 w 25"/>
                    <a:gd name="T37" fmla="*/ 27 h 31"/>
                    <a:gd name="T38" fmla="*/ 10 w 25"/>
                    <a:gd name="T39" fmla="*/ 25 h 31"/>
                    <a:gd name="T40" fmla="*/ 7 w 25"/>
                    <a:gd name="T41" fmla="*/ 28 h 31"/>
                    <a:gd name="T42" fmla="*/ 5 w 25"/>
                    <a:gd name="T43" fmla="*/ 28 h 31"/>
                    <a:gd name="T44" fmla="*/ 3 w 25"/>
                    <a:gd name="T45" fmla="*/ 30 h 31"/>
                    <a:gd name="T46" fmla="*/ 2 w 25"/>
                    <a:gd name="T47" fmla="*/ 30 h 31"/>
                    <a:gd name="T48" fmla="*/ 1 w 25"/>
                    <a:gd name="T49" fmla="*/ 28 h 31"/>
                    <a:gd name="T50" fmla="*/ 1 w 25"/>
                    <a:gd name="T51" fmla="*/ 25 h 31"/>
                    <a:gd name="T52" fmla="*/ 0 w 25"/>
                    <a:gd name="T53" fmla="*/ 25 h 31"/>
                    <a:gd name="T54" fmla="*/ 0 w 25"/>
                    <a:gd name="T55" fmla="*/ 23 h 31"/>
                    <a:gd name="T56" fmla="*/ 2 w 25"/>
                    <a:gd name="T57" fmla="*/ 21 h 31"/>
                    <a:gd name="T58" fmla="*/ 4 w 25"/>
                    <a:gd name="T59" fmla="*/ 21 h 31"/>
                    <a:gd name="T60" fmla="*/ 4 w 25"/>
                    <a:gd name="T61" fmla="*/ 17 h 31"/>
                    <a:gd name="T62" fmla="*/ 7 w 25"/>
                    <a:gd name="T63" fmla="*/ 17 h 31"/>
                    <a:gd name="T64" fmla="*/ 8 w 25"/>
                    <a:gd name="T65" fmla="*/ 19 h 31"/>
                    <a:gd name="T66" fmla="*/ 10 w 25"/>
                    <a:gd name="T67" fmla="*/ 17 h 31"/>
                    <a:gd name="T68" fmla="*/ 8 w 25"/>
                    <a:gd name="T69" fmla="*/ 17 h 31"/>
                    <a:gd name="T70" fmla="*/ 5 w 25"/>
                    <a:gd name="T71" fmla="*/ 10 h 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5"/>
                    <a:gd name="T109" fmla="*/ 0 h 31"/>
                    <a:gd name="T110" fmla="*/ 25 w 25"/>
                    <a:gd name="T111" fmla="*/ 31 h 3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5" h="31">
                      <a:moveTo>
                        <a:pt x="5" y="10"/>
                      </a:moveTo>
                      <a:lnTo>
                        <a:pt x="7" y="7"/>
                      </a:lnTo>
                      <a:lnTo>
                        <a:pt x="12" y="7"/>
                      </a:lnTo>
                      <a:lnTo>
                        <a:pt x="17" y="0"/>
                      </a:lnTo>
                      <a:lnTo>
                        <a:pt x="19" y="5"/>
                      </a:lnTo>
                      <a:lnTo>
                        <a:pt x="22" y="5"/>
                      </a:lnTo>
                      <a:lnTo>
                        <a:pt x="24" y="7"/>
                      </a:lnTo>
                      <a:lnTo>
                        <a:pt x="22" y="10"/>
                      </a:lnTo>
                      <a:lnTo>
                        <a:pt x="19" y="10"/>
                      </a:lnTo>
                      <a:lnTo>
                        <a:pt x="19" y="13"/>
                      </a:lnTo>
                      <a:lnTo>
                        <a:pt x="19" y="14"/>
                      </a:lnTo>
                      <a:lnTo>
                        <a:pt x="18" y="17"/>
                      </a:lnTo>
                      <a:lnTo>
                        <a:pt x="19" y="19"/>
                      </a:lnTo>
                      <a:lnTo>
                        <a:pt x="17" y="21"/>
                      </a:lnTo>
                      <a:lnTo>
                        <a:pt x="16" y="23"/>
                      </a:lnTo>
                      <a:lnTo>
                        <a:pt x="14" y="23"/>
                      </a:lnTo>
                      <a:lnTo>
                        <a:pt x="13" y="23"/>
                      </a:lnTo>
                      <a:lnTo>
                        <a:pt x="13" y="25"/>
                      </a:lnTo>
                      <a:lnTo>
                        <a:pt x="10" y="27"/>
                      </a:lnTo>
                      <a:lnTo>
                        <a:pt x="10" y="25"/>
                      </a:lnTo>
                      <a:lnTo>
                        <a:pt x="7" y="28"/>
                      </a:lnTo>
                      <a:lnTo>
                        <a:pt x="5" y="28"/>
                      </a:lnTo>
                      <a:lnTo>
                        <a:pt x="3" y="30"/>
                      </a:lnTo>
                      <a:lnTo>
                        <a:pt x="2" y="30"/>
                      </a:lnTo>
                      <a:lnTo>
                        <a:pt x="1" y="28"/>
                      </a:lnTo>
                      <a:lnTo>
                        <a:pt x="1" y="25"/>
                      </a:lnTo>
                      <a:lnTo>
                        <a:pt x="0" y="25"/>
                      </a:lnTo>
                      <a:lnTo>
                        <a:pt x="0" y="23"/>
                      </a:lnTo>
                      <a:lnTo>
                        <a:pt x="2" y="21"/>
                      </a:lnTo>
                      <a:lnTo>
                        <a:pt x="4" y="21"/>
                      </a:lnTo>
                      <a:lnTo>
                        <a:pt x="4" y="17"/>
                      </a:lnTo>
                      <a:lnTo>
                        <a:pt x="7" y="17"/>
                      </a:lnTo>
                      <a:lnTo>
                        <a:pt x="8" y="19"/>
                      </a:lnTo>
                      <a:lnTo>
                        <a:pt x="10" y="17"/>
                      </a:lnTo>
                      <a:lnTo>
                        <a:pt x="8" y="17"/>
                      </a:lnTo>
                      <a:lnTo>
                        <a:pt x="5" y="10"/>
                      </a:lnTo>
                    </a:path>
                  </a:pathLst>
                </a:custGeom>
                <a:solidFill>
                  <a:srgbClr val="00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AR" sz="1662"/>
                </a:p>
              </p:txBody>
            </p:sp>
            <p:sp>
              <p:nvSpPr>
                <p:cNvPr id="12325" name="Forma libre 29">
                  <a:extLst>
                    <a:ext uri="{FF2B5EF4-FFF2-40B4-BE49-F238E27FC236}">
                      <a16:creationId xmlns:a16="http://schemas.microsoft.com/office/drawing/2014/main" id="{E2C4F119-0BB6-49B0-8AA2-8AF1EFDC3BF4}"/>
                    </a:ext>
                  </a:extLst>
                </p:cNvPr>
                <p:cNvSpPr>
                  <a:spLocks/>
                </p:cNvSpPr>
                <p:nvPr/>
              </p:nvSpPr>
              <p:spPr bwMode="auto">
                <a:xfrm>
                  <a:off x="2021" y="2292"/>
                  <a:ext cx="31" cy="60"/>
                </a:xfrm>
                <a:custGeom>
                  <a:avLst/>
                  <a:gdLst>
                    <a:gd name="T0" fmla="*/ 12 w 31"/>
                    <a:gd name="T1" fmla="*/ 6 h 60"/>
                    <a:gd name="T2" fmla="*/ 17 w 31"/>
                    <a:gd name="T3" fmla="*/ 5 h 60"/>
                    <a:gd name="T4" fmla="*/ 21 w 31"/>
                    <a:gd name="T5" fmla="*/ 4 h 60"/>
                    <a:gd name="T6" fmla="*/ 23 w 31"/>
                    <a:gd name="T7" fmla="*/ 2 h 60"/>
                    <a:gd name="T8" fmla="*/ 30 w 31"/>
                    <a:gd name="T9" fmla="*/ 1 h 60"/>
                    <a:gd name="T10" fmla="*/ 27 w 31"/>
                    <a:gd name="T11" fmla="*/ 5 h 60"/>
                    <a:gd name="T12" fmla="*/ 24 w 31"/>
                    <a:gd name="T13" fmla="*/ 7 h 60"/>
                    <a:gd name="T14" fmla="*/ 21 w 31"/>
                    <a:gd name="T15" fmla="*/ 11 h 60"/>
                    <a:gd name="T16" fmla="*/ 25 w 31"/>
                    <a:gd name="T17" fmla="*/ 11 h 60"/>
                    <a:gd name="T18" fmla="*/ 30 w 31"/>
                    <a:gd name="T19" fmla="*/ 11 h 60"/>
                    <a:gd name="T20" fmla="*/ 26 w 31"/>
                    <a:gd name="T21" fmla="*/ 16 h 60"/>
                    <a:gd name="T22" fmla="*/ 23 w 31"/>
                    <a:gd name="T23" fmla="*/ 18 h 60"/>
                    <a:gd name="T24" fmla="*/ 22 w 31"/>
                    <a:gd name="T25" fmla="*/ 21 h 60"/>
                    <a:gd name="T26" fmla="*/ 25 w 31"/>
                    <a:gd name="T27" fmla="*/ 27 h 60"/>
                    <a:gd name="T28" fmla="*/ 27 w 31"/>
                    <a:gd name="T29" fmla="*/ 33 h 60"/>
                    <a:gd name="T30" fmla="*/ 30 w 31"/>
                    <a:gd name="T31" fmla="*/ 38 h 60"/>
                    <a:gd name="T32" fmla="*/ 27 w 31"/>
                    <a:gd name="T33" fmla="*/ 47 h 60"/>
                    <a:gd name="T34" fmla="*/ 24 w 31"/>
                    <a:gd name="T35" fmla="*/ 49 h 60"/>
                    <a:gd name="T36" fmla="*/ 27 w 31"/>
                    <a:gd name="T37" fmla="*/ 55 h 60"/>
                    <a:gd name="T38" fmla="*/ 21 w 31"/>
                    <a:gd name="T39" fmla="*/ 55 h 60"/>
                    <a:gd name="T40" fmla="*/ 16 w 31"/>
                    <a:gd name="T41" fmla="*/ 55 h 60"/>
                    <a:gd name="T42" fmla="*/ 12 w 31"/>
                    <a:gd name="T43" fmla="*/ 56 h 60"/>
                    <a:gd name="T44" fmla="*/ 7 w 31"/>
                    <a:gd name="T45" fmla="*/ 58 h 60"/>
                    <a:gd name="T46" fmla="*/ 3 w 31"/>
                    <a:gd name="T47" fmla="*/ 56 h 60"/>
                    <a:gd name="T48" fmla="*/ 0 w 31"/>
                    <a:gd name="T49" fmla="*/ 55 h 60"/>
                    <a:gd name="T50" fmla="*/ 2 w 31"/>
                    <a:gd name="T51" fmla="*/ 49 h 60"/>
                    <a:gd name="T52" fmla="*/ 4 w 31"/>
                    <a:gd name="T53" fmla="*/ 49 h 60"/>
                    <a:gd name="T54" fmla="*/ 7 w 31"/>
                    <a:gd name="T55" fmla="*/ 47 h 60"/>
                    <a:gd name="T56" fmla="*/ 4 w 31"/>
                    <a:gd name="T57" fmla="*/ 44 h 60"/>
                    <a:gd name="T58" fmla="*/ 7 w 31"/>
                    <a:gd name="T59" fmla="*/ 42 h 60"/>
                    <a:gd name="T60" fmla="*/ 8 w 31"/>
                    <a:gd name="T61" fmla="*/ 40 h 60"/>
                    <a:gd name="T62" fmla="*/ 13 w 31"/>
                    <a:gd name="T63" fmla="*/ 39 h 60"/>
                    <a:gd name="T64" fmla="*/ 15 w 31"/>
                    <a:gd name="T65" fmla="*/ 30 h 60"/>
                    <a:gd name="T66" fmla="*/ 12 w 31"/>
                    <a:gd name="T67" fmla="*/ 26 h 60"/>
                    <a:gd name="T68" fmla="*/ 8 w 31"/>
                    <a:gd name="T69" fmla="*/ 21 h 60"/>
                    <a:gd name="T70" fmla="*/ 8 w 31"/>
                    <a:gd name="T71" fmla="*/ 16 h 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
                    <a:gd name="T109" fmla="*/ 0 h 60"/>
                    <a:gd name="T110" fmla="*/ 31 w 31"/>
                    <a:gd name="T111" fmla="*/ 60 h 6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 h="60">
                      <a:moveTo>
                        <a:pt x="8" y="8"/>
                      </a:moveTo>
                      <a:lnTo>
                        <a:pt x="12" y="6"/>
                      </a:lnTo>
                      <a:lnTo>
                        <a:pt x="16" y="7"/>
                      </a:lnTo>
                      <a:lnTo>
                        <a:pt x="17" y="5"/>
                      </a:lnTo>
                      <a:lnTo>
                        <a:pt x="18" y="4"/>
                      </a:lnTo>
                      <a:lnTo>
                        <a:pt x="21" y="4"/>
                      </a:lnTo>
                      <a:lnTo>
                        <a:pt x="22" y="3"/>
                      </a:lnTo>
                      <a:lnTo>
                        <a:pt x="23" y="2"/>
                      </a:lnTo>
                      <a:lnTo>
                        <a:pt x="26" y="0"/>
                      </a:lnTo>
                      <a:lnTo>
                        <a:pt x="30" y="1"/>
                      </a:lnTo>
                      <a:lnTo>
                        <a:pt x="28" y="4"/>
                      </a:lnTo>
                      <a:lnTo>
                        <a:pt x="27" y="5"/>
                      </a:lnTo>
                      <a:lnTo>
                        <a:pt x="26" y="6"/>
                      </a:lnTo>
                      <a:lnTo>
                        <a:pt x="24" y="7"/>
                      </a:lnTo>
                      <a:lnTo>
                        <a:pt x="21" y="8"/>
                      </a:lnTo>
                      <a:lnTo>
                        <a:pt x="21" y="11"/>
                      </a:lnTo>
                      <a:lnTo>
                        <a:pt x="22" y="13"/>
                      </a:lnTo>
                      <a:lnTo>
                        <a:pt x="25" y="11"/>
                      </a:lnTo>
                      <a:lnTo>
                        <a:pt x="28" y="9"/>
                      </a:lnTo>
                      <a:lnTo>
                        <a:pt x="30" y="11"/>
                      </a:lnTo>
                      <a:lnTo>
                        <a:pt x="30" y="16"/>
                      </a:lnTo>
                      <a:lnTo>
                        <a:pt x="26" y="16"/>
                      </a:lnTo>
                      <a:lnTo>
                        <a:pt x="24" y="16"/>
                      </a:lnTo>
                      <a:lnTo>
                        <a:pt x="23" y="18"/>
                      </a:lnTo>
                      <a:lnTo>
                        <a:pt x="22" y="20"/>
                      </a:lnTo>
                      <a:lnTo>
                        <a:pt x="22" y="21"/>
                      </a:lnTo>
                      <a:lnTo>
                        <a:pt x="23" y="25"/>
                      </a:lnTo>
                      <a:lnTo>
                        <a:pt x="25" y="27"/>
                      </a:lnTo>
                      <a:lnTo>
                        <a:pt x="26" y="30"/>
                      </a:lnTo>
                      <a:lnTo>
                        <a:pt x="27" y="33"/>
                      </a:lnTo>
                      <a:lnTo>
                        <a:pt x="27" y="34"/>
                      </a:lnTo>
                      <a:lnTo>
                        <a:pt x="30" y="38"/>
                      </a:lnTo>
                      <a:lnTo>
                        <a:pt x="30" y="44"/>
                      </a:lnTo>
                      <a:lnTo>
                        <a:pt x="27" y="47"/>
                      </a:lnTo>
                      <a:lnTo>
                        <a:pt x="25" y="49"/>
                      </a:lnTo>
                      <a:lnTo>
                        <a:pt x="24" y="49"/>
                      </a:lnTo>
                      <a:lnTo>
                        <a:pt x="26" y="52"/>
                      </a:lnTo>
                      <a:lnTo>
                        <a:pt x="27" y="55"/>
                      </a:lnTo>
                      <a:lnTo>
                        <a:pt x="23" y="55"/>
                      </a:lnTo>
                      <a:lnTo>
                        <a:pt x="21" y="55"/>
                      </a:lnTo>
                      <a:lnTo>
                        <a:pt x="18" y="55"/>
                      </a:lnTo>
                      <a:lnTo>
                        <a:pt x="16" y="55"/>
                      </a:lnTo>
                      <a:lnTo>
                        <a:pt x="13" y="55"/>
                      </a:lnTo>
                      <a:lnTo>
                        <a:pt x="12" y="56"/>
                      </a:lnTo>
                      <a:lnTo>
                        <a:pt x="8" y="56"/>
                      </a:lnTo>
                      <a:lnTo>
                        <a:pt x="7" y="58"/>
                      </a:lnTo>
                      <a:lnTo>
                        <a:pt x="4" y="59"/>
                      </a:lnTo>
                      <a:lnTo>
                        <a:pt x="3" y="56"/>
                      </a:lnTo>
                      <a:lnTo>
                        <a:pt x="2" y="55"/>
                      </a:lnTo>
                      <a:lnTo>
                        <a:pt x="0" y="55"/>
                      </a:lnTo>
                      <a:lnTo>
                        <a:pt x="0" y="52"/>
                      </a:lnTo>
                      <a:lnTo>
                        <a:pt x="2" y="49"/>
                      </a:lnTo>
                      <a:lnTo>
                        <a:pt x="3" y="49"/>
                      </a:lnTo>
                      <a:lnTo>
                        <a:pt x="4" y="49"/>
                      </a:lnTo>
                      <a:lnTo>
                        <a:pt x="7" y="49"/>
                      </a:lnTo>
                      <a:lnTo>
                        <a:pt x="7" y="47"/>
                      </a:lnTo>
                      <a:lnTo>
                        <a:pt x="4" y="47"/>
                      </a:lnTo>
                      <a:lnTo>
                        <a:pt x="4" y="44"/>
                      </a:lnTo>
                      <a:lnTo>
                        <a:pt x="4" y="42"/>
                      </a:lnTo>
                      <a:lnTo>
                        <a:pt x="7" y="42"/>
                      </a:lnTo>
                      <a:lnTo>
                        <a:pt x="7" y="40"/>
                      </a:lnTo>
                      <a:lnTo>
                        <a:pt x="8" y="40"/>
                      </a:lnTo>
                      <a:lnTo>
                        <a:pt x="12" y="40"/>
                      </a:lnTo>
                      <a:lnTo>
                        <a:pt x="13" y="39"/>
                      </a:lnTo>
                      <a:lnTo>
                        <a:pt x="13" y="33"/>
                      </a:lnTo>
                      <a:lnTo>
                        <a:pt x="15" y="30"/>
                      </a:lnTo>
                      <a:lnTo>
                        <a:pt x="15" y="27"/>
                      </a:lnTo>
                      <a:lnTo>
                        <a:pt x="12" y="26"/>
                      </a:lnTo>
                      <a:lnTo>
                        <a:pt x="13" y="23"/>
                      </a:lnTo>
                      <a:lnTo>
                        <a:pt x="8" y="21"/>
                      </a:lnTo>
                      <a:lnTo>
                        <a:pt x="5" y="21"/>
                      </a:lnTo>
                      <a:lnTo>
                        <a:pt x="8" y="16"/>
                      </a:lnTo>
                      <a:lnTo>
                        <a:pt x="8" y="8"/>
                      </a:lnTo>
                    </a:path>
                  </a:pathLst>
                </a:custGeom>
                <a:solidFill>
                  <a:srgbClr val="00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AR" sz="1662"/>
                </a:p>
              </p:txBody>
            </p:sp>
          </p:grpSp>
          <p:sp>
            <p:nvSpPr>
              <p:cNvPr id="12323" name="Forma libre 30">
                <a:extLst>
                  <a:ext uri="{FF2B5EF4-FFF2-40B4-BE49-F238E27FC236}">
                    <a16:creationId xmlns:a16="http://schemas.microsoft.com/office/drawing/2014/main" id="{E190DE0C-2436-4A95-B481-546B3744831C}"/>
                  </a:ext>
                </a:extLst>
              </p:cNvPr>
              <p:cNvSpPr>
                <a:spLocks/>
              </p:cNvSpPr>
              <p:nvPr/>
            </p:nvSpPr>
            <p:spPr bwMode="auto">
              <a:xfrm>
                <a:off x="1906" y="2181"/>
                <a:ext cx="210" cy="105"/>
              </a:xfrm>
              <a:custGeom>
                <a:avLst/>
                <a:gdLst>
                  <a:gd name="T0" fmla="*/ 12 w 210"/>
                  <a:gd name="T1" fmla="*/ 100 h 105"/>
                  <a:gd name="T2" fmla="*/ 20 w 210"/>
                  <a:gd name="T3" fmla="*/ 93 h 105"/>
                  <a:gd name="T4" fmla="*/ 25 w 210"/>
                  <a:gd name="T5" fmla="*/ 92 h 105"/>
                  <a:gd name="T6" fmla="*/ 31 w 210"/>
                  <a:gd name="T7" fmla="*/ 89 h 105"/>
                  <a:gd name="T8" fmla="*/ 36 w 210"/>
                  <a:gd name="T9" fmla="*/ 89 h 105"/>
                  <a:gd name="T10" fmla="*/ 41 w 210"/>
                  <a:gd name="T11" fmla="*/ 86 h 105"/>
                  <a:gd name="T12" fmla="*/ 46 w 210"/>
                  <a:gd name="T13" fmla="*/ 82 h 105"/>
                  <a:gd name="T14" fmla="*/ 53 w 210"/>
                  <a:gd name="T15" fmla="*/ 79 h 105"/>
                  <a:gd name="T16" fmla="*/ 57 w 210"/>
                  <a:gd name="T17" fmla="*/ 78 h 105"/>
                  <a:gd name="T18" fmla="*/ 64 w 210"/>
                  <a:gd name="T19" fmla="*/ 74 h 105"/>
                  <a:gd name="T20" fmla="*/ 71 w 210"/>
                  <a:gd name="T21" fmla="*/ 72 h 105"/>
                  <a:gd name="T22" fmla="*/ 84 w 210"/>
                  <a:gd name="T23" fmla="*/ 74 h 105"/>
                  <a:gd name="T24" fmla="*/ 95 w 210"/>
                  <a:gd name="T25" fmla="*/ 71 h 105"/>
                  <a:gd name="T26" fmla="*/ 99 w 210"/>
                  <a:gd name="T27" fmla="*/ 65 h 105"/>
                  <a:gd name="T28" fmla="*/ 108 w 210"/>
                  <a:gd name="T29" fmla="*/ 59 h 105"/>
                  <a:gd name="T30" fmla="*/ 111 w 210"/>
                  <a:gd name="T31" fmla="*/ 53 h 105"/>
                  <a:gd name="T32" fmla="*/ 115 w 210"/>
                  <a:gd name="T33" fmla="*/ 49 h 105"/>
                  <a:gd name="T34" fmla="*/ 125 w 210"/>
                  <a:gd name="T35" fmla="*/ 43 h 105"/>
                  <a:gd name="T36" fmla="*/ 122 w 210"/>
                  <a:gd name="T37" fmla="*/ 50 h 105"/>
                  <a:gd name="T38" fmla="*/ 129 w 210"/>
                  <a:gd name="T39" fmla="*/ 53 h 105"/>
                  <a:gd name="T40" fmla="*/ 136 w 210"/>
                  <a:gd name="T41" fmla="*/ 51 h 105"/>
                  <a:gd name="T42" fmla="*/ 139 w 210"/>
                  <a:gd name="T43" fmla="*/ 46 h 105"/>
                  <a:gd name="T44" fmla="*/ 141 w 210"/>
                  <a:gd name="T45" fmla="*/ 40 h 105"/>
                  <a:gd name="T46" fmla="*/ 145 w 210"/>
                  <a:gd name="T47" fmla="*/ 37 h 105"/>
                  <a:gd name="T48" fmla="*/ 154 w 210"/>
                  <a:gd name="T49" fmla="*/ 37 h 105"/>
                  <a:gd name="T50" fmla="*/ 168 w 210"/>
                  <a:gd name="T51" fmla="*/ 29 h 105"/>
                  <a:gd name="T52" fmla="*/ 179 w 210"/>
                  <a:gd name="T53" fmla="*/ 24 h 105"/>
                  <a:gd name="T54" fmla="*/ 192 w 210"/>
                  <a:gd name="T55" fmla="*/ 10 h 105"/>
                  <a:gd name="T56" fmla="*/ 201 w 210"/>
                  <a:gd name="T57" fmla="*/ 5 h 105"/>
                  <a:gd name="T58" fmla="*/ 198 w 210"/>
                  <a:gd name="T59" fmla="*/ 0 h 105"/>
                  <a:gd name="T60" fmla="*/ 180 w 210"/>
                  <a:gd name="T61" fmla="*/ 2 h 105"/>
                  <a:gd name="T62" fmla="*/ 168 w 210"/>
                  <a:gd name="T63" fmla="*/ 7 h 105"/>
                  <a:gd name="T64" fmla="*/ 154 w 210"/>
                  <a:gd name="T65" fmla="*/ 9 h 105"/>
                  <a:gd name="T66" fmla="*/ 139 w 210"/>
                  <a:gd name="T67" fmla="*/ 13 h 105"/>
                  <a:gd name="T68" fmla="*/ 125 w 210"/>
                  <a:gd name="T69" fmla="*/ 20 h 105"/>
                  <a:gd name="T70" fmla="*/ 110 w 210"/>
                  <a:gd name="T71" fmla="*/ 24 h 105"/>
                  <a:gd name="T72" fmla="*/ 99 w 210"/>
                  <a:gd name="T73" fmla="*/ 32 h 105"/>
                  <a:gd name="T74" fmla="*/ 90 w 210"/>
                  <a:gd name="T75" fmla="*/ 37 h 105"/>
                  <a:gd name="T76" fmla="*/ 74 w 210"/>
                  <a:gd name="T77" fmla="*/ 46 h 105"/>
                  <a:gd name="T78" fmla="*/ 56 w 210"/>
                  <a:gd name="T79" fmla="*/ 58 h 105"/>
                  <a:gd name="T80" fmla="*/ 43 w 210"/>
                  <a:gd name="T81" fmla="*/ 67 h 105"/>
                  <a:gd name="T82" fmla="*/ 31 w 210"/>
                  <a:gd name="T83" fmla="*/ 77 h 105"/>
                  <a:gd name="T84" fmla="*/ 18 w 210"/>
                  <a:gd name="T85" fmla="*/ 85 h 105"/>
                  <a:gd name="T86" fmla="*/ 0 w 210"/>
                  <a:gd name="T87" fmla="*/ 104 h 1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0"/>
                  <a:gd name="T133" fmla="*/ 0 h 105"/>
                  <a:gd name="T134" fmla="*/ 210 w 210"/>
                  <a:gd name="T135" fmla="*/ 105 h 10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0" h="105">
                    <a:moveTo>
                      <a:pt x="0" y="104"/>
                    </a:moveTo>
                    <a:lnTo>
                      <a:pt x="12" y="100"/>
                    </a:lnTo>
                    <a:lnTo>
                      <a:pt x="16" y="98"/>
                    </a:lnTo>
                    <a:lnTo>
                      <a:pt x="20" y="93"/>
                    </a:lnTo>
                    <a:lnTo>
                      <a:pt x="20" y="92"/>
                    </a:lnTo>
                    <a:lnTo>
                      <a:pt x="25" y="92"/>
                    </a:lnTo>
                    <a:lnTo>
                      <a:pt x="28" y="89"/>
                    </a:lnTo>
                    <a:lnTo>
                      <a:pt x="31" y="89"/>
                    </a:lnTo>
                    <a:lnTo>
                      <a:pt x="34" y="89"/>
                    </a:lnTo>
                    <a:lnTo>
                      <a:pt x="36" y="89"/>
                    </a:lnTo>
                    <a:lnTo>
                      <a:pt x="38" y="89"/>
                    </a:lnTo>
                    <a:lnTo>
                      <a:pt x="41" y="86"/>
                    </a:lnTo>
                    <a:lnTo>
                      <a:pt x="43" y="85"/>
                    </a:lnTo>
                    <a:lnTo>
                      <a:pt x="46" y="82"/>
                    </a:lnTo>
                    <a:lnTo>
                      <a:pt x="49" y="82"/>
                    </a:lnTo>
                    <a:lnTo>
                      <a:pt x="53" y="79"/>
                    </a:lnTo>
                    <a:lnTo>
                      <a:pt x="56" y="78"/>
                    </a:lnTo>
                    <a:lnTo>
                      <a:pt x="57" y="78"/>
                    </a:lnTo>
                    <a:lnTo>
                      <a:pt x="62" y="75"/>
                    </a:lnTo>
                    <a:lnTo>
                      <a:pt x="64" y="74"/>
                    </a:lnTo>
                    <a:lnTo>
                      <a:pt x="67" y="72"/>
                    </a:lnTo>
                    <a:lnTo>
                      <a:pt x="71" y="72"/>
                    </a:lnTo>
                    <a:lnTo>
                      <a:pt x="77" y="74"/>
                    </a:lnTo>
                    <a:lnTo>
                      <a:pt x="84" y="74"/>
                    </a:lnTo>
                    <a:lnTo>
                      <a:pt x="90" y="72"/>
                    </a:lnTo>
                    <a:lnTo>
                      <a:pt x="95" y="71"/>
                    </a:lnTo>
                    <a:lnTo>
                      <a:pt x="97" y="68"/>
                    </a:lnTo>
                    <a:lnTo>
                      <a:pt x="99" y="65"/>
                    </a:lnTo>
                    <a:lnTo>
                      <a:pt x="105" y="59"/>
                    </a:lnTo>
                    <a:lnTo>
                      <a:pt x="108" y="59"/>
                    </a:lnTo>
                    <a:lnTo>
                      <a:pt x="108" y="55"/>
                    </a:lnTo>
                    <a:lnTo>
                      <a:pt x="111" y="53"/>
                    </a:lnTo>
                    <a:lnTo>
                      <a:pt x="114" y="51"/>
                    </a:lnTo>
                    <a:lnTo>
                      <a:pt x="115" y="49"/>
                    </a:lnTo>
                    <a:lnTo>
                      <a:pt x="116" y="48"/>
                    </a:lnTo>
                    <a:lnTo>
                      <a:pt x="125" y="43"/>
                    </a:lnTo>
                    <a:lnTo>
                      <a:pt x="125" y="48"/>
                    </a:lnTo>
                    <a:lnTo>
                      <a:pt x="122" y="50"/>
                    </a:lnTo>
                    <a:lnTo>
                      <a:pt x="125" y="52"/>
                    </a:lnTo>
                    <a:lnTo>
                      <a:pt x="129" y="53"/>
                    </a:lnTo>
                    <a:lnTo>
                      <a:pt x="133" y="53"/>
                    </a:lnTo>
                    <a:lnTo>
                      <a:pt x="136" y="51"/>
                    </a:lnTo>
                    <a:lnTo>
                      <a:pt x="139" y="48"/>
                    </a:lnTo>
                    <a:lnTo>
                      <a:pt x="139" y="46"/>
                    </a:lnTo>
                    <a:lnTo>
                      <a:pt x="141" y="43"/>
                    </a:lnTo>
                    <a:lnTo>
                      <a:pt x="141" y="40"/>
                    </a:lnTo>
                    <a:lnTo>
                      <a:pt x="144" y="38"/>
                    </a:lnTo>
                    <a:lnTo>
                      <a:pt x="145" y="37"/>
                    </a:lnTo>
                    <a:lnTo>
                      <a:pt x="148" y="37"/>
                    </a:lnTo>
                    <a:lnTo>
                      <a:pt x="154" y="37"/>
                    </a:lnTo>
                    <a:lnTo>
                      <a:pt x="162" y="33"/>
                    </a:lnTo>
                    <a:lnTo>
                      <a:pt x="168" y="29"/>
                    </a:lnTo>
                    <a:lnTo>
                      <a:pt x="172" y="27"/>
                    </a:lnTo>
                    <a:lnTo>
                      <a:pt x="179" y="24"/>
                    </a:lnTo>
                    <a:lnTo>
                      <a:pt x="183" y="18"/>
                    </a:lnTo>
                    <a:lnTo>
                      <a:pt x="192" y="10"/>
                    </a:lnTo>
                    <a:lnTo>
                      <a:pt x="197" y="7"/>
                    </a:lnTo>
                    <a:lnTo>
                      <a:pt x="201" y="5"/>
                    </a:lnTo>
                    <a:lnTo>
                      <a:pt x="209" y="1"/>
                    </a:lnTo>
                    <a:lnTo>
                      <a:pt x="198" y="0"/>
                    </a:lnTo>
                    <a:lnTo>
                      <a:pt x="188" y="0"/>
                    </a:lnTo>
                    <a:lnTo>
                      <a:pt x="180" y="2"/>
                    </a:lnTo>
                    <a:lnTo>
                      <a:pt x="175" y="5"/>
                    </a:lnTo>
                    <a:lnTo>
                      <a:pt x="168" y="7"/>
                    </a:lnTo>
                    <a:lnTo>
                      <a:pt x="160" y="7"/>
                    </a:lnTo>
                    <a:lnTo>
                      <a:pt x="154" y="9"/>
                    </a:lnTo>
                    <a:lnTo>
                      <a:pt x="145" y="12"/>
                    </a:lnTo>
                    <a:lnTo>
                      <a:pt x="139" y="13"/>
                    </a:lnTo>
                    <a:lnTo>
                      <a:pt x="133" y="18"/>
                    </a:lnTo>
                    <a:lnTo>
                      <a:pt x="125" y="20"/>
                    </a:lnTo>
                    <a:lnTo>
                      <a:pt x="116" y="20"/>
                    </a:lnTo>
                    <a:lnTo>
                      <a:pt x="110" y="24"/>
                    </a:lnTo>
                    <a:lnTo>
                      <a:pt x="103" y="27"/>
                    </a:lnTo>
                    <a:lnTo>
                      <a:pt x="99" y="32"/>
                    </a:lnTo>
                    <a:lnTo>
                      <a:pt x="95" y="34"/>
                    </a:lnTo>
                    <a:lnTo>
                      <a:pt x="90" y="37"/>
                    </a:lnTo>
                    <a:lnTo>
                      <a:pt x="82" y="40"/>
                    </a:lnTo>
                    <a:lnTo>
                      <a:pt x="74" y="46"/>
                    </a:lnTo>
                    <a:lnTo>
                      <a:pt x="64" y="51"/>
                    </a:lnTo>
                    <a:lnTo>
                      <a:pt x="56" y="58"/>
                    </a:lnTo>
                    <a:lnTo>
                      <a:pt x="48" y="62"/>
                    </a:lnTo>
                    <a:lnTo>
                      <a:pt x="43" y="67"/>
                    </a:lnTo>
                    <a:lnTo>
                      <a:pt x="36" y="72"/>
                    </a:lnTo>
                    <a:lnTo>
                      <a:pt x="31" y="77"/>
                    </a:lnTo>
                    <a:lnTo>
                      <a:pt x="25" y="82"/>
                    </a:lnTo>
                    <a:lnTo>
                      <a:pt x="18" y="85"/>
                    </a:lnTo>
                    <a:lnTo>
                      <a:pt x="12" y="87"/>
                    </a:lnTo>
                    <a:lnTo>
                      <a:pt x="0" y="104"/>
                    </a:lnTo>
                  </a:path>
                </a:pathLst>
              </a:custGeom>
              <a:solidFill>
                <a:srgbClr val="00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AR" sz="1662"/>
              </a:p>
            </p:txBody>
          </p:sp>
        </p:grpSp>
        <p:sp>
          <p:nvSpPr>
            <p:cNvPr id="12314" name="Forma libre 31">
              <a:extLst>
                <a:ext uri="{FF2B5EF4-FFF2-40B4-BE49-F238E27FC236}">
                  <a16:creationId xmlns:a16="http://schemas.microsoft.com/office/drawing/2014/main" id="{B0624E17-5CED-4FDB-999F-1A99916855AB}"/>
                </a:ext>
              </a:extLst>
            </p:cNvPr>
            <p:cNvSpPr>
              <a:spLocks/>
            </p:cNvSpPr>
            <p:nvPr/>
          </p:nvSpPr>
          <p:spPr bwMode="auto">
            <a:xfrm>
              <a:off x="2291" y="2818"/>
              <a:ext cx="58" cy="105"/>
            </a:xfrm>
            <a:custGeom>
              <a:avLst/>
              <a:gdLst>
                <a:gd name="T0" fmla="*/ 10 w 58"/>
                <a:gd name="T1" fmla="*/ 33 h 105"/>
                <a:gd name="T2" fmla="*/ 9 w 58"/>
                <a:gd name="T3" fmla="*/ 54 h 105"/>
                <a:gd name="T4" fmla="*/ 4 w 58"/>
                <a:gd name="T5" fmla="*/ 67 h 105"/>
                <a:gd name="T6" fmla="*/ 0 w 58"/>
                <a:gd name="T7" fmla="*/ 79 h 105"/>
                <a:gd name="T8" fmla="*/ 0 w 58"/>
                <a:gd name="T9" fmla="*/ 87 h 105"/>
                <a:gd name="T10" fmla="*/ 2 w 58"/>
                <a:gd name="T11" fmla="*/ 94 h 105"/>
                <a:gd name="T12" fmla="*/ 7 w 58"/>
                <a:gd name="T13" fmla="*/ 101 h 105"/>
                <a:gd name="T14" fmla="*/ 10 w 58"/>
                <a:gd name="T15" fmla="*/ 102 h 105"/>
                <a:gd name="T16" fmla="*/ 14 w 58"/>
                <a:gd name="T17" fmla="*/ 102 h 105"/>
                <a:gd name="T18" fmla="*/ 17 w 58"/>
                <a:gd name="T19" fmla="*/ 104 h 105"/>
                <a:gd name="T20" fmla="*/ 21 w 58"/>
                <a:gd name="T21" fmla="*/ 98 h 105"/>
                <a:gd name="T22" fmla="*/ 24 w 58"/>
                <a:gd name="T23" fmla="*/ 84 h 105"/>
                <a:gd name="T24" fmla="*/ 30 w 58"/>
                <a:gd name="T25" fmla="*/ 76 h 105"/>
                <a:gd name="T26" fmla="*/ 30 w 58"/>
                <a:gd name="T27" fmla="*/ 61 h 105"/>
                <a:gd name="T28" fmla="*/ 32 w 58"/>
                <a:gd name="T29" fmla="*/ 57 h 105"/>
                <a:gd name="T30" fmla="*/ 37 w 58"/>
                <a:gd name="T31" fmla="*/ 52 h 105"/>
                <a:gd name="T32" fmla="*/ 39 w 58"/>
                <a:gd name="T33" fmla="*/ 42 h 105"/>
                <a:gd name="T34" fmla="*/ 43 w 58"/>
                <a:gd name="T35" fmla="*/ 37 h 105"/>
                <a:gd name="T36" fmla="*/ 44 w 58"/>
                <a:gd name="T37" fmla="*/ 32 h 105"/>
                <a:gd name="T38" fmla="*/ 49 w 58"/>
                <a:gd name="T39" fmla="*/ 29 h 105"/>
                <a:gd name="T40" fmla="*/ 49 w 58"/>
                <a:gd name="T41" fmla="*/ 27 h 105"/>
                <a:gd name="T42" fmla="*/ 54 w 58"/>
                <a:gd name="T43" fmla="*/ 21 h 105"/>
                <a:gd name="T44" fmla="*/ 55 w 58"/>
                <a:gd name="T45" fmla="*/ 12 h 105"/>
                <a:gd name="T46" fmla="*/ 57 w 58"/>
                <a:gd name="T47" fmla="*/ 7 h 105"/>
                <a:gd name="T48" fmla="*/ 51 w 58"/>
                <a:gd name="T49" fmla="*/ 7 h 105"/>
                <a:gd name="T50" fmla="*/ 48 w 58"/>
                <a:gd name="T51" fmla="*/ 0 h 105"/>
                <a:gd name="T52" fmla="*/ 43 w 58"/>
                <a:gd name="T53" fmla="*/ 7 h 105"/>
                <a:gd name="T54" fmla="*/ 39 w 58"/>
                <a:gd name="T55" fmla="*/ 14 h 105"/>
                <a:gd name="T56" fmla="*/ 32 w 58"/>
                <a:gd name="T57" fmla="*/ 20 h 105"/>
                <a:gd name="T58" fmla="*/ 30 w 58"/>
                <a:gd name="T59" fmla="*/ 26 h 105"/>
                <a:gd name="T60" fmla="*/ 27 w 58"/>
                <a:gd name="T61" fmla="*/ 26 h 105"/>
                <a:gd name="T62" fmla="*/ 24 w 58"/>
                <a:gd name="T63" fmla="*/ 29 h 105"/>
                <a:gd name="T64" fmla="*/ 21 w 58"/>
                <a:gd name="T65" fmla="*/ 32 h 105"/>
                <a:gd name="T66" fmla="*/ 10 w 58"/>
                <a:gd name="T67" fmla="*/ 33 h 10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8"/>
                <a:gd name="T103" fmla="*/ 0 h 105"/>
                <a:gd name="T104" fmla="*/ 58 w 58"/>
                <a:gd name="T105" fmla="*/ 105 h 10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8" h="105">
                  <a:moveTo>
                    <a:pt x="10" y="33"/>
                  </a:moveTo>
                  <a:lnTo>
                    <a:pt x="9" y="54"/>
                  </a:lnTo>
                  <a:lnTo>
                    <a:pt x="4" y="67"/>
                  </a:lnTo>
                  <a:lnTo>
                    <a:pt x="0" y="79"/>
                  </a:lnTo>
                  <a:lnTo>
                    <a:pt x="0" y="87"/>
                  </a:lnTo>
                  <a:lnTo>
                    <a:pt x="2" y="94"/>
                  </a:lnTo>
                  <a:lnTo>
                    <a:pt x="7" y="101"/>
                  </a:lnTo>
                  <a:lnTo>
                    <a:pt x="10" y="102"/>
                  </a:lnTo>
                  <a:lnTo>
                    <a:pt x="14" y="102"/>
                  </a:lnTo>
                  <a:lnTo>
                    <a:pt x="17" y="104"/>
                  </a:lnTo>
                  <a:lnTo>
                    <a:pt x="21" y="98"/>
                  </a:lnTo>
                  <a:lnTo>
                    <a:pt x="24" y="84"/>
                  </a:lnTo>
                  <a:lnTo>
                    <a:pt x="30" y="76"/>
                  </a:lnTo>
                  <a:lnTo>
                    <a:pt x="30" y="61"/>
                  </a:lnTo>
                  <a:lnTo>
                    <a:pt x="32" y="57"/>
                  </a:lnTo>
                  <a:lnTo>
                    <a:pt x="37" y="52"/>
                  </a:lnTo>
                  <a:lnTo>
                    <a:pt x="39" y="42"/>
                  </a:lnTo>
                  <a:lnTo>
                    <a:pt x="43" y="37"/>
                  </a:lnTo>
                  <a:lnTo>
                    <a:pt x="44" y="32"/>
                  </a:lnTo>
                  <a:lnTo>
                    <a:pt x="49" y="29"/>
                  </a:lnTo>
                  <a:lnTo>
                    <a:pt x="49" y="27"/>
                  </a:lnTo>
                  <a:lnTo>
                    <a:pt x="54" y="21"/>
                  </a:lnTo>
                  <a:lnTo>
                    <a:pt x="55" y="12"/>
                  </a:lnTo>
                  <a:lnTo>
                    <a:pt x="57" y="7"/>
                  </a:lnTo>
                  <a:lnTo>
                    <a:pt x="51" y="7"/>
                  </a:lnTo>
                  <a:lnTo>
                    <a:pt x="48" y="0"/>
                  </a:lnTo>
                  <a:lnTo>
                    <a:pt x="43" y="7"/>
                  </a:lnTo>
                  <a:lnTo>
                    <a:pt x="39" y="14"/>
                  </a:lnTo>
                  <a:lnTo>
                    <a:pt x="32" y="20"/>
                  </a:lnTo>
                  <a:lnTo>
                    <a:pt x="30" y="26"/>
                  </a:lnTo>
                  <a:lnTo>
                    <a:pt x="27" y="26"/>
                  </a:lnTo>
                  <a:lnTo>
                    <a:pt x="24" y="29"/>
                  </a:lnTo>
                  <a:lnTo>
                    <a:pt x="21" y="32"/>
                  </a:lnTo>
                  <a:lnTo>
                    <a:pt x="10" y="33"/>
                  </a:lnTo>
                </a:path>
              </a:pathLst>
            </a:custGeom>
            <a:solidFill>
              <a:srgbClr val="00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AR" sz="1662"/>
            </a:p>
          </p:txBody>
        </p:sp>
        <p:sp>
          <p:nvSpPr>
            <p:cNvPr id="12315" name="Forma libre 32">
              <a:extLst>
                <a:ext uri="{FF2B5EF4-FFF2-40B4-BE49-F238E27FC236}">
                  <a16:creationId xmlns:a16="http://schemas.microsoft.com/office/drawing/2014/main" id="{BFAC55B1-AD16-4204-84A9-E62D90103F78}"/>
                </a:ext>
              </a:extLst>
            </p:cNvPr>
            <p:cNvSpPr>
              <a:spLocks/>
            </p:cNvSpPr>
            <p:nvPr/>
          </p:nvSpPr>
          <p:spPr bwMode="auto">
            <a:xfrm>
              <a:off x="1979" y="2191"/>
              <a:ext cx="878" cy="514"/>
            </a:xfrm>
            <a:custGeom>
              <a:avLst/>
              <a:gdLst>
                <a:gd name="T0" fmla="*/ 52 w 878"/>
                <a:gd name="T1" fmla="*/ 213 h 514"/>
                <a:gd name="T2" fmla="*/ 58 w 878"/>
                <a:gd name="T3" fmla="*/ 176 h 514"/>
                <a:gd name="T4" fmla="*/ 86 w 878"/>
                <a:gd name="T5" fmla="*/ 155 h 514"/>
                <a:gd name="T6" fmla="*/ 119 w 878"/>
                <a:gd name="T7" fmla="*/ 136 h 514"/>
                <a:gd name="T8" fmla="*/ 135 w 878"/>
                <a:gd name="T9" fmla="*/ 129 h 514"/>
                <a:gd name="T10" fmla="*/ 179 w 878"/>
                <a:gd name="T11" fmla="*/ 96 h 514"/>
                <a:gd name="T12" fmla="*/ 191 w 878"/>
                <a:gd name="T13" fmla="*/ 89 h 514"/>
                <a:gd name="T14" fmla="*/ 194 w 878"/>
                <a:gd name="T15" fmla="*/ 62 h 514"/>
                <a:gd name="T16" fmla="*/ 187 w 878"/>
                <a:gd name="T17" fmla="*/ 51 h 514"/>
                <a:gd name="T18" fmla="*/ 163 w 878"/>
                <a:gd name="T19" fmla="*/ 74 h 514"/>
                <a:gd name="T20" fmla="*/ 153 w 878"/>
                <a:gd name="T21" fmla="*/ 114 h 514"/>
                <a:gd name="T22" fmla="*/ 135 w 878"/>
                <a:gd name="T23" fmla="*/ 109 h 514"/>
                <a:gd name="T24" fmla="*/ 121 w 878"/>
                <a:gd name="T25" fmla="*/ 96 h 514"/>
                <a:gd name="T26" fmla="*/ 91 w 878"/>
                <a:gd name="T27" fmla="*/ 99 h 514"/>
                <a:gd name="T28" fmla="*/ 98 w 878"/>
                <a:gd name="T29" fmla="*/ 85 h 514"/>
                <a:gd name="T30" fmla="*/ 105 w 878"/>
                <a:gd name="T31" fmla="*/ 69 h 514"/>
                <a:gd name="T32" fmla="*/ 121 w 878"/>
                <a:gd name="T33" fmla="*/ 59 h 514"/>
                <a:gd name="T34" fmla="*/ 157 w 878"/>
                <a:gd name="T35" fmla="*/ 28 h 514"/>
                <a:gd name="T36" fmla="*/ 204 w 878"/>
                <a:gd name="T37" fmla="*/ 0 h 514"/>
                <a:gd name="T38" fmla="*/ 223 w 878"/>
                <a:gd name="T39" fmla="*/ 11 h 514"/>
                <a:gd name="T40" fmla="*/ 238 w 878"/>
                <a:gd name="T41" fmla="*/ 48 h 514"/>
                <a:gd name="T42" fmla="*/ 254 w 878"/>
                <a:gd name="T43" fmla="*/ 75 h 514"/>
                <a:gd name="T44" fmla="*/ 272 w 878"/>
                <a:gd name="T45" fmla="*/ 73 h 514"/>
                <a:gd name="T46" fmla="*/ 300 w 878"/>
                <a:gd name="T47" fmla="*/ 53 h 514"/>
                <a:gd name="T48" fmla="*/ 378 w 878"/>
                <a:gd name="T49" fmla="*/ 49 h 514"/>
                <a:gd name="T50" fmla="*/ 507 w 878"/>
                <a:gd name="T51" fmla="*/ 28 h 514"/>
                <a:gd name="T52" fmla="*/ 642 w 878"/>
                <a:gd name="T53" fmla="*/ 34 h 514"/>
                <a:gd name="T54" fmla="*/ 870 w 878"/>
                <a:gd name="T55" fmla="*/ 84 h 514"/>
                <a:gd name="T56" fmla="*/ 824 w 878"/>
                <a:gd name="T57" fmla="*/ 112 h 514"/>
                <a:gd name="T58" fmla="*/ 809 w 878"/>
                <a:gd name="T59" fmla="*/ 129 h 514"/>
                <a:gd name="T60" fmla="*/ 765 w 878"/>
                <a:gd name="T61" fmla="*/ 114 h 514"/>
                <a:gd name="T62" fmla="*/ 768 w 878"/>
                <a:gd name="T63" fmla="*/ 144 h 514"/>
                <a:gd name="T64" fmla="*/ 781 w 878"/>
                <a:gd name="T65" fmla="*/ 223 h 514"/>
                <a:gd name="T66" fmla="*/ 800 w 878"/>
                <a:gd name="T67" fmla="*/ 294 h 514"/>
                <a:gd name="T68" fmla="*/ 783 w 878"/>
                <a:gd name="T69" fmla="*/ 380 h 514"/>
                <a:gd name="T70" fmla="*/ 804 w 878"/>
                <a:gd name="T71" fmla="*/ 439 h 514"/>
                <a:gd name="T72" fmla="*/ 734 w 878"/>
                <a:gd name="T73" fmla="*/ 446 h 514"/>
                <a:gd name="T74" fmla="*/ 757 w 878"/>
                <a:gd name="T75" fmla="*/ 513 h 514"/>
                <a:gd name="T76" fmla="*/ 728 w 878"/>
                <a:gd name="T77" fmla="*/ 444 h 514"/>
                <a:gd name="T78" fmla="*/ 655 w 878"/>
                <a:gd name="T79" fmla="*/ 367 h 514"/>
                <a:gd name="T80" fmla="*/ 597 w 878"/>
                <a:gd name="T81" fmla="*/ 441 h 514"/>
                <a:gd name="T82" fmla="*/ 522 w 878"/>
                <a:gd name="T83" fmla="*/ 380 h 514"/>
                <a:gd name="T84" fmla="*/ 408 w 878"/>
                <a:gd name="T85" fmla="*/ 338 h 514"/>
                <a:gd name="T86" fmla="*/ 380 w 878"/>
                <a:gd name="T87" fmla="*/ 355 h 514"/>
                <a:gd name="T88" fmla="*/ 384 w 878"/>
                <a:gd name="T89" fmla="*/ 420 h 514"/>
                <a:gd name="T90" fmla="*/ 313 w 878"/>
                <a:gd name="T91" fmla="*/ 406 h 514"/>
                <a:gd name="T92" fmla="*/ 274 w 878"/>
                <a:gd name="T93" fmla="*/ 349 h 514"/>
                <a:gd name="T94" fmla="*/ 266 w 878"/>
                <a:gd name="T95" fmla="*/ 276 h 514"/>
                <a:gd name="T96" fmla="*/ 214 w 878"/>
                <a:gd name="T97" fmla="*/ 266 h 514"/>
                <a:gd name="T98" fmla="*/ 202 w 878"/>
                <a:gd name="T99" fmla="*/ 242 h 514"/>
                <a:gd name="T100" fmla="*/ 187 w 878"/>
                <a:gd name="T101" fmla="*/ 250 h 514"/>
                <a:gd name="T102" fmla="*/ 173 w 878"/>
                <a:gd name="T103" fmla="*/ 245 h 514"/>
                <a:gd name="T104" fmla="*/ 145 w 878"/>
                <a:gd name="T105" fmla="*/ 210 h 514"/>
                <a:gd name="T106" fmla="*/ 150 w 878"/>
                <a:gd name="T107" fmla="*/ 230 h 514"/>
                <a:gd name="T108" fmla="*/ 156 w 878"/>
                <a:gd name="T109" fmla="*/ 250 h 514"/>
                <a:gd name="T110" fmla="*/ 140 w 878"/>
                <a:gd name="T111" fmla="*/ 239 h 514"/>
                <a:gd name="T112" fmla="*/ 119 w 878"/>
                <a:gd name="T113" fmla="*/ 218 h 514"/>
                <a:gd name="T114" fmla="*/ 74 w 878"/>
                <a:gd name="T115" fmla="*/ 218 h 514"/>
                <a:gd name="T116" fmla="*/ 60 w 878"/>
                <a:gd name="T117" fmla="*/ 245 h 514"/>
                <a:gd name="T118" fmla="*/ 52 w 878"/>
                <a:gd name="T119" fmla="*/ 263 h 514"/>
                <a:gd name="T120" fmla="*/ 15 w 878"/>
                <a:gd name="T121" fmla="*/ 272 h 514"/>
                <a:gd name="T122" fmla="*/ 0 w 878"/>
                <a:gd name="T123" fmla="*/ 229 h 51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78"/>
                <a:gd name="T187" fmla="*/ 0 h 514"/>
                <a:gd name="T188" fmla="*/ 878 w 878"/>
                <a:gd name="T189" fmla="*/ 514 h 51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78" h="514">
                  <a:moveTo>
                    <a:pt x="0" y="229"/>
                  </a:moveTo>
                  <a:lnTo>
                    <a:pt x="9" y="223"/>
                  </a:lnTo>
                  <a:lnTo>
                    <a:pt x="13" y="218"/>
                  </a:lnTo>
                  <a:lnTo>
                    <a:pt x="24" y="218"/>
                  </a:lnTo>
                  <a:lnTo>
                    <a:pt x="34" y="219"/>
                  </a:lnTo>
                  <a:lnTo>
                    <a:pt x="44" y="215"/>
                  </a:lnTo>
                  <a:lnTo>
                    <a:pt x="52" y="213"/>
                  </a:lnTo>
                  <a:lnTo>
                    <a:pt x="52" y="205"/>
                  </a:lnTo>
                  <a:lnTo>
                    <a:pt x="57" y="199"/>
                  </a:lnTo>
                  <a:lnTo>
                    <a:pt x="46" y="191"/>
                  </a:lnTo>
                  <a:lnTo>
                    <a:pt x="44" y="186"/>
                  </a:lnTo>
                  <a:lnTo>
                    <a:pt x="45" y="178"/>
                  </a:lnTo>
                  <a:lnTo>
                    <a:pt x="53" y="178"/>
                  </a:lnTo>
                  <a:lnTo>
                    <a:pt x="58" y="176"/>
                  </a:lnTo>
                  <a:lnTo>
                    <a:pt x="59" y="178"/>
                  </a:lnTo>
                  <a:lnTo>
                    <a:pt x="65" y="172"/>
                  </a:lnTo>
                  <a:lnTo>
                    <a:pt x="72" y="170"/>
                  </a:lnTo>
                  <a:lnTo>
                    <a:pt x="74" y="170"/>
                  </a:lnTo>
                  <a:lnTo>
                    <a:pt x="79" y="165"/>
                  </a:lnTo>
                  <a:lnTo>
                    <a:pt x="83" y="164"/>
                  </a:lnTo>
                  <a:lnTo>
                    <a:pt x="86" y="155"/>
                  </a:lnTo>
                  <a:lnTo>
                    <a:pt x="92" y="158"/>
                  </a:lnTo>
                  <a:lnTo>
                    <a:pt x="98" y="152"/>
                  </a:lnTo>
                  <a:lnTo>
                    <a:pt x="105" y="147"/>
                  </a:lnTo>
                  <a:lnTo>
                    <a:pt x="112" y="144"/>
                  </a:lnTo>
                  <a:lnTo>
                    <a:pt x="118" y="144"/>
                  </a:lnTo>
                  <a:lnTo>
                    <a:pt x="121" y="144"/>
                  </a:lnTo>
                  <a:lnTo>
                    <a:pt x="119" y="136"/>
                  </a:lnTo>
                  <a:lnTo>
                    <a:pt x="117" y="131"/>
                  </a:lnTo>
                  <a:lnTo>
                    <a:pt x="114" y="117"/>
                  </a:lnTo>
                  <a:lnTo>
                    <a:pt x="125" y="115"/>
                  </a:lnTo>
                  <a:lnTo>
                    <a:pt x="131" y="114"/>
                  </a:lnTo>
                  <a:lnTo>
                    <a:pt x="129" y="120"/>
                  </a:lnTo>
                  <a:lnTo>
                    <a:pt x="132" y="123"/>
                  </a:lnTo>
                  <a:lnTo>
                    <a:pt x="135" y="129"/>
                  </a:lnTo>
                  <a:lnTo>
                    <a:pt x="137" y="132"/>
                  </a:lnTo>
                  <a:lnTo>
                    <a:pt x="148" y="131"/>
                  </a:lnTo>
                  <a:lnTo>
                    <a:pt x="160" y="118"/>
                  </a:lnTo>
                  <a:lnTo>
                    <a:pt x="165" y="114"/>
                  </a:lnTo>
                  <a:lnTo>
                    <a:pt x="170" y="108"/>
                  </a:lnTo>
                  <a:lnTo>
                    <a:pt x="173" y="104"/>
                  </a:lnTo>
                  <a:lnTo>
                    <a:pt x="179" y="96"/>
                  </a:lnTo>
                  <a:lnTo>
                    <a:pt x="183" y="100"/>
                  </a:lnTo>
                  <a:lnTo>
                    <a:pt x="183" y="96"/>
                  </a:lnTo>
                  <a:lnTo>
                    <a:pt x="186" y="96"/>
                  </a:lnTo>
                  <a:lnTo>
                    <a:pt x="191" y="96"/>
                  </a:lnTo>
                  <a:lnTo>
                    <a:pt x="204" y="105"/>
                  </a:lnTo>
                  <a:lnTo>
                    <a:pt x="202" y="77"/>
                  </a:lnTo>
                  <a:lnTo>
                    <a:pt x="191" y="89"/>
                  </a:lnTo>
                  <a:lnTo>
                    <a:pt x="184" y="89"/>
                  </a:lnTo>
                  <a:lnTo>
                    <a:pt x="182" y="82"/>
                  </a:lnTo>
                  <a:lnTo>
                    <a:pt x="182" y="77"/>
                  </a:lnTo>
                  <a:lnTo>
                    <a:pt x="179" y="74"/>
                  </a:lnTo>
                  <a:lnTo>
                    <a:pt x="186" y="69"/>
                  </a:lnTo>
                  <a:lnTo>
                    <a:pt x="189" y="64"/>
                  </a:lnTo>
                  <a:lnTo>
                    <a:pt x="194" y="62"/>
                  </a:lnTo>
                  <a:lnTo>
                    <a:pt x="197" y="62"/>
                  </a:lnTo>
                  <a:lnTo>
                    <a:pt x="199" y="56"/>
                  </a:lnTo>
                  <a:lnTo>
                    <a:pt x="202" y="56"/>
                  </a:lnTo>
                  <a:lnTo>
                    <a:pt x="205" y="56"/>
                  </a:lnTo>
                  <a:lnTo>
                    <a:pt x="199" y="49"/>
                  </a:lnTo>
                  <a:lnTo>
                    <a:pt x="191" y="51"/>
                  </a:lnTo>
                  <a:lnTo>
                    <a:pt x="187" y="51"/>
                  </a:lnTo>
                  <a:lnTo>
                    <a:pt x="183" y="48"/>
                  </a:lnTo>
                  <a:lnTo>
                    <a:pt x="183" y="52"/>
                  </a:lnTo>
                  <a:lnTo>
                    <a:pt x="179" y="59"/>
                  </a:lnTo>
                  <a:lnTo>
                    <a:pt x="173" y="65"/>
                  </a:lnTo>
                  <a:lnTo>
                    <a:pt x="168" y="69"/>
                  </a:lnTo>
                  <a:lnTo>
                    <a:pt x="164" y="69"/>
                  </a:lnTo>
                  <a:lnTo>
                    <a:pt x="163" y="74"/>
                  </a:lnTo>
                  <a:lnTo>
                    <a:pt x="163" y="77"/>
                  </a:lnTo>
                  <a:lnTo>
                    <a:pt x="160" y="80"/>
                  </a:lnTo>
                  <a:lnTo>
                    <a:pt x="164" y="89"/>
                  </a:lnTo>
                  <a:lnTo>
                    <a:pt x="165" y="96"/>
                  </a:lnTo>
                  <a:lnTo>
                    <a:pt x="161" y="101"/>
                  </a:lnTo>
                  <a:lnTo>
                    <a:pt x="156" y="105"/>
                  </a:lnTo>
                  <a:lnTo>
                    <a:pt x="153" y="114"/>
                  </a:lnTo>
                  <a:lnTo>
                    <a:pt x="150" y="118"/>
                  </a:lnTo>
                  <a:lnTo>
                    <a:pt x="147" y="118"/>
                  </a:lnTo>
                  <a:lnTo>
                    <a:pt x="144" y="120"/>
                  </a:lnTo>
                  <a:lnTo>
                    <a:pt x="137" y="122"/>
                  </a:lnTo>
                  <a:lnTo>
                    <a:pt x="135" y="120"/>
                  </a:lnTo>
                  <a:lnTo>
                    <a:pt x="135" y="117"/>
                  </a:lnTo>
                  <a:lnTo>
                    <a:pt x="135" y="109"/>
                  </a:lnTo>
                  <a:lnTo>
                    <a:pt x="132" y="109"/>
                  </a:lnTo>
                  <a:lnTo>
                    <a:pt x="129" y="106"/>
                  </a:lnTo>
                  <a:lnTo>
                    <a:pt x="131" y="101"/>
                  </a:lnTo>
                  <a:lnTo>
                    <a:pt x="131" y="96"/>
                  </a:lnTo>
                  <a:lnTo>
                    <a:pt x="126" y="96"/>
                  </a:lnTo>
                  <a:lnTo>
                    <a:pt x="125" y="96"/>
                  </a:lnTo>
                  <a:lnTo>
                    <a:pt x="121" y="96"/>
                  </a:lnTo>
                  <a:lnTo>
                    <a:pt x="117" y="99"/>
                  </a:lnTo>
                  <a:lnTo>
                    <a:pt x="113" y="103"/>
                  </a:lnTo>
                  <a:lnTo>
                    <a:pt x="110" y="107"/>
                  </a:lnTo>
                  <a:lnTo>
                    <a:pt x="100" y="106"/>
                  </a:lnTo>
                  <a:lnTo>
                    <a:pt x="94" y="105"/>
                  </a:lnTo>
                  <a:lnTo>
                    <a:pt x="91" y="102"/>
                  </a:lnTo>
                  <a:lnTo>
                    <a:pt x="91" y="99"/>
                  </a:lnTo>
                  <a:lnTo>
                    <a:pt x="93" y="96"/>
                  </a:lnTo>
                  <a:lnTo>
                    <a:pt x="96" y="96"/>
                  </a:lnTo>
                  <a:lnTo>
                    <a:pt x="98" y="91"/>
                  </a:lnTo>
                  <a:lnTo>
                    <a:pt x="93" y="92"/>
                  </a:lnTo>
                  <a:lnTo>
                    <a:pt x="91" y="88"/>
                  </a:lnTo>
                  <a:lnTo>
                    <a:pt x="91" y="86"/>
                  </a:lnTo>
                  <a:lnTo>
                    <a:pt x="98" y="85"/>
                  </a:lnTo>
                  <a:lnTo>
                    <a:pt x="105" y="84"/>
                  </a:lnTo>
                  <a:lnTo>
                    <a:pt x="101" y="82"/>
                  </a:lnTo>
                  <a:lnTo>
                    <a:pt x="93" y="83"/>
                  </a:lnTo>
                  <a:lnTo>
                    <a:pt x="93" y="79"/>
                  </a:lnTo>
                  <a:lnTo>
                    <a:pt x="97" y="74"/>
                  </a:lnTo>
                  <a:lnTo>
                    <a:pt x="104" y="72"/>
                  </a:lnTo>
                  <a:lnTo>
                    <a:pt x="105" y="69"/>
                  </a:lnTo>
                  <a:lnTo>
                    <a:pt x="110" y="67"/>
                  </a:lnTo>
                  <a:lnTo>
                    <a:pt x="114" y="65"/>
                  </a:lnTo>
                  <a:lnTo>
                    <a:pt x="119" y="67"/>
                  </a:lnTo>
                  <a:lnTo>
                    <a:pt x="121" y="69"/>
                  </a:lnTo>
                  <a:lnTo>
                    <a:pt x="126" y="65"/>
                  </a:lnTo>
                  <a:lnTo>
                    <a:pt x="121" y="65"/>
                  </a:lnTo>
                  <a:lnTo>
                    <a:pt x="121" y="59"/>
                  </a:lnTo>
                  <a:lnTo>
                    <a:pt x="132" y="52"/>
                  </a:lnTo>
                  <a:lnTo>
                    <a:pt x="137" y="47"/>
                  </a:lnTo>
                  <a:lnTo>
                    <a:pt x="140" y="46"/>
                  </a:lnTo>
                  <a:lnTo>
                    <a:pt x="140" y="44"/>
                  </a:lnTo>
                  <a:lnTo>
                    <a:pt x="147" y="38"/>
                  </a:lnTo>
                  <a:lnTo>
                    <a:pt x="150" y="31"/>
                  </a:lnTo>
                  <a:lnTo>
                    <a:pt x="157" y="28"/>
                  </a:lnTo>
                  <a:lnTo>
                    <a:pt x="152" y="25"/>
                  </a:lnTo>
                  <a:lnTo>
                    <a:pt x="165" y="18"/>
                  </a:lnTo>
                  <a:lnTo>
                    <a:pt x="170" y="18"/>
                  </a:lnTo>
                  <a:lnTo>
                    <a:pt x="170" y="14"/>
                  </a:lnTo>
                  <a:lnTo>
                    <a:pt x="181" y="14"/>
                  </a:lnTo>
                  <a:lnTo>
                    <a:pt x="200" y="0"/>
                  </a:lnTo>
                  <a:lnTo>
                    <a:pt x="204" y="0"/>
                  </a:lnTo>
                  <a:lnTo>
                    <a:pt x="200" y="9"/>
                  </a:lnTo>
                  <a:lnTo>
                    <a:pt x="205" y="3"/>
                  </a:lnTo>
                  <a:lnTo>
                    <a:pt x="211" y="3"/>
                  </a:lnTo>
                  <a:lnTo>
                    <a:pt x="210" y="6"/>
                  </a:lnTo>
                  <a:lnTo>
                    <a:pt x="226" y="1"/>
                  </a:lnTo>
                  <a:lnTo>
                    <a:pt x="235" y="4"/>
                  </a:lnTo>
                  <a:lnTo>
                    <a:pt x="223" y="11"/>
                  </a:lnTo>
                  <a:lnTo>
                    <a:pt x="226" y="14"/>
                  </a:lnTo>
                  <a:lnTo>
                    <a:pt x="243" y="14"/>
                  </a:lnTo>
                  <a:lnTo>
                    <a:pt x="266" y="21"/>
                  </a:lnTo>
                  <a:lnTo>
                    <a:pt x="264" y="30"/>
                  </a:lnTo>
                  <a:lnTo>
                    <a:pt x="255" y="35"/>
                  </a:lnTo>
                  <a:lnTo>
                    <a:pt x="240" y="38"/>
                  </a:lnTo>
                  <a:lnTo>
                    <a:pt x="238" y="48"/>
                  </a:lnTo>
                  <a:lnTo>
                    <a:pt x="239" y="56"/>
                  </a:lnTo>
                  <a:lnTo>
                    <a:pt x="243" y="59"/>
                  </a:lnTo>
                  <a:lnTo>
                    <a:pt x="243" y="62"/>
                  </a:lnTo>
                  <a:lnTo>
                    <a:pt x="246" y="64"/>
                  </a:lnTo>
                  <a:lnTo>
                    <a:pt x="250" y="65"/>
                  </a:lnTo>
                  <a:lnTo>
                    <a:pt x="250" y="70"/>
                  </a:lnTo>
                  <a:lnTo>
                    <a:pt x="254" y="75"/>
                  </a:lnTo>
                  <a:lnTo>
                    <a:pt x="254" y="79"/>
                  </a:lnTo>
                  <a:lnTo>
                    <a:pt x="260" y="79"/>
                  </a:lnTo>
                  <a:lnTo>
                    <a:pt x="262" y="80"/>
                  </a:lnTo>
                  <a:lnTo>
                    <a:pt x="264" y="82"/>
                  </a:lnTo>
                  <a:lnTo>
                    <a:pt x="267" y="79"/>
                  </a:lnTo>
                  <a:lnTo>
                    <a:pt x="269" y="74"/>
                  </a:lnTo>
                  <a:lnTo>
                    <a:pt x="272" y="73"/>
                  </a:lnTo>
                  <a:lnTo>
                    <a:pt x="274" y="73"/>
                  </a:lnTo>
                  <a:lnTo>
                    <a:pt x="279" y="69"/>
                  </a:lnTo>
                  <a:lnTo>
                    <a:pt x="279" y="64"/>
                  </a:lnTo>
                  <a:lnTo>
                    <a:pt x="282" y="62"/>
                  </a:lnTo>
                  <a:lnTo>
                    <a:pt x="282" y="59"/>
                  </a:lnTo>
                  <a:lnTo>
                    <a:pt x="291" y="56"/>
                  </a:lnTo>
                  <a:lnTo>
                    <a:pt x="300" y="53"/>
                  </a:lnTo>
                  <a:lnTo>
                    <a:pt x="311" y="51"/>
                  </a:lnTo>
                  <a:lnTo>
                    <a:pt x="323" y="52"/>
                  </a:lnTo>
                  <a:lnTo>
                    <a:pt x="334" y="52"/>
                  </a:lnTo>
                  <a:lnTo>
                    <a:pt x="354" y="52"/>
                  </a:lnTo>
                  <a:lnTo>
                    <a:pt x="358" y="32"/>
                  </a:lnTo>
                  <a:lnTo>
                    <a:pt x="369" y="34"/>
                  </a:lnTo>
                  <a:lnTo>
                    <a:pt x="378" y="49"/>
                  </a:lnTo>
                  <a:lnTo>
                    <a:pt x="379" y="35"/>
                  </a:lnTo>
                  <a:lnTo>
                    <a:pt x="414" y="1"/>
                  </a:lnTo>
                  <a:lnTo>
                    <a:pt x="430" y="1"/>
                  </a:lnTo>
                  <a:lnTo>
                    <a:pt x="443" y="9"/>
                  </a:lnTo>
                  <a:lnTo>
                    <a:pt x="459" y="9"/>
                  </a:lnTo>
                  <a:lnTo>
                    <a:pt x="482" y="21"/>
                  </a:lnTo>
                  <a:lnTo>
                    <a:pt x="507" y="28"/>
                  </a:lnTo>
                  <a:lnTo>
                    <a:pt x="525" y="27"/>
                  </a:lnTo>
                  <a:lnTo>
                    <a:pt x="549" y="34"/>
                  </a:lnTo>
                  <a:lnTo>
                    <a:pt x="569" y="34"/>
                  </a:lnTo>
                  <a:lnTo>
                    <a:pt x="579" y="30"/>
                  </a:lnTo>
                  <a:lnTo>
                    <a:pt x="602" y="30"/>
                  </a:lnTo>
                  <a:lnTo>
                    <a:pt x="613" y="34"/>
                  </a:lnTo>
                  <a:lnTo>
                    <a:pt x="642" y="34"/>
                  </a:lnTo>
                  <a:lnTo>
                    <a:pt x="668" y="46"/>
                  </a:lnTo>
                  <a:lnTo>
                    <a:pt x="716" y="44"/>
                  </a:lnTo>
                  <a:lnTo>
                    <a:pt x="791" y="49"/>
                  </a:lnTo>
                  <a:lnTo>
                    <a:pt x="826" y="64"/>
                  </a:lnTo>
                  <a:lnTo>
                    <a:pt x="857" y="73"/>
                  </a:lnTo>
                  <a:lnTo>
                    <a:pt x="877" y="82"/>
                  </a:lnTo>
                  <a:lnTo>
                    <a:pt x="870" y="84"/>
                  </a:lnTo>
                  <a:lnTo>
                    <a:pt x="857" y="79"/>
                  </a:lnTo>
                  <a:lnTo>
                    <a:pt x="826" y="75"/>
                  </a:lnTo>
                  <a:lnTo>
                    <a:pt x="833" y="82"/>
                  </a:lnTo>
                  <a:lnTo>
                    <a:pt x="848" y="85"/>
                  </a:lnTo>
                  <a:lnTo>
                    <a:pt x="844" y="96"/>
                  </a:lnTo>
                  <a:lnTo>
                    <a:pt x="829" y="102"/>
                  </a:lnTo>
                  <a:lnTo>
                    <a:pt x="824" y="112"/>
                  </a:lnTo>
                  <a:lnTo>
                    <a:pt x="844" y="122"/>
                  </a:lnTo>
                  <a:lnTo>
                    <a:pt x="857" y="135"/>
                  </a:lnTo>
                  <a:lnTo>
                    <a:pt x="865" y="152"/>
                  </a:lnTo>
                  <a:lnTo>
                    <a:pt x="857" y="155"/>
                  </a:lnTo>
                  <a:lnTo>
                    <a:pt x="836" y="149"/>
                  </a:lnTo>
                  <a:lnTo>
                    <a:pt x="818" y="136"/>
                  </a:lnTo>
                  <a:lnTo>
                    <a:pt x="809" y="129"/>
                  </a:lnTo>
                  <a:lnTo>
                    <a:pt x="805" y="118"/>
                  </a:lnTo>
                  <a:lnTo>
                    <a:pt x="800" y="104"/>
                  </a:lnTo>
                  <a:lnTo>
                    <a:pt x="792" y="99"/>
                  </a:lnTo>
                  <a:lnTo>
                    <a:pt x="783" y="99"/>
                  </a:lnTo>
                  <a:lnTo>
                    <a:pt x="778" y="100"/>
                  </a:lnTo>
                  <a:lnTo>
                    <a:pt x="785" y="112"/>
                  </a:lnTo>
                  <a:lnTo>
                    <a:pt x="765" y="114"/>
                  </a:lnTo>
                  <a:lnTo>
                    <a:pt x="757" y="107"/>
                  </a:lnTo>
                  <a:lnTo>
                    <a:pt x="740" y="109"/>
                  </a:lnTo>
                  <a:lnTo>
                    <a:pt x="727" y="120"/>
                  </a:lnTo>
                  <a:lnTo>
                    <a:pt x="727" y="123"/>
                  </a:lnTo>
                  <a:lnTo>
                    <a:pt x="733" y="133"/>
                  </a:lnTo>
                  <a:lnTo>
                    <a:pt x="752" y="135"/>
                  </a:lnTo>
                  <a:lnTo>
                    <a:pt x="768" y="144"/>
                  </a:lnTo>
                  <a:lnTo>
                    <a:pt x="796" y="170"/>
                  </a:lnTo>
                  <a:lnTo>
                    <a:pt x="807" y="188"/>
                  </a:lnTo>
                  <a:lnTo>
                    <a:pt x="808" y="206"/>
                  </a:lnTo>
                  <a:lnTo>
                    <a:pt x="806" y="221"/>
                  </a:lnTo>
                  <a:lnTo>
                    <a:pt x="800" y="221"/>
                  </a:lnTo>
                  <a:lnTo>
                    <a:pt x="792" y="216"/>
                  </a:lnTo>
                  <a:lnTo>
                    <a:pt x="781" y="223"/>
                  </a:lnTo>
                  <a:lnTo>
                    <a:pt x="771" y="229"/>
                  </a:lnTo>
                  <a:lnTo>
                    <a:pt x="770" y="241"/>
                  </a:lnTo>
                  <a:lnTo>
                    <a:pt x="780" y="253"/>
                  </a:lnTo>
                  <a:lnTo>
                    <a:pt x="775" y="263"/>
                  </a:lnTo>
                  <a:lnTo>
                    <a:pt x="771" y="281"/>
                  </a:lnTo>
                  <a:lnTo>
                    <a:pt x="785" y="292"/>
                  </a:lnTo>
                  <a:lnTo>
                    <a:pt x="800" y="294"/>
                  </a:lnTo>
                  <a:lnTo>
                    <a:pt x="816" y="307"/>
                  </a:lnTo>
                  <a:lnTo>
                    <a:pt x="829" y="324"/>
                  </a:lnTo>
                  <a:lnTo>
                    <a:pt x="830" y="348"/>
                  </a:lnTo>
                  <a:lnTo>
                    <a:pt x="826" y="358"/>
                  </a:lnTo>
                  <a:lnTo>
                    <a:pt x="811" y="367"/>
                  </a:lnTo>
                  <a:lnTo>
                    <a:pt x="794" y="372"/>
                  </a:lnTo>
                  <a:lnTo>
                    <a:pt x="783" y="380"/>
                  </a:lnTo>
                  <a:lnTo>
                    <a:pt x="776" y="377"/>
                  </a:lnTo>
                  <a:lnTo>
                    <a:pt x="771" y="380"/>
                  </a:lnTo>
                  <a:lnTo>
                    <a:pt x="769" y="399"/>
                  </a:lnTo>
                  <a:lnTo>
                    <a:pt x="774" y="408"/>
                  </a:lnTo>
                  <a:lnTo>
                    <a:pt x="791" y="418"/>
                  </a:lnTo>
                  <a:lnTo>
                    <a:pt x="797" y="431"/>
                  </a:lnTo>
                  <a:lnTo>
                    <a:pt x="804" y="439"/>
                  </a:lnTo>
                  <a:lnTo>
                    <a:pt x="803" y="452"/>
                  </a:lnTo>
                  <a:lnTo>
                    <a:pt x="791" y="461"/>
                  </a:lnTo>
                  <a:lnTo>
                    <a:pt x="778" y="461"/>
                  </a:lnTo>
                  <a:lnTo>
                    <a:pt x="759" y="447"/>
                  </a:lnTo>
                  <a:lnTo>
                    <a:pt x="744" y="440"/>
                  </a:lnTo>
                  <a:lnTo>
                    <a:pt x="740" y="438"/>
                  </a:lnTo>
                  <a:lnTo>
                    <a:pt x="734" y="446"/>
                  </a:lnTo>
                  <a:lnTo>
                    <a:pt x="736" y="458"/>
                  </a:lnTo>
                  <a:lnTo>
                    <a:pt x="741" y="467"/>
                  </a:lnTo>
                  <a:lnTo>
                    <a:pt x="743" y="479"/>
                  </a:lnTo>
                  <a:lnTo>
                    <a:pt x="756" y="484"/>
                  </a:lnTo>
                  <a:lnTo>
                    <a:pt x="752" y="492"/>
                  </a:lnTo>
                  <a:lnTo>
                    <a:pt x="754" y="502"/>
                  </a:lnTo>
                  <a:lnTo>
                    <a:pt x="757" y="513"/>
                  </a:lnTo>
                  <a:lnTo>
                    <a:pt x="749" y="510"/>
                  </a:lnTo>
                  <a:lnTo>
                    <a:pt x="740" y="500"/>
                  </a:lnTo>
                  <a:lnTo>
                    <a:pt x="741" y="487"/>
                  </a:lnTo>
                  <a:lnTo>
                    <a:pt x="738" y="483"/>
                  </a:lnTo>
                  <a:lnTo>
                    <a:pt x="734" y="469"/>
                  </a:lnTo>
                  <a:lnTo>
                    <a:pt x="730" y="465"/>
                  </a:lnTo>
                  <a:lnTo>
                    <a:pt x="728" y="444"/>
                  </a:lnTo>
                  <a:lnTo>
                    <a:pt x="723" y="431"/>
                  </a:lnTo>
                  <a:lnTo>
                    <a:pt x="712" y="420"/>
                  </a:lnTo>
                  <a:lnTo>
                    <a:pt x="697" y="415"/>
                  </a:lnTo>
                  <a:lnTo>
                    <a:pt x="682" y="404"/>
                  </a:lnTo>
                  <a:lnTo>
                    <a:pt x="678" y="397"/>
                  </a:lnTo>
                  <a:lnTo>
                    <a:pt x="668" y="387"/>
                  </a:lnTo>
                  <a:lnTo>
                    <a:pt x="655" y="367"/>
                  </a:lnTo>
                  <a:lnTo>
                    <a:pt x="642" y="369"/>
                  </a:lnTo>
                  <a:lnTo>
                    <a:pt x="626" y="378"/>
                  </a:lnTo>
                  <a:lnTo>
                    <a:pt x="620" y="386"/>
                  </a:lnTo>
                  <a:lnTo>
                    <a:pt x="604" y="402"/>
                  </a:lnTo>
                  <a:lnTo>
                    <a:pt x="597" y="417"/>
                  </a:lnTo>
                  <a:lnTo>
                    <a:pt x="591" y="423"/>
                  </a:lnTo>
                  <a:lnTo>
                    <a:pt x="597" y="441"/>
                  </a:lnTo>
                  <a:lnTo>
                    <a:pt x="595" y="461"/>
                  </a:lnTo>
                  <a:lnTo>
                    <a:pt x="584" y="473"/>
                  </a:lnTo>
                  <a:lnTo>
                    <a:pt x="574" y="474"/>
                  </a:lnTo>
                  <a:lnTo>
                    <a:pt x="560" y="449"/>
                  </a:lnTo>
                  <a:lnTo>
                    <a:pt x="549" y="430"/>
                  </a:lnTo>
                  <a:lnTo>
                    <a:pt x="523" y="394"/>
                  </a:lnTo>
                  <a:lnTo>
                    <a:pt x="522" y="380"/>
                  </a:lnTo>
                  <a:lnTo>
                    <a:pt x="517" y="374"/>
                  </a:lnTo>
                  <a:lnTo>
                    <a:pt x="513" y="382"/>
                  </a:lnTo>
                  <a:lnTo>
                    <a:pt x="493" y="362"/>
                  </a:lnTo>
                  <a:lnTo>
                    <a:pt x="465" y="348"/>
                  </a:lnTo>
                  <a:lnTo>
                    <a:pt x="446" y="351"/>
                  </a:lnTo>
                  <a:lnTo>
                    <a:pt x="422" y="349"/>
                  </a:lnTo>
                  <a:lnTo>
                    <a:pt x="408" y="338"/>
                  </a:lnTo>
                  <a:lnTo>
                    <a:pt x="395" y="341"/>
                  </a:lnTo>
                  <a:lnTo>
                    <a:pt x="378" y="336"/>
                  </a:lnTo>
                  <a:lnTo>
                    <a:pt x="338" y="295"/>
                  </a:lnTo>
                  <a:lnTo>
                    <a:pt x="339" y="312"/>
                  </a:lnTo>
                  <a:lnTo>
                    <a:pt x="351" y="335"/>
                  </a:lnTo>
                  <a:lnTo>
                    <a:pt x="365" y="349"/>
                  </a:lnTo>
                  <a:lnTo>
                    <a:pt x="380" y="355"/>
                  </a:lnTo>
                  <a:lnTo>
                    <a:pt x="394" y="351"/>
                  </a:lnTo>
                  <a:lnTo>
                    <a:pt x="408" y="351"/>
                  </a:lnTo>
                  <a:lnTo>
                    <a:pt x="424" y="364"/>
                  </a:lnTo>
                  <a:lnTo>
                    <a:pt x="433" y="374"/>
                  </a:lnTo>
                  <a:lnTo>
                    <a:pt x="432" y="380"/>
                  </a:lnTo>
                  <a:lnTo>
                    <a:pt x="404" y="411"/>
                  </a:lnTo>
                  <a:lnTo>
                    <a:pt x="384" y="420"/>
                  </a:lnTo>
                  <a:lnTo>
                    <a:pt x="345" y="437"/>
                  </a:lnTo>
                  <a:lnTo>
                    <a:pt x="333" y="440"/>
                  </a:lnTo>
                  <a:lnTo>
                    <a:pt x="325" y="437"/>
                  </a:lnTo>
                  <a:lnTo>
                    <a:pt x="324" y="430"/>
                  </a:lnTo>
                  <a:lnTo>
                    <a:pt x="323" y="420"/>
                  </a:lnTo>
                  <a:lnTo>
                    <a:pt x="319" y="413"/>
                  </a:lnTo>
                  <a:lnTo>
                    <a:pt x="313" y="406"/>
                  </a:lnTo>
                  <a:lnTo>
                    <a:pt x="308" y="399"/>
                  </a:lnTo>
                  <a:lnTo>
                    <a:pt x="302" y="391"/>
                  </a:lnTo>
                  <a:lnTo>
                    <a:pt x="297" y="385"/>
                  </a:lnTo>
                  <a:lnTo>
                    <a:pt x="294" y="378"/>
                  </a:lnTo>
                  <a:lnTo>
                    <a:pt x="289" y="370"/>
                  </a:lnTo>
                  <a:lnTo>
                    <a:pt x="279" y="355"/>
                  </a:lnTo>
                  <a:lnTo>
                    <a:pt x="274" y="349"/>
                  </a:lnTo>
                  <a:lnTo>
                    <a:pt x="269" y="342"/>
                  </a:lnTo>
                  <a:lnTo>
                    <a:pt x="259" y="327"/>
                  </a:lnTo>
                  <a:lnTo>
                    <a:pt x="252" y="321"/>
                  </a:lnTo>
                  <a:lnTo>
                    <a:pt x="248" y="315"/>
                  </a:lnTo>
                  <a:lnTo>
                    <a:pt x="242" y="306"/>
                  </a:lnTo>
                  <a:lnTo>
                    <a:pt x="260" y="295"/>
                  </a:lnTo>
                  <a:lnTo>
                    <a:pt x="266" y="276"/>
                  </a:lnTo>
                  <a:lnTo>
                    <a:pt x="251" y="271"/>
                  </a:lnTo>
                  <a:lnTo>
                    <a:pt x="229" y="272"/>
                  </a:lnTo>
                  <a:lnTo>
                    <a:pt x="223" y="272"/>
                  </a:lnTo>
                  <a:lnTo>
                    <a:pt x="221" y="272"/>
                  </a:lnTo>
                  <a:lnTo>
                    <a:pt x="217" y="272"/>
                  </a:lnTo>
                  <a:lnTo>
                    <a:pt x="215" y="272"/>
                  </a:lnTo>
                  <a:lnTo>
                    <a:pt x="214" y="266"/>
                  </a:lnTo>
                  <a:lnTo>
                    <a:pt x="213" y="263"/>
                  </a:lnTo>
                  <a:lnTo>
                    <a:pt x="213" y="257"/>
                  </a:lnTo>
                  <a:lnTo>
                    <a:pt x="208" y="254"/>
                  </a:lnTo>
                  <a:lnTo>
                    <a:pt x="208" y="250"/>
                  </a:lnTo>
                  <a:lnTo>
                    <a:pt x="205" y="249"/>
                  </a:lnTo>
                  <a:lnTo>
                    <a:pt x="203" y="245"/>
                  </a:lnTo>
                  <a:lnTo>
                    <a:pt x="202" y="242"/>
                  </a:lnTo>
                  <a:lnTo>
                    <a:pt x="200" y="239"/>
                  </a:lnTo>
                  <a:lnTo>
                    <a:pt x="199" y="237"/>
                  </a:lnTo>
                  <a:lnTo>
                    <a:pt x="195" y="237"/>
                  </a:lnTo>
                  <a:lnTo>
                    <a:pt x="189" y="237"/>
                  </a:lnTo>
                  <a:lnTo>
                    <a:pt x="187" y="241"/>
                  </a:lnTo>
                  <a:lnTo>
                    <a:pt x="187" y="245"/>
                  </a:lnTo>
                  <a:lnTo>
                    <a:pt x="187" y="250"/>
                  </a:lnTo>
                  <a:lnTo>
                    <a:pt x="187" y="255"/>
                  </a:lnTo>
                  <a:lnTo>
                    <a:pt x="187" y="259"/>
                  </a:lnTo>
                  <a:lnTo>
                    <a:pt x="184" y="260"/>
                  </a:lnTo>
                  <a:lnTo>
                    <a:pt x="182" y="263"/>
                  </a:lnTo>
                  <a:lnTo>
                    <a:pt x="177" y="259"/>
                  </a:lnTo>
                  <a:lnTo>
                    <a:pt x="173" y="252"/>
                  </a:lnTo>
                  <a:lnTo>
                    <a:pt x="173" y="245"/>
                  </a:lnTo>
                  <a:lnTo>
                    <a:pt x="170" y="234"/>
                  </a:lnTo>
                  <a:lnTo>
                    <a:pt x="165" y="227"/>
                  </a:lnTo>
                  <a:lnTo>
                    <a:pt x="161" y="224"/>
                  </a:lnTo>
                  <a:lnTo>
                    <a:pt x="156" y="221"/>
                  </a:lnTo>
                  <a:lnTo>
                    <a:pt x="152" y="215"/>
                  </a:lnTo>
                  <a:lnTo>
                    <a:pt x="150" y="210"/>
                  </a:lnTo>
                  <a:lnTo>
                    <a:pt x="145" y="210"/>
                  </a:lnTo>
                  <a:lnTo>
                    <a:pt x="144" y="208"/>
                  </a:lnTo>
                  <a:lnTo>
                    <a:pt x="138" y="208"/>
                  </a:lnTo>
                  <a:lnTo>
                    <a:pt x="135" y="211"/>
                  </a:lnTo>
                  <a:lnTo>
                    <a:pt x="132" y="215"/>
                  </a:lnTo>
                  <a:lnTo>
                    <a:pt x="139" y="219"/>
                  </a:lnTo>
                  <a:lnTo>
                    <a:pt x="145" y="224"/>
                  </a:lnTo>
                  <a:lnTo>
                    <a:pt x="150" y="230"/>
                  </a:lnTo>
                  <a:lnTo>
                    <a:pt x="153" y="234"/>
                  </a:lnTo>
                  <a:lnTo>
                    <a:pt x="160" y="237"/>
                  </a:lnTo>
                  <a:lnTo>
                    <a:pt x="164" y="242"/>
                  </a:lnTo>
                  <a:lnTo>
                    <a:pt x="160" y="248"/>
                  </a:lnTo>
                  <a:lnTo>
                    <a:pt x="157" y="245"/>
                  </a:lnTo>
                  <a:lnTo>
                    <a:pt x="157" y="242"/>
                  </a:lnTo>
                  <a:lnTo>
                    <a:pt x="156" y="250"/>
                  </a:lnTo>
                  <a:lnTo>
                    <a:pt x="155" y="256"/>
                  </a:lnTo>
                  <a:lnTo>
                    <a:pt x="150" y="258"/>
                  </a:lnTo>
                  <a:lnTo>
                    <a:pt x="152" y="250"/>
                  </a:lnTo>
                  <a:lnTo>
                    <a:pt x="150" y="245"/>
                  </a:lnTo>
                  <a:lnTo>
                    <a:pt x="147" y="242"/>
                  </a:lnTo>
                  <a:lnTo>
                    <a:pt x="144" y="241"/>
                  </a:lnTo>
                  <a:lnTo>
                    <a:pt x="140" y="239"/>
                  </a:lnTo>
                  <a:lnTo>
                    <a:pt x="135" y="236"/>
                  </a:lnTo>
                  <a:lnTo>
                    <a:pt x="132" y="232"/>
                  </a:lnTo>
                  <a:lnTo>
                    <a:pt x="129" y="229"/>
                  </a:lnTo>
                  <a:lnTo>
                    <a:pt x="125" y="226"/>
                  </a:lnTo>
                  <a:lnTo>
                    <a:pt x="121" y="223"/>
                  </a:lnTo>
                  <a:lnTo>
                    <a:pt x="121" y="219"/>
                  </a:lnTo>
                  <a:lnTo>
                    <a:pt x="119" y="218"/>
                  </a:lnTo>
                  <a:lnTo>
                    <a:pt x="114" y="213"/>
                  </a:lnTo>
                  <a:lnTo>
                    <a:pt x="110" y="213"/>
                  </a:lnTo>
                  <a:lnTo>
                    <a:pt x="102" y="215"/>
                  </a:lnTo>
                  <a:lnTo>
                    <a:pt x="97" y="213"/>
                  </a:lnTo>
                  <a:lnTo>
                    <a:pt x="85" y="215"/>
                  </a:lnTo>
                  <a:lnTo>
                    <a:pt x="78" y="216"/>
                  </a:lnTo>
                  <a:lnTo>
                    <a:pt x="74" y="218"/>
                  </a:lnTo>
                  <a:lnTo>
                    <a:pt x="74" y="223"/>
                  </a:lnTo>
                  <a:lnTo>
                    <a:pt x="74" y="227"/>
                  </a:lnTo>
                  <a:lnTo>
                    <a:pt x="70" y="232"/>
                  </a:lnTo>
                  <a:lnTo>
                    <a:pt x="67" y="236"/>
                  </a:lnTo>
                  <a:lnTo>
                    <a:pt x="65" y="237"/>
                  </a:lnTo>
                  <a:lnTo>
                    <a:pt x="61" y="241"/>
                  </a:lnTo>
                  <a:lnTo>
                    <a:pt x="60" y="245"/>
                  </a:lnTo>
                  <a:lnTo>
                    <a:pt x="63" y="247"/>
                  </a:lnTo>
                  <a:lnTo>
                    <a:pt x="63" y="252"/>
                  </a:lnTo>
                  <a:lnTo>
                    <a:pt x="61" y="254"/>
                  </a:lnTo>
                  <a:lnTo>
                    <a:pt x="60" y="258"/>
                  </a:lnTo>
                  <a:lnTo>
                    <a:pt x="57" y="263"/>
                  </a:lnTo>
                  <a:lnTo>
                    <a:pt x="54" y="261"/>
                  </a:lnTo>
                  <a:lnTo>
                    <a:pt x="52" y="263"/>
                  </a:lnTo>
                  <a:lnTo>
                    <a:pt x="49" y="264"/>
                  </a:lnTo>
                  <a:lnTo>
                    <a:pt x="45" y="266"/>
                  </a:lnTo>
                  <a:lnTo>
                    <a:pt x="40" y="271"/>
                  </a:lnTo>
                  <a:lnTo>
                    <a:pt x="34" y="272"/>
                  </a:lnTo>
                  <a:lnTo>
                    <a:pt x="30" y="272"/>
                  </a:lnTo>
                  <a:lnTo>
                    <a:pt x="26" y="272"/>
                  </a:lnTo>
                  <a:lnTo>
                    <a:pt x="15" y="272"/>
                  </a:lnTo>
                  <a:lnTo>
                    <a:pt x="9" y="272"/>
                  </a:lnTo>
                  <a:lnTo>
                    <a:pt x="7" y="266"/>
                  </a:lnTo>
                  <a:lnTo>
                    <a:pt x="6" y="260"/>
                  </a:lnTo>
                  <a:lnTo>
                    <a:pt x="4" y="254"/>
                  </a:lnTo>
                  <a:lnTo>
                    <a:pt x="4" y="247"/>
                  </a:lnTo>
                  <a:lnTo>
                    <a:pt x="4" y="239"/>
                  </a:lnTo>
                  <a:lnTo>
                    <a:pt x="0" y="229"/>
                  </a:lnTo>
                </a:path>
              </a:pathLst>
            </a:custGeom>
            <a:solidFill>
              <a:srgbClr val="00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AR" sz="1662"/>
            </a:p>
          </p:txBody>
        </p:sp>
        <p:sp>
          <p:nvSpPr>
            <p:cNvPr id="12316" name="Forma libre 33">
              <a:extLst>
                <a:ext uri="{FF2B5EF4-FFF2-40B4-BE49-F238E27FC236}">
                  <a16:creationId xmlns:a16="http://schemas.microsoft.com/office/drawing/2014/main" id="{64C68C37-546A-4314-9B12-A0D70A01A88B}"/>
                </a:ext>
              </a:extLst>
            </p:cNvPr>
            <p:cNvSpPr>
              <a:spLocks/>
            </p:cNvSpPr>
            <p:nvPr/>
          </p:nvSpPr>
          <p:spPr bwMode="auto">
            <a:xfrm>
              <a:off x="948" y="2221"/>
              <a:ext cx="514" cy="444"/>
            </a:xfrm>
            <a:custGeom>
              <a:avLst/>
              <a:gdLst>
                <a:gd name="T0" fmla="*/ 40 w 514"/>
                <a:gd name="T1" fmla="*/ 84 h 444"/>
                <a:gd name="T2" fmla="*/ 32 w 514"/>
                <a:gd name="T3" fmla="*/ 58 h 444"/>
                <a:gd name="T4" fmla="*/ 72 w 514"/>
                <a:gd name="T5" fmla="*/ 37 h 444"/>
                <a:gd name="T6" fmla="*/ 90 w 514"/>
                <a:gd name="T7" fmla="*/ 23 h 444"/>
                <a:gd name="T8" fmla="*/ 123 w 514"/>
                <a:gd name="T9" fmla="*/ 19 h 444"/>
                <a:gd name="T10" fmla="*/ 220 w 514"/>
                <a:gd name="T11" fmla="*/ 20 h 444"/>
                <a:gd name="T12" fmla="*/ 270 w 514"/>
                <a:gd name="T13" fmla="*/ 27 h 444"/>
                <a:gd name="T14" fmla="*/ 251 w 514"/>
                <a:gd name="T15" fmla="*/ 27 h 444"/>
                <a:gd name="T16" fmla="*/ 237 w 514"/>
                <a:gd name="T17" fmla="*/ 1 h 444"/>
                <a:gd name="T18" fmla="*/ 264 w 514"/>
                <a:gd name="T19" fmla="*/ 0 h 444"/>
                <a:gd name="T20" fmla="*/ 282 w 514"/>
                <a:gd name="T21" fmla="*/ 13 h 444"/>
                <a:gd name="T22" fmla="*/ 311 w 514"/>
                <a:gd name="T23" fmla="*/ 31 h 444"/>
                <a:gd name="T24" fmla="*/ 305 w 514"/>
                <a:gd name="T25" fmla="*/ 9 h 444"/>
                <a:gd name="T26" fmla="*/ 359 w 514"/>
                <a:gd name="T27" fmla="*/ 29 h 444"/>
                <a:gd name="T28" fmla="*/ 359 w 514"/>
                <a:gd name="T29" fmla="*/ 37 h 444"/>
                <a:gd name="T30" fmla="*/ 345 w 514"/>
                <a:gd name="T31" fmla="*/ 56 h 444"/>
                <a:gd name="T32" fmla="*/ 332 w 514"/>
                <a:gd name="T33" fmla="*/ 90 h 444"/>
                <a:gd name="T34" fmla="*/ 380 w 514"/>
                <a:gd name="T35" fmla="*/ 107 h 444"/>
                <a:gd name="T36" fmla="*/ 382 w 514"/>
                <a:gd name="T37" fmla="*/ 138 h 444"/>
                <a:gd name="T38" fmla="*/ 389 w 514"/>
                <a:gd name="T39" fmla="*/ 114 h 444"/>
                <a:gd name="T40" fmla="*/ 389 w 514"/>
                <a:gd name="T41" fmla="*/ 73 h 444"/>
                <a:gd name="T42" fmla="*/ 425 w 514"/>
                <a:gd name="T43" fmla="*/ 84 h 444"/>
                <a:gd name="T44" fmla="*/ 448 w 514"/>
                <a:gd name="T45" fmla="*/ 73 h 444"/>
                <a:gd name="T46" fmla="*/ 487 w 514"/>
                <a:gd name="T47" fmla="*/ 103 h 444"/>
                <a:gd name="T48" fmla="*/ 513 w 514"/>
                <a:gd name="T49" fmla="*/ 128 h 444"/>
                <a:gd name="T50" fmla="*/ 491 w 514"/>
                <a:gd name="T51" fmla="*/ 138 h 444"/>
                <a:gd name="T52" fmla="*/ 455 w 514"/>
                <a:gd name="T53" fmla="*/ 148 h 444"/>
                <a:gd name="T54" fmla="*/ 480 w 514"/>
                <a:gd name="T55" fmla="*/ 154 h 444"/>
                <a:gd name="T56" fmla="*/ 491 w 514"/>
                <a:gd name="T57" fmla="*/ 178 h 444"/>
                <a:gd name="T58" fmla="*/ 482 w 514"/>
                <a:gd name="T59" fmla="*/ 180 h 444"/>
                <a:gd name="T60" fmla="*/ 468 w 514"/>
                <a:gd name="T61" fmla="*/ 189 h 444"/>
                <a:gd name="T62" fmla="*/ 443 w 514"/>
                <a:gd name="T63" fmla="*/ 209 h 444"/>
                <a:gd name="T64" fmla="*/ 440 w 514"/>
                <a:gd name="T65" fmla="*/ 242 h 444"/>
                <a:gd name="T66" fmla="*/ 416 w 514"/>
                <a:gd name="T67" fmla="*/ 286 h 444"/>
                <a:gd name="T68" fmla="*/ 422 w 514"/>
                <a:gd name="T69" fmla="*/ 326 h 444"/>
                <a:gd name="T70" fmla="*/ 408 w 514"/>
                <a:gd name="T71" fmla="*/ 300 h 444"/>
                <a:gd name="T72" fmla="*/ 384 w 514"/>
                <a:gd name="T73" fmla="*/ 288 h 444"/>
                <a:gd name="T74" fmla="*/ 362 w 514"/>
                <a:gd name="T75" fmla="*/ 297 h 444"/>
                <a:gd name="T76" fmla="*/ 327 w 514"/>
                <a:gd name="T77" fmla="*/ 300 h 444"/>
                <a:gd name="T78" fmla="*/ 309 w 514"/>
                <a:gd name="T79" fmla="*/ 329 h 444"/>
                <a:gd name="T80" fmla="*/ 349 w 514"/>
                <a:gd name="T81" fmla="*/ 369 h 444"/>
                <a:gd name="T82" fmla="*/ 354 w 514"/>
                <a:gd name="T83" fmla="*/ 348 h 444"/>
                <a:gd name="T84" fmla="*/ 378 w 514"/>
                <a:gd name="T85" fmla="*/ 363 h 444"/>
                <a:gd name="T86" fmla="*/ 391 w 514"/>
                <a:gd name="T87" fmla="*/ 387 h 444"/>
                <a:gd name="T88" fmla="*/ 402 w 514"/>
                <a:gd name="T89" fmla="*/ 407 h 444"/>
                <a:gd name="T90" fmla="*/ 425 w 514"/>
                <a:gd name="T91" fmla="*/ 436 h 444"/>
                <a:gd name="T92" fmla="*/ 461 w 514"/>
                <a:gd name="T93" fmla="*/ 436 h 444"/>
                <a:gd name="T94" fmla="*/ 439 w 514"/>
                <a:gd name="T95" fmla="*/ 440 h 444"/>
                <a:gd name="T96" fmla="*/ 399 w 514"/>
                <a:gd name="T97" fmla="*/ 435 h 444"/>
                <a:gd name="T98" fmla="*/ 369 w 514"/>
                <a:gd name="T99" fmla="*/ 408 h 444"/>
                <a:gd name="T100" fmla="*/ 347 w 514"/>
                <a:gd name="T101" fmla="*/ 396 h 444"/>
                <a:gd name="T102" fmla="*/ 312 w 514"/>
                <a:gd name="T103" fmla="*/ 384 h 444"/>
                <a:gd name="T104" fmla="*/ 252 w 514"/>
                <a:gd name="T105" fmla="*/ 340 h 444"/>
                <a:gd name="T106" fmla="*/ 203 w 514"/>
                <a:gd name="T107" fmla="*/ 278 h 444"/>
                <a:gd name="T108" fmla="*/ 220 w 514"/>
                <a:gd name="T109" fmla="*/ 334 h 444"/>
                <a:gd name="T110" fmla="*/ 187 w 514"/>
                <a:gd name="T111" fmla="*/ 295 h 444"/>
                <a:gd name="T112" fmla="*/ 159 w 514"/>
                <a:gd name="T113" fmla="*/ 219 h 444"/>
                <a:gd name="T114" fmla="*/ 162 w 514"/>
                <a:gd name="T115" fmla="*/ 162 h 444"/>
                <a:gd name="T116" fmla="*/ 152 w 514"/>
                <a:gd name="T117" fmla="*/ 119 h 444"/>
                <a:gd name="T118" fmla="*/ 142 w 514"/>
                <a:gd name="T119" fmla="*/ 93 h 444"/>
                <a:gd name="T120" fmla="*/ 123 w 514"/>
                <a:gd name="T121" fmla="*/ 79 h 444"/>
                <a:gd name="T122" fmla="*/ 82 w 514"/>
                <a:gd name="T123" fmla="*/ 84 h 444"/>
                <a:gd name="T124" fmla="*/ 49 w 514"/>
                <a:gd name="T125" fmla="*/ 99 h 4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14"/>
                <a:gd name="T190" fmla="*/ 0 h 444"/>
                <a:gd name="T191" fmla="*/ 514 w 514"/>
                <a:gd name="T192" fmla="*/ 444 h 44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14" h="444">
                  <a:moveTo>
                    <a:pt x="0" y="114"/>
                  </a:moveTo>
                  <a:lnTo>
                    <a:pt x="24" y="99"/>
                  </a:lnTo>
                  <a:lnTo>
                    <a:pt x="37" y="93"/>
                  </a:lnTo>
                  <a:lnTo>
                    <a:pt x="40" y="84"/>
                  </a:lnTo>
                  <a:lnTo>
                    <a:pt x="29" y="78"/>
                  </a:lnTo>
                  <a:lnTo>
                    <a:pt x="28" y="67"/>
                  </a:lnTo>
                  <a:lnTo>
                    <a:pt x="32" y="64"/>
                  </a:lnTo>
                  <a:lnTo>
                    <a:pt x="32" y="58"/>
                  </a:lnTo>
                  <a:lnTo>
                    <a:pt x="49" y="56"/>
                  </a:lnTo>
                  <a:lnTo>
                    <a:pt x="56" y="49"/>
                  </a:lnTo>
                  <a:lnTo>
                    <a:pt x="57" y="40"/>
                  </a:lnTo>
                  <a:lnTo>
                    <a:pt x="72" y="37"/>
                  </a:lnTo>
                  <a:lnTo>
                    <a:pt x="74" y="31"/>
                  </a:lnTo>
                  <a:lnTo>
                    <a:pt x="58" y="27"/>
                  </a:lnTo>
                  <a:lnTo>
                    <a:pt x="66" y="23"/>
                  </a:lnTo>
                  <a:lnTo>
                    <a:pt x="90" y="23"/>
                  </a:lnTo>
                  <a:lnTo>
                    <a:pt x="97" y="16"/>
                  </a:lnTo>
                  <a:lnTo>
                    <a:pt x="108" y="15"/>
                  </a:lnTo>
                  <a:lnTo>
                    <a:pt x="114" y="9"/>
                  </a:lnTo>
                  <a:lnTo>
                    <a:pt x="123" y="19"/>
                  </a:lnTo>
                  <a:lnTo>
                    <a:pt x="152" y="18"/>
                  </a:lnTo>
                  <a:lnTo>
                    <a:pt x="167" y="27"/>
                  </a:lnTo>
                  <a:lnTo>
                    <a:pt x="214" y="24"/>
                  </a:lnTo>
                  <a:lnTo>
                    <a:pt x="220" y="20"/>
                  </a:lnTo>
                  <a:lnTo>
                    <a:pt x="237" y="27"/>
                  </a:lnTo>
                  <a:lnTo>
                    <a:pt x="255" y="34"/>
                  </a:lnTo>
                  <a:lnTo>
                    <a:pt x="265" y="32"/>
                  </a:lnTo>
                  <a:lnTo>
                    <a:pt x="270" y="27"/>
                  </a:lnTo>
                  <a:lnTo>
                    <a:pt x="286" y="31"/>
                  </a:lnTo>
                  <a:lnTo>
                    <a:pt x="275" y="24"/>
                  </a:lnTo>
                  <a:lnTo>
                    <a:pt x="266" y="25"/>
                  </a:lnTo>
                  <a:lnTo>
                    <a:pt x="251" y="27"/>
                  </a:lnTo>
                  <a:lnTo>
                    <a:pt x="244" y="19"/>
                  </a:lnTo>
                  <a:lnTo>
                    <a:pt x="237" y="15"/>
                  </a:lnTo>
                  <a:lnTo>
                    <a:pt x="237" y="8"/>
                  </a:lnTo>
                  <a:lnTo>
                    <a:pt x="237" y="1"/>
                  </a:lnTo>
                  <a:lnTo>
                    <a:pt x="246" y="0"/>
                  </a:lnTo>
                  <a:lnTo>
                    <a:pt x="254" y="6"/>
                  </a:lnTo>
                  <a:lnTo>
                    <a:pt x="255" y="3"/>
                  </a:lnTo>
                  <a:lnTo>
                    <a:pt x="264" y="0"/>
                  </a:lnTo>
                  <a:lnTo>
                    <a:pt x="272" y="5"/>
                  </a:lnTo>
                  <a:lnTo>
                    <a:pt x="277" y="1"/>
                  </a:lnTo>
                  <a:lnTo>
                    <a:pt x="281" y="6"/>
                  </a:lnTo>
                  <a:lnTo>
                    <a:pt x="282" y="13"/>
                  </a:lnTo>
                  <a:lnTo>
                    <a:pt x="294" y="18"/>
                  </a:lnTo>
                  <a:lnTo>
                    <a:pt x="288" y="23"/>
                  </a:lnTo>
                  <a:lnTo>
                    <a:pt x="288" y="29"/>
                  </a:lnTo>
                  <a:lnTo>
                    <a:pt x="311" y="31"/>
                  </a:lnTo>
                  <a:lnTo>
                    <a:pt x="318" y="23"/>
                  </a:lnTo>
                  <a:lnTo>
                    <a:pt x="313" y="18"/>
                  </a:lnTo>
                  <a:lnTo>
                    <a:pt x="303" y="19"/>
                  </a:lnTo>
                  <a:lnTo>
                    <a:pt x="305" y="9"/>
                  </a:lnTo>
                  <a:lnTo>
                    <a:pt x="325" y="15"/>
                  </a:lnTo>
                  <a:lnTo>
                    <a:pt x="330" y="22"/>
                  </a:lnTo>
                  <a:lnTo>
                    <a:pt x="346" y="22"/>
                  </a:lnTo>
                  <a:lnTo>
                    <a:pt x="359" y="29"/>
                  </a:lnTo>
                  <a:lnTo>
                    <a:pt x="367" y="27"/>
                  </a:lnTo>
                  <a:lnTo>
                    <a:pt x="376" y="34"/>
                  </a:lnTo>
                  <a:lnTo>
                    <a:pt x="367" y="43"/>
                  </a:lnTo>
                  <a:lnTo>
                    <a:pt x="359" y="37"/>
                  </a:lnTo>
                  <a:lnTo>
                    <a:pt x="354" y="39"/>
                  </a:lnTo>
                  <a:lnTo>
                    <a:pt x="349" y="44"/>
                  </a:lnTo>
                  <a:lnTo>
                    <a:pt x="339" y="50"/>
                  </a:lnTo>
                  <a:lnTo>
                    <a:pt x="345" y="56"/>
                  </a:lnTo>
                  <a:lnTo>
                    <a:pt x="334" y="58"/>
                  </a:lnTo>
                  <a:lnTo>
                    <a:pt x="327" y="67"/>
                  </a:lnTo>
                  <a:lnTo>
                    <a:pt x="318" y="79"/>
                  </a:lnTo>
                  <a:lnTo>
                    <a:pt x="332" y="90"/>
                  </a:lnTo>
                  <a:lnTo>
                    <a:pt x="339" y="102"/>
                  </a:lnTo>
                  <a:lnTo>
                    <a:pt x="357" y="104"/>
                  </a:lnTo>
                  <a:lnTo>
                    <a:pt x="373" y="102"/>
                  </a:lnTo>
                  <a:lnTo>
                    <a:pt x="380" y="107"/>
                  </a:lnTo>
                  <a:lnTo>
                    <a:pt x="376" y="111"/>
                  </a:lnTo>
                  <a:lnTo>
                    <a:pt x="373" y="117"/>
                  </a:lnTo>
                  <a:lnTo>
                    <a:pt x="380" y="128"/>
                  </a:lnTo>
                  <a:lnTo>
                    <a:pt x="382" y="138"/>
                  </a:lnTo>
                  <a:lnTo>
                    <a:pt x="391" y="140"/>
                  </a:lnTo>
                  <a:lnTo>
                    <a:pt x="404" y="133"/>
                  </a:lnTo>
                  <a:lnTo>
                    <a:pt x="400" y="122"/>
                  </a:lnTo>
                  <a:lnTo>
                    <a:pt x="389" y="114"/>
                  </a:lnTo>
                  <a:lnTo>
                    <a:pt x="401" y="104"/>
                  </a:lnTo>
                  <a:lnTo>
                    <a:pt x="391" y="85"/>
                  </a:lnTo>
                  <a:lnTo>
                    <a:pt x="382" y="79"/>
                  </a:lnTo>
                  <a:lnTo>
                    <a:pt x="389" y="73"/>
                  </a:lnTo>
                  <a:lnTo>
                    <a:pt x="387" y="64"/>
                  </a:lnTo>
                  <a:lnTo>
                    <a:pt x="393" y="58"/>
                  </a:lnTo>
                  <a:lnTo>
                    <a:pt x="404" y="64"/>
                  </a:lnTo>
                  <a:lnTo>
                    <a:pt x="425" y="84"/>
                  </a:lnTo>
                  <a:lnTo>
                    <a:pt x="438" y="87"/>
                  </a:lnTo>
                  <a:lnTo>
                    <a:pt x="441" y="83"/>
                  </a:lnTo>
                  <a:lnTo>
                    <a:pt x="438" y="71"/>
                  </a:lnTo>
                  <a:lnTo>
                    <a:pt x="448" y="73"/>
                  </a:lnTo>
                  <a:lnTo>
                    <a:pt x="459" y="85"/>
                  </a:lnTo>
                  <a:lnTo>
                    <a:pt x="462" y="92"/>
                  </a:lnTo>
                  <a:lnTo>
                    <a:pt x="471" y="96"/>
                  </a:lnTo>
                  <a:lnTo>
                    <a:pt x="487" y="103"/>
                  </a:lnTo>
                  <a:lnTo>
                    <a:pt x="494" y="112"/>
                  </a:lnTo>
                  <a:lnTo>
                    <a:pt x="506" y="119"/>
                  </a:lnTo>
                  <a:lnTo>
                    <a:pt x="513" y="122"/>
                  </a:lnTo>
                  <a:lnTo>
                    <a:pt x="513" y="128"/>
                  </a:lnTo>
                  <a:lnTo>
                    <a:pt x="504" y="132"/>
                  </a:lnTo>
                  <a:lnTo>
                    <a:pt x="498" y="128"/>
                  </a:lnTo>
                  <a:lnTo>
                    <a:pt x="493" y="128"/>
                  </a:lnTo>
                  <a:lnTo>
                    <a:pt x="491" y="138"/>
                  </a:lnTo>
                  <a:lnTo>
                    <a:pt x="483" y="140"/>
                  </a:lnTo>
                  <a:lnTo>
                    <a:pt x="476" y="136"/>
                  </a:lnTo>
                  <a:lnTo>
                    <a:pt x="457" y="136"/>
                  </a:lnTo>
                  <a:lnTo>
                    <a:pt x="455" y="148"/>
                  </a:lnTo>
                  <a:lnTo>
                    <a:pt x="459" y="154"/>
                  </a:lnTo>
                  <a:lnTo>
                    <a:pt x="468" y="150"/>
                  </a:lnTo>
                  <a:lnTo>
                    <a:pt x="474" y="148"/>
                  </a:lnTo>
                  <a:lnTo>
                    <a:pt x="480" y="154"/>
                  </a:lnTo>
                  <a:lnTo>
                    <a:pt x="471" y="161"/>
                  </a:lnTo>
                  <a:lnTo>
                    <a:pt x="480" y="169"/>
                  </a:lnTo>
                  <a:lnTo>
                    <a:pt x="493" y="172"/>
                  </a:lnTo>
                  <a:lnTo>
                    <a:pt x="491" y="178"/>
                  </a:lnTo>
                  <a:lnTo>
                    <a:pt x="488" y="178"/>
                  </a:lnTo>
                  <a:lnTo>
                    <a:pt x="476" y="204"/>
                  </a:lnTo>
                  <a:lnTo>
                    <a:pt x="476" y="188"/>
                  </a:lnTo>
                  <a:lnTo>
                    <a:pt x="482" y="180"/>
                  </a:lnTo>
                  <a:lnTo>
                    <a:pt x="476" y="175"/>
                  </a:lnTo>
                  <a:lnTo>
                    <a:pt x="469" y="180"/>
                  </a:lnTo>
                  <a:lnTo>
                    <a:pt x="474" y="185"/>
                  </a:lnTo>
                  <a:lnTo>
                    <a:pt x="468" y="189"/>
                  </a:lnTo>
                  <a:lnTo>
                    <a:pt x="461" y="193"/>
                  </a:lnTo>
                  <a:lnTo>
                    <a:pt x="462" y="202"/>
                  </a:lnTo>
                  <a:lnTo>
                    <a:pt x="455" y="207"/>
                  </a:lnTo>
                  <a:lnTo>
                    <a:pt x="443" y="209"/>
                  </a:lnTo>
                  <a:lnTo>
                    <a:pt x="448" y="215"/>
                  </a:lnTo>
                  <a:lnTo>
                    <a:pt x="443" y="223"/>
                  </a:lnTo>
                  <a:lnTo>
                    <a:pt x="448" y="229"/>
                  </a:lnTo>
                  <a:lnTo>
                    <a:pt x="440" y="242"/>
                  </a:lnTo>
                  <a:lnTo>
                    <a:pt x="438" y="251"/>
                  </a:lnTo>
                  <a:lnTo>
                    <a:pt x="428" y="258"/>
                  </a:lnTo>
                  <a:lnTo>
                    <a:pt x="416" y="276"/>
                  </a:lnTo>
                  <a:lnTo>
                    <a:pt x="416" y="286"/>
                  </a:lnTo>
                  <a:lnTo>
                    <a:pt x="419" y="297"/>
                  </a:lnTo>
                  <a:lnTo>
                    <a:pt x="425" y="310"/>
                  </a:lnTo>
                  <a:lnTo>
                    <a:pt x="427" y="321"/>
                  </a:lnTo>
                  <a:lnTo>
                    <a:pt x="422" y="326"/>
                  </a:lnTo>
                  <a:lnTo>
                    <a:pt x="416" y="323"/>
                  </a:lnTo>
                  <a:lnTo>
                    <a:pt x="416" y="317"/>
                  </a:lnTo>
                  <a:lnTo>
                    <a:pt x="413" y="303"/>
                  </a:lnTo>
                  <a:lnTo>
                    <a:pt x="408" y="300"/>
                  </a:lnTo>
                  <a:lnTo>
                    <a:pt x="405" y="292"/>
                  </a:lnTo>
                  <a:lnTo>
                    <a:pt x="399" y="292"/>
                  </a:lnTo>
                  <a:lnTo>
                    <a:pt x="391" y="286"/>
                  </a:lnTo>
                  <a:lnTo>
                    <a:pt x="384" y="288"/>
                  </a:lnTo>
                  <a:lnTo>
                    <a:pt x="376" y="284"/>
                  </a:lnTo>
                  <a:lnTo>
                    <a:pt x="367" y="288"/>
                  </a:lnTo>
                  <a:lnTo>
                    <a:pt x="352" y="285"/>
                  </a:lnTo>
                  <a:lnTo>
                    <a:pt x="362" y="297"/>
                  </a:lnTo>
                  <a:lnTo>
                    <a:pt x="349" y="295"/>
                  </a:lnTo>
                  <a:lnTo>
                    <a:pt x="339" y="286"/>
                  </a:lnTo>
                  <a:lnTo>
                    <a:pt x="323" y="286"/>
                  </a:lnTo>
                  <a:lnTo>
                    <a:pt x="327" y="300"/>
                  </a:lnTo>
                  <a:lnTo>
                    <a:pt x="314" y="297"/>
                  </a:lnTo>
                  <a:lnTo>
                    <a:pt x="309" y="310"/>
                  </a:lnTo>
                  <a:lnTo>
                    <a:pt x="313" y="315"/>
                  </a:lnTo>
                  <a:lnTo>
                    <a:pt x="309" y="329"/>
                  </a:lnTo>
                  <a:lnTo>
                    <a:pt x="314" y="348"/>
                  </a:lnTo>
                  <a:lnTo>
                    <a:pt x="320" y="359"/>
                  </a:lnTo>
                  <a:lnTo>
                    <a:pt x="327" y="369"/>
                  </a:lnTo>
                  <a:lnTo>
                    <a:pt x="349" y="369"/>
                  </a:lnTo>
                  <a:lnTo>
                    <a:pt x="357" y="368"/>
                  </a:lnTo>
                  <a:lnTo>
                    <a:pt x="359" y="359"/>
                  </a:lnTo>
                  <a:lnTo>
                    <a:pt x="354" y="353"/>
                  </a:lnTo>
                  <a:lnTo>
                    <a:pt x="354" y="348"/>
                  </a:lnTo>
                  <a:lnTo>
                    <a:pt x="369" y="349"/>
                  </a:lnTo>
                  <a:lnTo>
                    <a:pt x="383" y="347"/>
                  </a:lnTo>
                  <a:lnTo>
                    <a:pt x="383" y="353"/>
                  </a:lnTo>
                  <a:lnTo>
                    <a:pt x="378" y="363"/>
                  </a:lnTo>
                  <a:lnTo>
                    <a:pt x="373" y="371"/>
                  </a:lnTo>
                  <a:lnTo>
                    <a:pt x="371" y="382"/>
                  </a:lnTo>
                  <a:lnTo>
                    <a:pt x="380" y="387"/>
                  </a:lnTo>
                  <a:lnTo>
                    <a:pt x="391" y="387"/>
                  </a:lnTo>
                  <a:lnTo>
                    <a:pt x="399" y="388"/>
                  </a:lnTo>
                  <a:lnTo>
                    <a:pt x="405" y="388"/>
                  </a:lnTo>
                  <a:lnTo>
                    <a:pt x="408" y="395"/>
                  </a:lnTo>
                  <a:lnTo>
                    <a:pt x="402" y="407"/>
                  </a:lnTo>
                  <a:lnTo>
                    <a:pt x="406" y="412"/>
                  </a:lnTo>
                  <a:lnTo>
                    <a:pt x="408" y="424"/>
                  </a:lnTo>
                  <a:lnTo>
                    <a:pt x="416" y="434"/>
                  </a:lnTo>
                  <a:lnTo>
                    <a:pt x="425" y="436"/>
                  </a:lnTo>
                  <a:lnTo>
                    <a:pt x="433" y="434"/>
                  </a:lnTo>
                  <a:lnTo>
                    <a:pt x="436" y="435"/>
                  </a:lnTo>
                  <a:lnTo>
                    <a:pt x="450" y="435"/>
                  </a:lnTo>
                  <a:lnTo>
                    <a:pt x="461" y="436"/>
                  </a:lnTo>
                  <a:lnTo>
                    <a:pt x="465" y="430"/>
                  </a:lnTo>
                  <a:lnTo>
                    <a:pt x="455" y="440"/>
                  </a:lnTo>
                  <a:lnTo>
                    <a:pt x="448" y="439"/>
                  </a:lnTo>
                  <a:lnTo>
                    <a:pt x="439" y="440"/>
                  </a:lnTo>
                  <a:lnTo>
                    <a:pt x="425" y="443"/>
                  </a:lnTo>
                  <a:lnTo>
                    <a:pt x="415" y="438"/>
                  </a:lnTo>
                  <a:lnTo>
                    <a:pt x="404" y="434"/>
                  </a:lnTo>
                  <a:lnTo>
                    <a:pt x="399" y="435"/>
                  </a:lnTo>
                  <a:lnTo>
                    <a:pt x="399" y="429"/>
                  </a:lnTo>
                  <a:lnTo>
                    <a:pt x="399" y="419"/>
                  </a:lnTo>
                  <a:lnTo>
                    <a:pt x="388" y="412"/>
                  </a:lnTo>
                  <a:lnTo>
                    <a:pt x="369" y="408"/>
                  </a:lnTo>
                  <a:lnTo>
                    <a:pt x="365" y="404"/>
                  </a:lnTo>
                  <a:lnTo>
                    <a:pt x="359" y="405"/>
                  </a:lnTo>
                  <a:lnTo>
                    <a:pt x="353" y="401"/>
                  </a:lnTo>
                  <a:lnTo>
                    <a:pt x="347" y="396"/>
                  </a:lnTo>
                  <a:lnTo>
                    <a:pt x="337" y="387"/>
                  </a:lnTo>
                  <a:lnTo>
                    <a:pt x="325" y="382"/>
                  </a:lnTo>
                  <a:lnTo>
                    <a:pt x="320" y="388"/>
                  </a:lnTo>
                  <a:lnTo>
                    <a:pt x="312" y="384"/>
                  </a:lnTo>
                  <a:lnTo>
                    <a:pt x="303" y="384"/>
                  </a:lnTo>
                  <a:lnTo>
                    <a:pt x="286" y="380"/>
                  </a:lnTo>
                  <a:lnTo>
                    <a:pt x="254" y="360"/>
                  </a:lnTo>
                  <a:lnTo>
                    <a:pt x="252" y="340"/>
                  </a:lnTo>
                  <a:lnTo>
                    <a:pt x="248" y="334"/>
                  </a:lnTo>
                  <a:lnTo>
                    <a:pt x="243" y="326"/>
                  </a:lnTo>
                  <a:lnTo>
                    <a:pt x="237" y="316"/>
                  </a:lnTo>
                  <a:lnTo>
                    <a:pt x="203" y="278"/>
                  </a:lnTo>
                  <a:lnTo>
                    <a:pt x="203" y="292"/>
                  </a:lnTo>
                  <a:lnTo>
                    <a:pt x="224" y="318"/>
                  </a:lnTo>
                  <a:lnTo>
                    <a:pt x="232" y="339"/>
                  </a:lnTo>
                  <a:lnTo>
                    <a:pt x="220" y="334"/>
                  </a:lnTo>
                  <a:lnTo>
                    <a:pt x="216" y="321"/>
                  </a:lnTo>
                  <a:lnTo>
                    <a:pt x="200" y="314"/>
                  </a:lnTo>
                  <a:lnTo>
                    <a:pt x="211" y="310"/>
                  </a:lnTo>
                  <a:lnTo>
                    <a:pt x="187" y="295"/>
                  </a:lnTo>
                  <a:lnTo>
                    <a:pt x="196" y="286"/>
                  </a:lnTo>
                  <a:lnTo>
                    <a:pt x="189" y="270"/>
                  </a:lnTo>
                  <a:lnTo>
                    <a:pt x="162" y="238"/>
                  </a:lnTo>
                  <a:lnTo>
                    <a:pt x="159" y="219"/>
                  </a:lnTo>
                  <a:lnTo>
                    <a:pt x="160" y="202"/>
                  </a:lnTo>
                  <a:lnTo>
                    <a:pt x="167" y="189"/>
                  </a:lnTo>
                  <a:lnTo>
                    <a:pt x="167" y="172"/>
                  </a:lnTo>
                  <a:lnTo>
                    <a:pt x="162" y="162"/>
                  </a:lnTo>
                  <a:lnTo>
                    <a:pt x="176" y="159"/>
                  </a:lnTo>
                  <a:lnTo>
                    <a:pt x="159" y="140"/>
                  </a:lnTo>
                  <a:lnTo>
                    <a:pt x="160" y="132"/>
                  </a:lnTo>
                  <a:lnTo>
                    <a:pt x="152" y="119"/>
                  </a:lnTo>
                  <a:lnTo>
                    <a:pt x="155" y="112"/>
                  </a:lnTo>
                  <a:lnTo>
                    <a:pt x="149" y="108"/>
                  </a:lnTo>
                  <a:lnTo>
                    <a:pt x="149" y="101"/>
                  </a:lnTo>
                  <a:lnTo>
                    <a:pt x="142" y="93"/>
                  </a:lnTo>
                  <a:lnTo>
                    <a:pt x="149" y="88"/>
                  </a:lnTo>
                  <a:lnTo>
                    <a:pt x="142" y="85"/>
                  </a:lnTo>
                  <a:lnTo>
                    <a:pt x="133" y="90"/>
                  </a:lnTo>
                  <a:lnTo>
                    <a:pt x="123" y="79"/>
                  </a:lnTo>
                  <a:lnTo>
                    <a:pt x="111" y="76"/>
                  </a:lnTo>
                  <a:lnTo>
                    <a:pt x="96" y="76"/>
                  </a:lnTo>
                  <a:lnTo>
                    <a:pt x="86" y="85"/>
                  </a:lnTo>
                  <a:lnTo>
                    <a:pt x="82" y="84"/>
                  </a:lnTo>
                  <a:lnTo>
                    <a:pt x="89" y="70"/>
                  </a:lnTo>
                  <a:lnTo>
                    <a:pt x="82" y="73"/>
                  </a:lnTo>
                  <a:lnTo>
                    <a:pt x="66" y="85"/>
                  </a:lnTo>
                  <a:lnTo>
                    <a:pt x="49" y="99"/>
                  </a:lnTo>
                  <a:lnTo>
                    <a:pt x="34" y="103"/>
                  </a:lnTo>
                  <a:lnTo>
                    <a:pt x="8" y="114"/>
                  </a:lnTo>
                  <a:lnTo>
                    <a:pt x="0" y="114"/>
                  </a:lnTo>
                </a:path>
              </a:pathLst>
            </a:custGeom>
            <a:solidFill>
              <a:srgbClr val="00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AR" sz="1662"/>
            </a:p>
          </p:txBody>
        </p:sp>
        <p:sp>
          <p:nvSpPr>
            <p:cNvPr id="12317" name="Forma libre 34">
              <a:extLst>
                <a:ext uri="{FF2B5EF4-FFF2-40B4-BE49-F238E27FC236}">
                  <a16:creationId xmlns:a16="http://schemas.microsoft.com/office/drawing/2014/main" id="{8A4EFB5B-3609-4165-AA66-23CA7157D1D4}"/>
                </a:ext>
              </a:extLst>
            </p:cNvPr>
            <p:cNvSpPr>
              <a:spLocks/>
            </p:cNvSpPr>
            <p:nvPr/>
          </p:nvSpPr>
          <p:spPr bwMode="auto">
            <a:xfrm>
              <a:off x="1322" y="2179"/>
              <a:ext cx="172" cy="111"/>
            </a:xfrm>
            <a:custGeom>
              <a:avLst/>
              <a:gdLst>
                <a:gd name="T0" fmla="*/ 0 w 172"/>
                <a:gd name="T1" fmla="*/ 21 h 111"/>
                <a:gd name="T2" fmla="*/ 4 w 172"/>
                <a:gd name="T3" fmla="*/ 14 h 111"/>
                <a:gd name="T4" fmla="*/ 4 w 172"/>
                <a:gd name="T5" fmla="*/ 7 h 111"/>
                <a:gd name="T6" fmla="*/ 9 w 172"/>
                <a:gd name="T7" fmla="*/ 0 h 111"/>
                <a:gd name="T8" fmla="*/ 40 w 172"/>
                <a:gd name="T9" fmla="*/ 4 h 111"/>
                <a:gd name="T10" fmla="*/ 93 w 172"/>
                <a:gd name="T11" fmla="*/ 14 h 111"/>
                <a:gd name="T12" fmla="*/ 114 w 172"/>
                <a:gd name="T13" fmla="*/ 22 h 111"/>
                <a:gd name="T14" fmla="*/ 140 w 172"/>
                <a:gd name="T15" fmla="*/ 30 h 111"/>
                <a:gd name="T16" fmla="*/ 156 w 172"/>
                <a:gd name="T17" fmla="*/ 44 h 111"/>
                <a:gd name="T18" fmla="*/ 171 w 172"/>
                <a:gd name="T19" fmla="*/ 52 h 111"/>
                <a:gd name="T20" fmla="*/ 164 w 172"/>
                <a:gd name="T21" fmla="*/ 57 h 111"/>
                <a:gd name="T22" fmla="*/ 164 w 172"/>
                <a:gd name="T23" fmla="*/ 64 h 111"/>
                <a:gd name="T24" fmla="*/ 159 w 172"/>
                <a:gd name="T25" fmla="*/ 64 h 111"/>
                <a:gd name="T26" fmla="*/ 154 w 172"/>
                <a:gd name="T27" fmla="*/ 72 h 111"/>
                <a:gd name="T28" fmla="*/ 159 w 172"/>
                <a:gd name="T29" fmla="*/ 77 h 111"/>
                <a:gd name="T30" fmla="*/ 159 w 172"/>
                <a:gd name="T31" fmla="*/ 81 h 111"/>
                <a:gd name="T32" fmla="*/ 153 w 172"/>
                <a:gd name="T33" fmla="*/ 89 h 111"/>
                <a:gd name="T34" fmla="*/ 154 w 172"/>
                <a:gd name="T35" fmla="*/ 94 h 111"/>
                <a:gd name="T36" fmla="*/ 163 w 172"/>
                <a:gd name="T37" fmla="*/ 102 h 111"/>
                <a:gd name="T38" fmla="*/ 163 w 172"/>
                <a:gd name="T39" fmla="*/ 106 h 111"/>
                <a:gd name="T40" fmla="*/ 161 w 172"/>
                <a:gd name="T41" fmla="*/ 109 h 111"/>
                <a:gd name="T42" fmla="*/ 151 w 172"/>
                <a:gd name="T43" fmla="*/ 110 h 111"/>
                <a:gd name="T44" fmla="*/ 145 w 172"/>
                <a:gd name="T45" fmla="*/ 107 h 111"/>
                <a:gd name="T46" fmla="*/ 138 w 172"/>
                <a:gd name="T47" fmla="*/ 100 h 111"/>
                <a:gd name="T48" fmla="*/ 135 w 172"/>
                <a:gd name="T49" fmla="*/ 100 h 111"/>
                <a:gd name="T50" fmla="*/ 130 w 172"/>
                <a:gd name="T51" fmla="*/ 95 h 111"/>
                <a:gd name="T52" fmla="*/ 125 w 172"/>
                <a:gd name="T53" fmla="*/ 88 h 111"/>
                <a:gd name="T54" fmla="*/ 122 w 172"/>
                <a:gd name="T55" fmla="*/ 84 h 111"/>
                <a:gd name="T56" fmla="*/ 112 w 172"/>
                <a:gd name="T57" fmla="*/ 80 h 111"/>
                <a:gd name="T58" fmla="*/ 102 w 172"/>
                <a:gd name="T59" fmla="*/ 76 h 111"/>
                <a:gd name="T60" fmla="*/ 90 w 172"/>
                <a:gd name="T61" fmla="*/ 69 h 111"/>
                <a:gd name="T62" fmla="*/ 86 w 172"/>
                <a:gd name="T63" fmla="*/ 62 h 111"/>
                <a:gd name="T64" fmla="*/ 87 w 172"/>
                <a:gd name="T65" fmla="*/ 58 h 111"/>
                <a:gd name="T66" fmla="*/ 91 w 172"/>
                <a:gd name="T67" fmla="*/ 54 h 111"/>
                <a:gd name="T68" fmla="*/ 87 w 172"/>
                <a:gd name="T69" fmla="*/ 48 h 111"/>
                <a:gd name="T70" fmla="*/ 82 w 172"/>
                <a:gd name="T71" fmla="*/ 52 h 111"/>
                <a:gd name="T72" fmla="*/ 74 w 172"/>
                <a:gd name="T73" fmla="*/ 44 h 111"/>
                <a:gd name="T74" fmla="*/ 74 w 172"/>
                <a:gd name="T75" fmla="*/ 48 h 111"/>
                <a:gd name="T76" fmla="*/ 67 w 172"/>
                <a:gd name="T77" fmla="*/ 48 h 111"/>
                <a:gd name="T78" fmla="*/ 64 w 172"/>
                <a:gd name="T79" fmla="*/ 45 h 111"/>
                <a:gd name="T80" fmla="*/ 64 w 172"/>
                <a:gd name="T81" fmla="*/ 40 h 111"/>
                <a:gd name="T82" fmla="*/ 62 w 172"/>
                <a:gd name="T83" fmla="*/ 36 h 111"/>
                <a:gd name="T84" fmla="*/ 57 w 172"/>
                <a:gd name="T85" fmla="*/ 37 h 111"/>
                <a:gd name="T86" fmla="*/ 51 w 172"/>
                <a:gd name="T87" fmla="*/ 29 h 111"/>
                <a:gd name="T88" fmla="*/ 48 w 172"/>
                <a:gd name="T89" fmla="*/ 28 h 111"/>
                <a:gd name="T90" fmla="*/ 38 w 172"/>
                <a:gd name="T91" fmla="*/ 24 h 111"/>
                <a:gd name="T92" fmla="*/ 25 w 172"/>
                <a:gd name="T93" fmla="*/ 26 h 111"/>
                <a:gd name="T94" fmla="*/ 10 w 172"/>
                <a:gd name="T95" fmla="*/ 24 h 111"/>
                <a:gd name="T96" fmla="*/ 0 w 172"/>
                <a:gd name="T97" fmla="*/ 21 h 11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2"/>
                <a:gd name="T148" fmla="*/ 0 h 111"/>
                <a:gd name="T149" fmla="*/ 172 w 172"/>
                <a:gd name="T150" fmla="*/ 111 h 11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2" h="111">
                  <a:moveTo>
                    <a:pt x="0" y="21"/>
                  </a:moveTo>
                  <a:lnTo>
                    <a:pt x="4" y="14"/>
                  </a:lnTo>
                  <a:lnTo>
                    <a:pt x="4" y="7"/>
                  </a:lnTo>
                  <a:lnTo>
                    <a:pt x="9" y="0"/>
                  </a:lnTo>
                  <a:lnTo>
                    <a:pt x="40" y="4"/>
                  </a:lnTo>
                  <a:lnTo>
                    <a:pt x="93" y="14"/>
                  </a:lnTo>
                  <a:lnTo>
                    <a:pt x="114" y="22"/>
                  </a:lnTo>
                  <a:lnTo>
                    <a:pt x="140" y="30"/>
                  </a:lnTo>
                  <a:lnTo>
                    <a:pt x="156" y="44"/>
                  </a:lnTo>
                  <a:lnTo>
                    <a:pt x="171" y="52"/>
                  </a:lnTo>
                  <a:lnTo>
                    <a:pt x="164" y="57"/>
                  </a:lnTo>
                  <a:lnTo>
                    <a:pt x="164" y="64"/>
                  </a:lnTo>
                  <a:lnTo>
                    <a:pt x="159" y="64"/>
                  </a:lnTo>
                  <a:lnTo>
                    <a:pt x="154" y="72"/>
                  </a:lnTo>
                  <a:lnTo>
                    <a:pt x="159" y="77"/>
                  </a:lnTo>
                  <a:lnTo>
                    <a:pt x="159" y="81"/>
                  </a:lnTo>
                  <a:lnTo>
                    <a:pt x="153" y="89"/>
                  </a:lnTo>
                  <a:lnTo>
                    <a:pt x="154" y="94"/>
                  </a:lnTo>
                  <a:lnTo>
                    <a:pt x="163" y="102"/>
                  </a:lnTo>
                  <a:lnTo>
                    <a:pt x="163" y="106"/>
                  </a:lnTo>
                  <a:lnTo>
                    <a:pt x="161" y="109"/>
                  </a:lnTo>
                  <a:lnTo>
                    <a:pt x="151" y="110"/>
                  </a:lnTo>
                  <a:lnTo>
                    <a:pt x="145" y="107"/>
                  </a:lnTo>
                  <a:lnTo>
                    <a:pt x="138" y="100"/>
                  </a:lnTo>
                  <a:lnTo>
                    <a:pt x="135" y="100"/>
                  </a:lnTo>
                  <a:lnTo>
                    <a:pt x="130" y="95"/>
                  </a:lnTo>
                  <a:lnTo>
                    <a:pt x="125" y="88"/>
                  </a:lnTo>
                  <a:lnTo>
                    <a:pt x="122" y="84"/>
                  </a:lnTo>
                  <a:lnTo>
                    <a:pt x="112" y="80"/>
                  </a:lnTo>
                  <a:lnTo>
                    <a:pt x="102" y="76"/>
                  </a:lnTo>
                  <a:lnTo>
                    <a:pt x="90" y="69"/>
                  </a:lnTo>
                  <a:lnTo>
                    <a:pt x="86" y="62"/>
                  </a:lnTo>
                  <a:lnTo>
                    <a:pt x="87" y="58"/>
                  </a:lnTo>
                  <a:lnTo>
                    <a:pt x="91" y="54"/>
                  </a:lnTo>
                  <a:lnTo>
                    <a:pt x="87" y="48"/>
                  </a:lnTo>
                  <a:lnTo>
                    <a:pt x="82" y="52"/>
                  </a:lnTo>
                  <a:lnTo>
                    <a:pt x="74" y="44"/>
                  </a:lnTo>
                  <a:lnTo>
                    <a:pt x="74" y="48"/>
                  </a:lnTo>
                  <a:lnTo>
                    <a:pt x="67" y="48"/>
                  </a:lnTo>
                  <a:lnTo>
                    <a:pt x="64" y="45"/>
                  </a:lnTo>
                  <a:lnTo>
                    <a:pt x="64" y="40"/>
                  </a:lnTo>
                  <a:lnTo>
                    <a:pt x="62" y="36"/>
                  </a:lnTo>
                  <a:lnTo>
                    <a:pt x="57" y="37"/>
                  </a:lnTo>
                  <a:lnTo>
                    <a:pt x="51" y="29"/>
                  </a:lnTo>
                  <a:lnTo>
                    <a:pt x="48" y="28"/>
                  </a:lnTo>
                  <a:lnTo>
                    <a:pt x="38" y="24"/>
                  </a:lnTo>
                  <a:lnTo>
                    <a:pt x="25" y="26"/>
                  </a:lnTo>
                  <a:lnTo>
                    <a:pt x="10" y="24"/>
                  </a:lnTo>
                  <a:lnTo>
                    <a:pt x="0" y="21"/>
                  </a:lnTo>
                </a:path>
              </a:pathLst>
            </a:custGeom>
            <a:solidFill>
              <a:srgbClr val="00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AR" sz="1662"/>
            </a:p>
          </p:txBody>
        </p:sp>
        <p:sp>
          <p:nvSpPr>
            <p:cNvPr id="12318" name="Forma libre 35">
              <a:extLst>
                <a:ext uri="{FF2B5EF4-FFF2-40B4-BE49-F238E27FC236}">
                  <a16:creationId xmlns:a16="http://schemas.microsoft.com/office/drawing/2014/main" id="{832A812C-B6B9-4348-9551-0D7E087C4596}"/>
                </a:ext>
              </a:extLst>
            </p:cNvPr>
            <p:cNvSpPr>
              <a:spLocks/>
            </p:cNvSpPr>
            <p:nvPr/>
          </p:nvSpPr>
          <p:spPr bwMode="auto">
            <a:xfrm>
              <a:off x="1286" y="2221"/>
              <a:ext cx="106" cy="53"/>
            </a:xfrm>
            <a:custGeom>
              <a:avLst/>
              <a:gdLst>
                <a:gd name="T0" fmla="*/ 2 w 106"/>
                <a:gd name="T1" fmla="*/ 0 h 53"/>
                <a:gd name="T2" fmla="*/ 0 w 106"/>
                <a:gd name="T3" fmla="*/ 3 h 53"/>
                <a:gd name="T4" fmla="*/ 0 w 106"/>
                <a:gd name="T5" fmla="*/ 8 h 53"/>
                <a:gd name="T6" fmla="*/ 6 w 106"/>
                <a:gd name="T7" fmla="*/ 14 h 53"/>
                <a:gd name="T8" fmla="*/ 9 w 106"/>
                <a:gd name="T9" fmla="*/ 13 h 53"/>
                <a:gd name="T10" fmla="*/ 12 w 106"/>
                <a:gd name="T11" fmla="*/ 15 h 53"/>
                <a:gd name="T12" fmla="*/ 18 w 106"/>
                <a:gd name="T13" fmla="*/ 16 h 53"/>
                <a:gd name="T14" fmla="*/ 19 w 106"/>
                <a:gd name="T15" fmla="*/ 12 h 53"/>
                <a:gd name="T16" fmla="*/ 31 w 106"/>
                <a:gd name="T17" fmla="*/ 13 h 53"/>
                <a:gd name="T18" fmla="*/ 32 w 106"/>
                <a:gd name="T19" fmla="*/ 16 h 53"/>
                <a:gd name="T20" fmla="*/ 36 w 106"/>
                <a:gd name="T21" fmla="*/ 17 h 53"/>
                <a:gd name="T22" fmla="*/ 45 w 106"/>
                <a:gd name="T23" fmla="*/ 16 h 53"/>
                <a:gd name="T24" fmla="*/ 47 w 106"/>
                <a:gd name="T25" fmla="*/ 19 h 53"/>
                <a:gd name="T26" fmla="*/ 51 w 106"/>
                <a:gd name="T27" fmla="*/ 20 h 53"/>
                <a:gd name="T28" fmla="*/ 56 w 106"/>
                <a:gd name="T29" fmla="*/ 26 h 53"/>
                <a:gd name="T30" fmla="*/ 56 w 106"/>
                <a:gd name="T31" fmla="*/ 30 h 53"/>
                <a:gd name="T32" fmla="*/ 53 w 106"/>
                <a:gd name="T33" fmla="*/ 31 h 53"/>
                <a:gd name="T34" fmla="*/ 54 w 106"/>
                <a:gd name="T35" fmla="*/ 35 h 53"/>
                <a:gd name="T36" fmla="*/ 49 w 106"/>
                <a:gd name="T37" fmla="*/ 38 h 53"/>
                <a:gd name="T38" fmla="*/ 49 w 106"/>
                <a:gd name="T39" fmla="*/ 43 h 53"/>
                <a:gd name="T40" fmla="*/ 57 w 106"/>
                <a:gd name="T41" fmla="*/ 43 h 53"/>
                <a:gd name="T42" fmla="*/ 60 w 106"/>
                <a:gd name="T43" fmla="*/ 42 h 53"/>
                <a:gd name="T44" fmla="*/ 62 w 106"/>
                <a:gd name="T45" fmla="*/ 39 h 53"/>
                <a:gd name="T46" fmla="*/ 63 w 106"/>
                <a:gd name="T47" fmla="*/ 42 h 53"/>
                <a:gd name="T48" fmla="*/ 68 w 106"/>
                <a:gd name="T49" fmla="*/ 40 h 53"/>
                <a:gd name="T50" fmla="*/ 75 w 106"/>
                <a:gd name="T51" fmla="*/ 43 h 53"/>
                <a:gd name="T52" fmla="*/ 81 w 106"/>
                <a:gd name="T53" fmla="*/ 48 h 53"/>
                <a:gd name="T54" fmla="*/ 83 w 106"/>
                <a:gd name="T55" fmla="*/ 48 h 53"/>
                <a:gd name="T56" fmla="*/ 83 w 106"/>
                <a:gd name="T57" fmla="*/ 51 h 53"/>
                <a:gd name="T58" fmla="*/ 88 w 106"/>
                <a:gd name="T59" fmla="*/ 52 h 53"/>
                <a:gd name="T60" fmla="*/ 96 w 106"/>
                <a:gd name="T61" fmla="*/ 52 h 53"/>
                <a:gd name="T62" fmla="*/ 90 w 106"/>
                <a:gd name="T63" fmla="*/ 49 h 53"/>
                <a:gd name="T64" fmla="*/ 93 w 106"/>
                <a:gd name="T65" fmla="*/ 47 h 53"/>
                <a:gd name="T66" fmla="*/ 98 w 106"/>
                <a:gd name="T67" fmla="*/ 49 h 53"/>
                <a:gd name="T68" fmla="*/ 101 w 106"/>
                <a:gd name="T69" fmla="*/ 49 h 53"/>
                <a:gd name="T70" fmla="*/ 102 w 106"/>
                <a:gd name="T71" fmla="*/ 46 h 53"/>
                <a:gd name="T72" fmla="*/ 98 w 106"/>
                <a:gd name="T73" fmla="*/ 43 h 53"/>
                <a:gd name="T74" fmla="*/ 95 w 106"/>
                <a:gd name="T75" fmla="*/ 43 h 53"/>
                <a:gd name="T76" fmla="*/ 88 w 106"/>
                <a:gd name="T77" fmla="*/ 38 h 53"/>
                <a:gd name="T78" fmla="*/ 95 w 106"/>
                <a:gd name="T79" fmla="*/ 38 h 53"/>
                <a:gd name="T80" fmla="*/ 98 w 106"/>
                <a:gd name="T81" fmla="*/ 42 h 53"/>
                <a:gd name="T82" fmla="*/ 105 w 106"/>
                <a:gd name="T83" fmla="*/ 42 h 53"/>
                <a:gd name="T84" fmla="*/ 102 w 106"/>
                <a:gd name="T85" fmla="*/ 37 h 53"/>
                <a:gd name="T86" fmla="*/ 98 w 106"/>
                <a:gd name="T87" fmla="*/ 33 h 53"/>
                <a:gd name="T88" fmla="*/ 93 w 106"/>
                <a:gd name="T89" fmla="*/ 31 h 53"/>
                <a:gd name="T90" fmla="*/ 85 w 106"/>
                <a:gd name="T91" fmla="*/ 28 h 53"/>
                <a:gd name="T92" fmla="*/ 79 w 106"/>
                <a:gd name="T93" fmla="*/ 26 h 53"/>
                <a:gd name="T94" fmla="*/ 71 w 106"/>
                <a:gd name="T95" fmla="*/ 23 h 53"/>
                <a:gd name="T96" fmla="*/ 66 w 106"/>
                <a:gd name="T97" fmla="*/ 17 h 53"/>
                <a:gd name="T98" fmla="*/ 62 w 106"/>
                <a:gd name="T99" fmla="*/ 8 h 53"/>
                <a:gd name="T100" fmla="*/ 57 w 106"/>
                <a:gd name="T101" fmla="*/ 8 h 53"/>
                <a:gd name="T102" fmla="*/ 56 w 106"/>
                <a:gd name="T103" fmla="*/ 7 h 53"/>
                <a:gd name="T104" fmla="*/ 51 w 106"/>
                <a:gd name="T105" fmla="*/ 8 h 53"/>
                <a:gd name="T106" fmla="*/ 46 w 106"/>
                <a:gd name="T107" fmla="*/ 4 h 53"/>
                <a:gd name="T108" fmla="*/ 38 w 106"/>
                <a:gd name="T109" fmla="*/ 3 h 53"/>
                <a:gd name="T110" fmla="*/ 34 w 106"/>
                <a:gd name="T111" fmla="*/ 4 h 53"/>
                <a:gd name="T112" fmla="*/ 25 w 106"/>
                <a:gd name="T113" fmla="*/ 3 h 53"/>
                <a:gd name="T114" fmla="*/ 20 w 106"/>
                <a:gd name="T115" fmla="*/ 3 h 53"/>
                <a:gd name="T116" fmla="*/ 19 w 106"/>
                <a:gd name="T117" fmla="*/ 0 h 53"/>
                <a:gd name="T118" fmla="*/ 16 w 106"/>
                <a:gd name="T119" fmla="*/ 0 h 53"/>
                <a:gd name="T120" fmla="*/ 12 w 106"/>
                <a:gd name="T121" fmla="*/ 0 h 53"/>
                <a:gd name="T122" fmla="*/ 2 w 106"/>
                <a:gd name="T123" fmla="*/ 0 h 5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6"/>
                <a:gd name="T187" fmla="*/ 0 h 53"/>
                <a:gd name="T188" fmla="*/ 106 w 106"/>
                <a:gd name="T189" fmla="*/ 53 h 5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6" h="53">
                  <a:moveTo>
                    <a:pt x="2" y="0"/>
                  </a:moveTo>
                  <a:lnTo>
                    <a:pt x="0" y="3"/>
                  </a:lnTo>
                  <a:lnTo>
                    <a:pt x="0" y="8"/>
                  </a:lnTo>
                  <a:lnTo>
                    <a:pt x="6" y="14"/>
                  </a:lnTo>
                  <a:lnTo>
                    <a:pt x="9" y="13"/>
                  </a:lnTo>
                  <a:lnTo>
                    <a:pt x="12" y="15"/>
                  </a:lnTo>
                  <a:lnTo>
                    <a:pt x="18" y="16"/>
                  </a:lnTo>
                  <a:lnTo>
                    <a:pt x="19" y="12"/>
                  </a:lnTo>
                  <a:lnTo>
                    <a:pt x="31" y="13"/>
                  </a:lnTo>
                  <a:lnTo>
                    <a:pt x="32" y="16"/>
                  </a:lnTo>
                  <a:lnTo>
                    <a:pt x="36" y="17"/>
                  </a:lnTo>
                  <a:lnTo>
                    <a:pt x="45" y="16"/>
                  </a:lnTo>
                  <a:lnTo>
                    <a:pt x="47" y="19"/>
                  </a:lnTo>
                  <a:lnTo>
                    <a:pt x="51" y="20"/>
                  </a:lnTo>
                  <a:lnTo>
                    <a:pt x="56" y="26"/>
                  </a:lnTo>
                  <a:lnTo>
                    <a:pt x="56" y="30"/>
                  </a:lnTo>
                  <a:lnTo>
                    <a:pt x="53" y="31"/>
                  </a:lnTo>
                  <a:lnTo>
                    <a:pt x="54" y="35"/>
                  </a:lnTo>
                  <a:lnTo>
                    <a:pt x="49" y="38"/>
                  </a:lnTo>
                  <a:lnTo>
                    <a:pt x="49" y="43"/>
                  </a:lnTo>
                  <a:lnTo>
                    <a:pt x="57" y="43"/>
                  </a:lnTo>
                  <a:lnTo>
                    <a:pt x="60" y="42"/>
                  </a:lnTo>
                  <a:lnTo>
                    <a:pt x="62" y="39"/>
                  </a:lnTo>
                  <a:lnTo>
                    <a:pt x="63" y="42"/>
                  </a:lnTo>
                  <a:lnTo>
                    <a:pt x="68" y="40"/>
                  </a:lnTo>
                  <a:lnTo>
                    <a:pt x="75" y="43"/>
                  </a:lnTo>
                  <a:lnTo>
                    <a:pt x="81" y="48"/>
                  </a:lnTo>
                  <a:lnTo>
                    <a:pt x="83" y="48"/>
                  </a:lnTo>
                  <a:lnTo>
                    <a:pt x="83" y="51"/>
                  </a:lnTo>
                  <a:lnTo>
                    <a:pt x="88" y="52"/>
                  </a:lnTo>
                  <a:lnTo>
                    <a:pt x="96" y="52"/>
                  </a:lnTo>
                  <a:lnTo>
                    <a:pt x="90" y="49"/>
                  </a:lnTo>
                  <a:lnTo>
                    <a:pt x="93" y="47"/>
                  </a:lnTo>
                  <a:lnTo>
                    <a:pt x="98" y="49"/>
                  </a:lnTo>
                  <a:lnTo>
                    <a:pt x="101" y="49"/>
                  </a:lnTo>
                  <a:lnTo>
                    <a:pt x="102" y="46"/>
                  </a:lnTo>
                  <a:lnTo>
                    <a:pt x="98" y="43"/>
                  </a:lnTo>
                  <a:lnTo>
                    <a:pt x="95" y="43"/>
                  </a:lnTo>
                  <a:lnTo>
                    <a:pt x="88" y="38"/>
                  </a:lnTo>
                  <a:lnTo>
                    <a:pt x="95" y="38"/>
                  </a:lnTo>
                  <a:lnTo>
                    <a:pt x="98" y="42"/>
                  </a:lnTo>
                  <a:lnTo>
                    <a:pt x="105" y="42"/>
                  </a:lnTo>
                  <a:lnTo>
                    <a:pt x="102" y="37"/>
                  </a:lnTo>
                  <a:lnTo>
                    <a:pt x="98" y="33"/>
                  </a:lnTo>
                  <a:lnTo>
                    <a:pt x="93" y="31"/>
                  </a:lnTo>
                  <a:lnTo>
                    <a:pt x="85" y="28"/>
                  </a:lnTo>
                  <a:lnTo>
                    <a:pt x="79" y="26"/>
                  </a:lnTo>
                  <a:lnTo>
                    <a:pt x="71" y="23"/>
                  </a:lnTo>
                  <a:lnTo>
                    <a:pt x="66" y="17"/>
                  </a:lnTo>
                  <a:lnTo>
                    <a:pt x="62" y="8"/>
                  </a:lnTo>
                  <a:lnTo>
                    <a:pt x="57" y="8"/>
                  </a:lnTo>
                  <a:lnTo>
                    <a:pt x="56" y="7"/>
                  </a:lnTo>
                  <a:lnTo>
                    <a:pt x="51" y="8"/>
                  </a:lnTo>
                  <a:lnTo>
                    <a:pt x="46" y="4"/>
                  </a:lnTo>
                  <a:lnTo>
                    <a:pt x="38" y="3"/>
                  </a:lnTo>
                  <a:lnTo>
                    <a:pt x="34" y="4"/>
                  </a:lnTo>
                  <a:lnTo>
                    <a:pt x="25" y="3"/>
                  </a:lnTo>
                  <a:lnTo>
                    <a:pt x="20" y="3"/>
                  </a:lnTo>
                  <a:lnTo>
                    <a:pt x="19" y="0"/>
                  </a:lnTo>
                  <a:lnTo>
                    <a:pt x="16" y="0"/>
                  </a:lnTo>
                  <a:lnTo>
                    <a:pt x="12" y="0"/>
                  </a:lnTo>
                  <a:lnTo>
                    <a:pt x="2" y="0"/>
                  </a:lnTo>
                </a:path>
              </a:pathLst>
            </a:custGeom>
            <a:solidFill>
              <a:srgbClr val="00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AR" sz="1662"/>
            </a:p>
          </p:txBody>
        </p:sp>
        <p:sp>
          <p:nvSpPr>
            <p:cNvPr id="12319" name="Forma libre 36">
              <a:extLst>
                <a:ext uri="{FF2B5EF4-FFF2-40B4-BE49-F238E27FC236}">
                  <a16:creationId xmlns:a16="http://schemas.microsoft.com/office/drawing/2014/main" id="{3FE1D3C2-D06F-455E-A28D-953B5E318AE8}"/>
                </a:ext>
              </a:extLst>
            </p:cNvPr>
            <p:cNvSpPr>
              <a:spLocks/>
            </p:cNvSpPr>
            <p:nvPr/>
          </p:nvSpPr>
          <p:spPr bwMode="auto">
            <a:xfrm>
              <a:off x="1350" y="2561"/>
              <a:ext cx="74" cy="20"/>
            </a:xfrm>
            <a:custGeom>
              <a:avLst/>
              <a:gdLst>
                <a:gd name="T0" fmla="*/ 0 w 74"/>
                <a:gd name="T1" fmla="*/ 10 h 20"/>
                <a:gd name="T2" fmla="*/ 6 w 74"/>
                <a:gd name="T3" fmla="*/ 4 h 20"/>
                <a:gd name="T4" fmla="*/ 9 w 74"/>
                <a:gd name="T5" fmla="*/ 4 h 20"/>
                <a:gd name="T6" fmla="*/ 13 w 74"/>
                <a:gd name="T7" fmla="*/ 1 h 20"/>
                <a:gd name="T8" fmla="*/ 20 w 74"/>
                <a:gd name="T9" fmla="*/ 1 h 20"/>
                <a:gd name="T10" fmla="*/ 21 w 74"/>
                <a:gd name="T11" fmla="*/ 0 h 20"/>
                <a:gd name="T12" fmla="*/ 22 w 74"/>
                <a:gd name="T13" fmla="*/ 0 h 20"/>
                <a:gd name="T14" fmla="*/ 31 w 74"/>
                <a:gd name="T15" fmla="*/ 4 h 20"/>
                <a:gd name="T16" fmla="*/ 33 w 74"/>
                <a:gd name="T17" fmla="*/ 6 h 20"/>
                <a:gd name="T18" fmla="*/ 35 w 74"/>
                <a:gd name="T19" fmla="*/ 4 h 20"/>
                <a:gd name="T20" fmla="*/ 39 w 74"/>
                <a:gd name="T21" fmla="*/ 7 h 20"/>
                <a:gd name="T22" fmla="*/ 44 w 74"/>
                <a:gd name="T23" fmla="*/ 7 h 20"/>
                <a:gd name="T24" fmla="*/ 48 w 74"/>
                <a:gd name="T25" fmla="*/ 9 h 20"/>
                <a:gd name="T26" fmla="*/ 51 w 74"/>
                <a:gd name="T27" fmla="*/ 10 h 20"/>
                <a:gd name="T28" fmla="*/ 51 w 74"/>
                <a:gd name="T29" fmla="*/ 13 h 20"/>
                <a:gd name="T30" fmla="*/ 60 w 74"/>
                <a:gd name="T31" fmla="*/ 13 h 20"/>
                <a:gd name="T32" fmla="*/ 63 w 74"/>
                <a:gd name="T33" fmla="*/ 15 h 20"/>
                <a:gd name="T34" fmla="*/ 68 w 74"/>
                <a:gd name="T35" fmla="*/ 15 h 20"/>
                <a:gd name="T36" fmla="*/ 73 w 74"/>
                <a:gd name="T37" fmla="*/ 19 h 20"/>
                <a:gd name="T38" fmla="*/ 70 w 74"/>
                <a:gd name="T39" fmla="*/ 19 h 20"/>
                <a:gd name="T40" fmla="*/ 68 w 74"/>
                <a:gd name="T41" fmla="*/ 18 h 20"/>
                <a:gd name="T42" fmla="*/ 68 w 74"/>
                <a:gd name="T43" fmla="*/ 17 h 20"/>
                <a:gd name="T44" fmla="*/ 63 w 74"/>
                <a:gd name="T45" fmla="*/ 18 h 20"/>
                <a:gd name="T46" fmla="*/ 60 w 74"/>
                <a:gd name="T47" fmla="*/ 19 h 20"/>
                <a:gd name="T48" fmla="*/ 59 w 74"/>
                <a:gd name="T49" fmla="*/ 19 h 20"/>
                <a:gd name="T50" fmla="*/ 50 w 74"/>
                <a:gd name="T51" fmla="*/ 19 h 20"/>
                <a:gd name="T52" fmla="*/ 48 w 74"/>
                <a:gd name="T53" fmla="*/ 19 h 20"/>
                <a:gd name="T54" fmla="*/ 48 w 74"/>
                <a:gd name="T55" fmla="*/ 17 h 20"/>
                <a:gd name="T56" fmla="*/ 39 w 74"/>
                <a:gd name="T57" fmla="*/ 13 h 20"/>
                <a:gd name="T58" fmla="*/ 39 w 74"/>
                <a:gd name="T59" fmla="*/ 10 h 20"/>
                <a:gd name="T60" fmla="*/ 33 w 74"/>
                <a:gd name="T61" fmla="*/ 10 h 20"/>
                <a:gd name="T62" fmla="*/ 30 w 74"/>
                <a:gd name="T63" fmla="*/ 9 h 20"/>
                <a:gd name="T64" fmla="*/ 27 w 74"/>
                <a:gd name="T65" fmla="*/ 10 h 20"/>
                <a:gd name="T66" fmla="*/ 25 w 74"/>
                <a:gd name="T67" fmla="*/ 8 h 20"/>
                <a:gd name="T68" fmla="*/ 22 w 74"/>
                <a:gd name="T69" fmla="*/ 8 h 20"/>
                <a:gd name="T70" fmla="*/ 22 w 74"/>
                <a:gd name="T71" fmla="*/ 4 h 20"/>
                <a:gd name="T72" fmla="*/ 21 w 74"/>
                <a:gd name="T73" fmla="*/ 4 h 20"/>
                <a:gd name="T74" fmla="*/ 15 w 74"/>
                <a:gd name="T75" fmla="*/ 4 h 20"/>
                <a:gd name="T76" fmla="*/ 10 w 74"/>
                <a:gd name="T77" fmla="*/ 8 h 20"/>
                <a:gd name="T78" fmla="*/ 5 w 74"/>
                <a:gd name="T79" fmla="*/ 9 h 20"/>
                <a:gd name="T80" fmla="*/ 0 w 74"/>
                <a:gd name="T81" fmla="*/ 10 h 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4"/>
                <a:gd name="T124" fmla="*/ 0 h 20"/>
                <a:gd name="T125" fmla="*/ 74 w 74"/>
                <a:gd name="T126" fmla="*/ 20 h 2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4" h="20">
                  <a:moveTo>
                    <a:pt x="0" y="10"/>
                  </a:moveTo>
                  <a:lnTo>
                    <a:pt x="6" y="4"/>
                  </a:lnTo>
                  <a:lnTo>
                    <a:pt x="9" y="4"/>
                  </a:lnTo>
                  <a:lnTo>
                    <a:pt x="13" y="1"/>
                  </a:lnTo>
                  <a:lnTo>
                    <a:pt x="20" y="1"/>
                  </a:lnTo>
                  <a:lnTo>
                    <a:pt x="21" y="0"/>
                  </a:lnTo>
                  <a:lnTo>
                    <a:pt x="22" y="0"/>
                  </a:lnTo>
                  <a:lnTo>
                    <a:pt x="31" y="4"/>
                  </a:lnTo>
                  <a:lnTo>
                    <a:pt x="33" y="6"/>
                  </a:lnTo>
                  <a:lnTo>
                    <a:pt x="35" y="4"/>
                  </a:lnTo>
                  <a:lnTo>
                    <a:pt x="39" y="7"/>
                  </a:lnTo>
                  <a:lnTo>
                    <a:pt x="44" y="7"/>
                  </a:lnTo>
                  <a:lnTo>
                    <a:pt x="48" y="9"/>
                  </a:lnTo>
                  <a:lnTo>
                    <a:pt x="51" y="10"/>
                  </a:lnTo>
                  <a:lnTo>
                    <a:pt x="51" y="13"/>
                  </a:lnTo>
                  <a:lnTo>
                    <a:pt x="60" y="13"/>
                  </a:lnTo>
                  <a:lnTo>
                    <a:pt x="63" y="15"/>
                  </a:lnTo>
                  <a:lnTo>
                    <a:pt x="68" y="15"/>
                  </a:lnTo>
                  <a:lnTo>
                    <a:pt x="73" y="19"/>
                  </a:lnTo>
                  <a:lnTo>
                    <a:pt x="70" y="19"/>
                  </a:lnTo>
                  <a:lnTo>
                    <a:pt x="68" y="18"/>
                  </a:lnTo>
                  <a:lnTo>
                    <a:pt x="68" y="17"/>
                  </a:lnTo>
                  <a:lnTo>
                    <a:pt x="63" y="18"/>
                  </a:lnTo>
                  <a:lnTo>
                    <a:pt x="60" y="19"/>
                  </a:lnTo>
                  <a:lnTo>
                    <a:pt x="59" y="19"/>
                  </a:lnTo>
                  <a:lnTo>
                    <a:pt x="50" y="19"/>
                  </a:lnTo>
                  <a:lnTo>
                    <a:pt x="48" y="19"/>
                  </a:lnTo>
                  <a:lnTo>
                    <a:pt x="48" y="17"/>
                  </a:lnTo>
                  <a:lnTo>
                    <a:pt x="39" y="13"/>
                  </a:lnTo>
                  <a:lnTo>
                    <a:pt x="39" y="10"/>
                  </a:lnTo>
                  <a:lnTo>
                    <a:pt x="33" y="10"/>
                  </a:lnTo>
                  <a:lnTo>
                    <a:pt x="30" y="9"/>
                  </a:lnTo>
                  <a:lnTo>
                    <a:pt x="27" y="10"/>
                  </a:lnTo>
                  <a:lnTo>
                    <a:pt x="25" y="8"/>
                  </a:lnTo>
                  <a:lnTo>
                    <a:pt x="22" y="8"/>
                  </a:lnTo>
                  <a:lnTo>
                    <a:pt x="22" y="4"/>
                  </a:lnTo>
                  <a:lnTo>
                    <a:pt x="21" y="4"/>
                  </a:lnTo>
                  <a:lnTo>
                    <a:pt x="15" y="4"/>
                  </a:lnTo>
                  <a:lnTo>
                    <a:pt x="10" y="8"/>
                  </a:lnTo>
                  <a:lnTo>
                    <a:pt x="5" y="9"/>
                  </a:lnTo>
                  <a:lnTo>
                    <a:pt x="0" y="10"/>
                  </a:lnTo>
                </a:path>
              </a:pathLst>
            </a:custGeom>
            <a:solidFill>
              <a:srgbClr val="00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AR" sz="1662"/>
            </a:p>
          </p:txBody>
        </p:sp>
        <p:sp>
          <p:nvSpPr>
            <p:cNvPr id="12320" name="Forma libre 37">
              <a:extLst>
                <a:ext uri="{FF2B5EF4-FFF2-40B4-BE49-F238E27FC236}">
                  <a16:creationId xmlns:a16="http://schemas.microsoft.com/office/drawing/2014/main" id="{E8B74978-2974-482A-8502-F93070DC0312}"/>
                </a:ext>
              </a:extLst>
            </p:cNvPr>
            <p:cNvSpPr>
              <a:spLocks/>
            </p:cNvSpPr>
            <p:nvPr/>
          </p:nvSpPr>
          <p:spPr bwMode="auto">
            <a:xfrm>
              <a:off x="1422" y="2581"/>
              <a:ext cx="45" cy="17"/>
            </a:xfrm>
            <a:custGeom>
              <a:avLst/>
              <a:gdLst>
                <a:gd name="T0" fmla="*/ 0 w 45"/>
                <a:gd name="T1" fmla="*/ 12 h 17"/>
                <a:gd name="T2" fmla="*/ 3 w 45"/>
                <a:gd name="T3" fmla="*/ 12 h 17"/>
                <a:gd name="T4" fmla="*/ 13 w 45"/>
                <a:gd name="T5" fmla="*/ 12 h 17"/>
                <a:gd name="T6" fmla="*/ 17 w 45"/>
                <a:gd name="T7" fmla="*/ 14 h 17"/>
                <a:gd name="T8" fmla="*/ 22 w 45"/>
                <a:gd name="T9" fmla="*/ 16 h 17"/>
                <a:gd name="T10" fmla="*/ 25 w 45"/>
                <a:gd name="T11" fmla="*/ 12 h 17"/>
                <a:gd name="T12" fmla="*/ 24 w 45"/>
                <a:gd name="T13" fmla="*/ 10 h 17"/>
                <a:gd name="T14" fmla="*/ 26 w 45"/>
                <a:gd name="T15" fmla="*/ 10 h 17"/>
                <a:gd name="T16" fmla="*/ 31 w 45"/>
                <a:gd name="T17" fmla="*/ 12 h 17"/>
                <a:gd name="T18" fmla="*/ 36 w 45"/>
                <a:gd name="T19" fmla="*/ 12 h 17"/>
                <a:gd name="T20" fmla="*/ 36 w 45"/>
                <a:gd name="T21" fmla="*/ 10 h 17"/>
                <a:gd name="T22" fmla="*/ 39 w 45"/>
                <a:gd name="T23" fmla="*/ 10 h 17"/>
                <a:gd name="T24" fmla="*/ 44 w 45"/>
                <a:gd name="T25" fmla="*/ 8 h 17"/>
                <a:gd name="T26" fmla="*/ 40 w 45"/>
                <a:gd name="T27" fmla="*/ 8 h 17"/>
                <a:gd name="T28" fmla="*/ 40 w 45"/>
                <a:gd name="T29" fmla="*/ 5 h 17"/>
                <a:gd name="T30" fmla="*/ 40 w 45"/>
                <a:gd name="T31" fmla="*/ 2 h 17"/>
                <a:gd name="T32" fmla="*/ 35 w 45"/>
                <a:gd name="T33" fmla="*/ 1 h 17"/>
                <a:gd name="T34" fmla="*/ 30 w 45"/>
                <a:gd name="T35" fmla="*/ 2 h 17"/>
                <a:gd name="T36" fmla="*/ 25 w 45"/>
                <a:gd name="T37" fmla="*/ 2 h 17"/>
                <a:gd name="T38" fmla="*/ 19 w 45"/>
                <a:gd name="T39" fmla="*/ 1 h 17"/>
                <a:gd name="T40" fmla="*/ 14 w 45"/>
                <a:gd name="T41" fmla="*/ 0 h 17"/>
                <a:gd name="T42" fmla="*/ 13 w 45"/>
                <a:gd name="T43" fmla="*/ 1 h 17"/>
                <a:gd name="T44" fmla="*/ 13 w 45"/>
                <a:gd name="T45" fmla="*/ 5 h 17"/>
                <a:gd name="T46" fmla="*/ 8 w 45"/>
                <a:gd name="T47" fmla="*/ 5 h 17"/>
                <a:gd name="T48" fmla="*/ 6 w 45"/>
                <a:gd name="T49" fmla="*/ 8 h 17"/>
                <a:gd name="T50" fmla="*/ 3 w 45"/>
                <a:gd name="T51" fmla="*/ 8 h 17"/>
                <a:gd name="T52" fmla="*/ 0 w 45"/>
                <a:gd name="T53" fmla="*/ 12 h 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5"/>
                <a:gd name="T82" fmla="*/ 0 h 17"/>
                <a:gd name="T83" fmla="*/ 45 w 45"/>
                <a:gd name="T84" fmla="*/ 17 h 1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5" h="17">
                  <a:moveTo>
                    <a:pt x="0" y="12"/>
                  </a:moveTo>
                  <a:lnTo>
                    <a:pt x="3" y="12"/>
                  </a:lnTo>
                  <a:lnTo>
                    <a:pt x="13" y="12"/>
                  </a:lnTo>
                  <a:lnTo>
                    <a:pt x="17" y="14"/>
                  </a:lnTo>
                  <a:lnTo>
                    <a:pt x="22" y="16"/>
                  </a:lnTo>
                  <a:lnTo>
                    <a:pt x="25" y="12"/>
                  </a:lnTo>
                  <a:lnTo>
                    <a:pt x="24" y="10"/>
                  </a:lnTo>
                  <a:lnTo>
                    <a:pt x="26" y="10"/>
                  </a:lnTo>
                  <a:lnTo>
                    <a:pt x="31" y="12"/>
                  </a:lnTo>
                  <a:lnTo>
                    <a:pt x="36" y="12"/>
                  </a:lnTo>
                  <a:lnTo>
                    <a:pt x="36" y="10"/>
                  </a:lnTo>
                  <a:lnTo>
                    <a:pt x="39" y="10"/>
                  </a:lnTo>
                  <a:lnTo>
                    <a:pt x="44" y="8"/>
                  </a:lnTo>
                  <a:lnTo>
                    <a:pt x="40" y="8"/>
                  </a:lnTo>
                  <a:lnTo>
                    <a:pt x="40" y="5"/>
                  </a:lnTo>
                  <a:lnTo>
                    <a:pt x="40" y="2"/>
                  </a:lnTo>
                  <a:lnTo>
                    <a:pt x="35" y="1"/>
                  </a:lnTo>
                  <a:lnTo>
                    <a:pt x="30" y="2"/>
                  </a:lnTo>
                  <a:lnTo>
                    <a:pt x="25" y="2"/>
                  </a:lnTo>
                  <a:lnTo>
                    <a:pt x="19" y="1"/>
                  </a:lnTo>
                  <a:lnTo>
                    <a:pt x="14" y="0"/>
                  </a:lnTo>
                  <a:lnTo>
                    <a:pt x="13" y="1"/>
                  </a:lnTo>
                  <a:lnTo>
                    <a:pt x="13" y="5"/>
                  </a:lnTo>
                  <a:lnTo>
                    <a:pt x="8" y="5"/>
                  </a:lnTo>
                  <a:lnTo>
                    <a:pt x="6" y="8"/>
                  </a:lnTo>
                  <a:lnTo>
                    <a:pt x="3" y="8"/>
                  </a:lnTo>
                  <a:lnTo>
                    <a:pt x="0" y="12"/>
                  </a:lnTo>
                </a:path>
              </a:pathLst>
            </a:custGeom>
            <a:solidFill>
              <a:srgbClr val="00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AR" sz="1662"/>
            </a:p>
          </p:txBody>
        </p:sp>
        <p:sp>
          <p:nvSpPr>
            <p:cNvPr id="12321" name="Forma libre 38">
              <a:extLst>
                <a:ext uri="{FF2B5EF4-FFF2-40B4-BE49-F238E27FC236}">
                  <a16:creationId xmlns:a16="http://schemas.microsoft.com/office/drawing/2014/main" id="{CE178EAE-F92A-4449-977A-33A6F791AF7B}"/>
                </a:ext>
              </a:extLst>
            </p:cNvPr>
            <p:cNvSpPr>
              <a:spLocks/>
            </p:cNvSpPr>
            <p:nvPr/>
          </p:nvSpPr>
          <p:spPr bwMode="auto">
            <a:xfrm>
              <a:off x="1390" y="2650"/>
              <a:ext cx="324" cy="485"/>
            </a:xfrm>
            <a:custGeom>
              <a:avLst/>
              <a:gdLst>
                <a:gd name="T0" fmla="*/ 35 w 324"/>
                <a:gd name="T1" fmla="*/ 8 h 485"/>
                <a:gd name="T2" fmla="*/ 60 w 324"/>
                <a:gd name="T3" fmla="*/ 0 h 485"/>
                <a:gd name="T4" fmla="*/ 49 w 324"/>
                <a:gd name="T5" fmla="*/ 17 h 485"/>
                <a:gd name="T6" fmla="*/ 60 w 324"/>
                <a:gd name="T7" fmla="*/ 16 h 485"/>
                <a:gd name="T8" fmla="*/ 70 w 324"/>
                <a:gd name="T9" fmla="*/ 15 h 485"/>
                <a:gd name="T10" fmla="*/ 85 w 324"/>
                <a:gd name="T11" fmla="*/ 20 h 485"/>
                <a:gd name="T12" fmla="*/ 130 w 324"/>
                <a:gd name="T13" fmla="*/ 30 h 485"/>
                <a:gd name="T14" fmla="*/ 150 w 324"/>
                <a:gd name="T15" fmla="*/ 38 h 485"/>
                <a:gd name="T16" fmla="*/ 175 w 324"/>
                <a:gd name="T17" fmla="*/ 42 h 485"/>
                <a:gd name="T18" fmla="*/ 213 w 324"/>
                <a:gd name="T19" fmla="*/ 67 h 485"/>
                <a:gd name="T20" fmla="*/ 234 w 324"/>
                <a:gd name="T21" fmla="*/ 95 h 485"/>
                <a:gd name="T22" fmla="*/ 313 w 324"/>
                <a:gd name="T23" fmla="*/ 120 h 485"/>
                <a:gd name="T24" fmla="*/ 314 w 324"/>
                <a:gd name="T25" fmla="*/ 160 h 485"/>
                <a:gd name="T26" fmla="*/ 294 w 324"/>
                <a:gd name="T27" fmla="*/ 184 h 485"/>
                <a:gd name="T28" fmla="*/ 291 w 324"/>
                <a:gd name="T29" fmla="*/ 214 h 485"/>
                <a:gd name="T30" fmla="*/ 278 w 324"/>
                <a:gd name="T31" fmla="*/ 228 h 485"/>
                <a:gd name="T32" fmla="*/ 261 w 324"/>
                <a:gd name="T33" fmla="*/ 250 h 485"/>
                <a:gd name="T34" fmla="*/ 231 w 324"/>
                <a:gd name="T35" fmla="*/ 260 h 485"/>
                <a:gd name="T36" fmla="*/ 217 w 324"/>
                <a:gd name="T37" fmla="*/ 282 h 485"/>
                <a:gd name="T38" fmla="*/ 214 w 324"/>
                <a:gd name="T39" fmla="*/ 302 h 485"/>
                <a:gd name="T40" fmla="*/ 192 w 324"/>
                <a:gd name="T41" fmla="*/ 321 h 485"/>
                <a:gd name="T42" fmla="*/ 181 w 324"/>
                <a:gd name="T43" fmla="*/ 334 h 485"/>
                <a:gd name="T44" fmla="*/ 172 w 324"/>
                <a:gd name="T45" fmla="*/ 342 h 485"/>
                <a:gd name="T46" fmla="*/ 168 w 324"/>
                <a:gd name="T47" fmla="*/ 361 h 485"/>
                <a:gd name="T48" fmla="*/ 144 w 324"/>
                <a:gd name="T49" fmla="*/ 369 h 485"/>
                <a:gd name="T50" fmla="*/ 127 w 324"/>
                <a:gd name="T51" fmla="*/ 377 h 485"/>
                <a:gd name="T52" fmla="*/ 127 w 324"/>
                <a:gd name="T53" fmla="*/ 395 h 485"/>
                <a:gd name="T54" fmla="*/ 109 w 324"/>
                <a:gd name="T55" fmla="*/ 410 h 485"/>
                <a:gd name="T56" fmla="*/ 120 w 324"/>
                <a:gd name="T57" fmla="*/ 423 h 485"/>
                <a:gd name="T58" fmla="*/ 104 w 324"/>
                <a:gd name="T59" fmla="*/ 435 h 485"/>
                <a:gd name="T60" fmla="*/ 96 w 324"/>
                <a:gd name="T61" fmla="*/ 455 h 485"/>
                <a:gd name="T62" fmla="*/ 117 w 324"/>
                <a:gd name="T63" fmla="*/ 484 h 485"/>
                <a:gd name="T64" fmla="*/ 92 w 324"/>
                <a:gd name="T65" fmla="*/ 469 h 485"/>
                <a:gd name="T66" fmla="*/ 74 w 324"/>
                <a:gd name="T67" fmla="*/ 445 h 485"/>
                <a:gd name="T68" fmla="*/ 72 w 324"/>
                <a:gd name="T69" fmla="*/ 377 h 485"/>
                <a:gd name="T70" fmla="*/ 70 w 324"/>
                <a:gd name="T71" fmla="*/ 348 h 485"/>
                <a:gd name="T72" fmla="*/ 71 w 324"/>
                <a:gd name="T73" fmla="*/ 318 h 485"/>
                <a:gd name="T74" fmla="*/ 74 w 324"/>
                <a:gd name="T75" fmla="*/ 292 h 485"/>
                <a:gd name="T76" fmla="*/ 73 w 324"/>
                <a:gd name="T77" fmla="*/ 253 h 485"/>
                <a:gd name="T78" fmla="*/ 75 w 324"/>
                <a:gd name="T79" fmla="*/ 220 h 485"/>
                <a:gd name="T80" fmla="*/ 57 w 324"/>
                <a:gd name="T81" fmla="*/ 198 h 485"/>
                <a:gd name="T82" fmla="*/ 27 w 324"/>
                <a:gd name="T83" fmla="*/ 180 h 485"/>
                <a:gd name="T84" fmla="*/ 18 w 324"/>
                <a:gd name="T85" fmla="*/ 153 h 485"/>
                <a:gd name="T86" fmla="*/ 4 w 324"/>
                <a:gd name="T87" fmla="*/ 138 h 485"/>
                <a:gd name="T88" fmla="*/ 4 w 324"/>
                <a:gd name="T89" fmla="*/ 112 h 485"/>
                <a:gd name="T90" fmla="*/ 2 w 324"/>
                <a:gd name="T91" fmla="*/ 88 h 485"/>
                <a:gd name="T92" fmla="*/ 22 w 324"/>
                <a:gd name="T93" fmla="*/ 40 h 48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24"/>
                <a:gd name="T142" fmla="*/ 0 h 485"/>
                <a:gd name="T143" fmla="*/ 324 w 324"/>
                <a:gd name="T144" fmla="*/ 485 h 48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24" h="485">
                  <a:moveTo>
                    <a:pt x="24" y="21"/>
                  </a:moveTo>
                  <a:lnTo>
                    <a:pt x="27" y="16"/>
                  </a:lnTo>
                  <a:lnTo>
                    <a:pt x="35" y="8"/>
                  </a:lnTo>
                  <a:lnTo>
                    <a:pt x="48" y="3"/>
                  </a:lnTo>
                  <a:lnTo>
                    <a:pt x="55" y="0"/>
                  </a:lnTo>
                  <a:lnTo>
                    <a:pt x="60" y="0"/>
                  </a:lnTo>
                  <a:lnTo>
                    <a:pt x="59" y="5"/>
                  </a:lnTo>
                  <a:lnTo>
                    <a:pt x="52" y="9"/>
                  </a:lnTo>
                  <a:lnTo>
                    <a:pt x="49" y="17"/>
                  </a:lnTo>
                  <a:lnTo>
                    <a:pt x="52" y="22"/>
                  </a:lnTo>
                  <a:lnTo>
                    <a:pt x="57" y="22"/>
                  </a:lnTo>
                  <a:lnTo>
                    <a:pt x="60" y="16"/>
                  </a:lnTo>
                  <a:lnTo>
                    <a:pt x="61" y="9"/>
                  </a:lnTo>
                  <a:lnTo>
                    <a:pt x="66" y="10"/>
                  </a:lnTo>
                  <a:lnTo>
                    <a:pt x="70" y="15"/>
                  </a:lnTo>
                  <a:lnTo>
                    <a:pt x="78" y="14"/>
                  </a:lnTo>
                  <a:lnTo>
                    <a:pt x="83" y="17"/>
                  </a:lnTo>
                  <a:lnTo>
                    <a:pt x="85" y="20"/>
                  </a:lnTo>
                  <a:lnTo>
                    <a:pt x="96" y="19"/>
                  </a:lnTo>
                  <a:lnTo>
                    <a:pt x="120" y="17"/>
                  </a:lnTo>
                  <a:lnTo>
                    <a:pt x="130" y="30"/>
                  </a:lnTo>
                  <a:lnTo>
                    <a:pt x="143" y="35"/>
                  </a:lnTo>
                  <a:lnTo>
                    <a:pt x="141" y="40"/>
                  </a:lnTo>
                  <a:lnTo>
                    <a:pt x="150" y="38"/>
                  </a:lnTo>
                  <a:lnTo>
                    <a:pt x="156" y="38"/>
                  </a:lnTo>
                  <a:lnTo>
                    <a:pt x="164" y="43"/>
                  </a:lnTo>
                  <a:lnTo>
                    <a:pt x="175" y="42"/>
                  </a:lnTo>
                  <a:lnTo>
                    <a:pt x="184" y="43"/>
                  </a:lnTo>
                  <a:lnTo>
                    <a:pt x="197" y="53"/>
                  </a:lnTo>
                  <a:lnTo>
                    <a:pt x="213" y="67"/>
                  </a:lnTo>
                  <a:lnTo>
                    <a:pt x="221" y="82"/>
                  </a:lnTo>
                  <a:lnTo>
                    <a:pt x="214" y="92"/>
                  </a:lnTo>
                  <a:lnTo>
                    <a:pt x="234" y="95"/>
                  </a:lnTo>
                  <a:lnTo>
                    <a:pt x="263" y="102"/>
                  </a:lnTo>
                  <a:lnTo>
                    <a:pt x="294" y="107"/>
                  </a:lnTo>
                  <a:lnTo>
                    <a:pt x="313" y="120"/>
                  </a:lnTo>
                  <a:lnTo>
                    <a:pt x="323" y="132"/>
                  </a:lnTo>
                  <a:lnTo>
                    <a:pt x="323" y="147"/>
                  </a:lnTo>
                  <a:lnTo>
                    <a:pt x="314" y="160"/>
                  </a:lnTo>
                  <a:lnTo>
                    <a:pt x="306" y="167"/>
                  </a:lnTo>
                  <a:lnTo>
                    <a:pt x="301" y="173"/>
                  </a:lnTo>
                  <a:lnTo>
                    <a:pt x="294" y="184"/>
                  </a:lnTo>
                  <a:lnTo>
                    <a:pt x="294" y="192"/>
                  </a:lnTo>
                  <a:lnTo>
                    <a:pt x="294" y="202"/>
                  </a:lnTo>
                  <a:lnTo>
                    <a:pt x="291" y="214"/>
                  </a:lnTo>
                  <a:lnTo>
                    <a:pt x="287" y="216"/>
                  </a:lnTo>
                  <a:lnTo>
                    <a:pt x="285" y="223"/>
                  </a:lnTo>
                  <a:lnTo>
                    <a:pt x="278" y="228"/>
                  </a:lnTo>
                  <a:lnTo>
                    <a:pt x="277" y="233"/>
                  </a:lnTo>
                  <a:lnTo>
                    <a:pt x="270" y="239"/>
                  </a:lnTo>
                  <a:lnTo>
                    <a:pt x="261" y="250"/>
                  </a:lnTo>
                  <a:lnTo>
                    <a:pt x="250" y="254"/>
                  </a:lnTo>
                  <a:lnTo>
                    <a:pt x="244" y="253"/>
                  </a:lnTo>
                  <a:lnTo>
                    <a:pt x="231" y="260"/>
                  </a:lnTo>
                  <a:lnTo>
                    <a:pt x="222" y="271"/>
                  </a:lnTo>
                  <a:lnTo>
                    <a:pt x="217" y="276"/>
                  </a:lnTo>
                  <a:lnTo>
                    <a:pt x="217" y="282"/>
                  </a:lnTo>
                  <a:lnTo>
                    <a:pt x="222" y="289"/>
                  </a:lnTo>
                  <a:lnTo>
                    <a:pt x="214" y="297"/>
                  </a:lnTo>
                  <a:lnTo>
                    <a:pt x="214" y="302"/>
                  </a:lnTo>
                  <a:lnTo>
                    <a:pt x="205" y="310"/>
                  </a:lnTo>
                  <a:lnTo>
                    <a:pt x="199" y="313"/>
                  </a:lnTo>
                  <a:lnTo>
                    <a:pt x="192" y="321"/>
                  </a:lnTo>
                  <a:lnTo>
                    <a:pt x="190" y="329"/>
                  </a:lnTo>
                  <a:lnTo>
                    <a:pt x="182" y="336"/>
                  </a:lnTo>
                  <a:lnTo>
                    <a:pt x="181" y="334"/>
                  </a:lnTo>
                  <a:lnTo>
                    <a:pt x="174" y="334"/>
                  </a:lnTo>
                  <a:lnTo>
                    <a:pt x="165" y="338"/>
                  </a:lnTo>
                  <a:lnTo>
                    <a:pt x="172" y="342"/>
                  </a:lnTo>
                  <a:lnTo>
                    <a:pt x="172" y="350"/>
                  </a:lnTo>
                  <a:lnTo>
                    <a:pt x="172" y="355"/>
                  </a:lnTo>
                  <a:lnTo>
                    <a:pt x="168" y="361"/>
                  </a:lnTo>
                  <a:lnTo>
                    <a:pt x="156" y="363"/>
                  </a:lnTo>
                  <a:lnTo>
                    <a:pt x="148" y="365"/>
                  </a:lnTo>
                  <a:lnTo>
                    <a:pt x="144" y="369"/>
                  </a:lnTo>
                  <a:lnTo>
                    <a:pt x="144" y="377"/>
                  </a:lnTo>
                  <a:lnTo>
                    <a:pt x="135" y="379"/>
                  </a:lnTo>
                  <a:lnTo>
                    <a:pt x="127" y="377"/>
                  </a:lnTo>
                  <a:lnTo>
                    <a:pt x="125" y="382"/>
                  </a:lnTo>
                  <a:lnTo>
                    <a:pt x="130" y="385"/>
                  </a:lnTo>
                  <a:lnTo>
                    <a:pt x="127" y="395"/>
                  </a:lnTo>
                  <a:lnTo>
                    <a:pt x="123" y="405"/>
                  </a:lnTo>
                  <a:lnTo>
                    <a:pt x="112" y="405"/>
                  </a:lnTo>
                  <a:lnTo>
                    <a:pt x="109" y="410"/>
                  </a:lnTo>
                  <a:lnTo>
                    <a:pt x="109" y="419"/>
                  </a:lnTo>
                  <a:lnTo>
                    <a:pt x="117" y="419"/>
                  </a:lnTo>
                  <a:lnTo>
                    <a:pt x="120" y="423"/>
                  </a:lnTo>
                  <a:lnTo>
                    <a:pt x="118" y="431"/>
                  </a:lnTo>
                  <a:lnTo>
                    <a:pt x="112" y="431"/>
                  </a:lnTo>
                  <a:lnTo>
                    <a:pt x="104" y="435"/>
                  </a:lnTo>
                  <a:lnTo>
                    <a:pt x="100" y="441"/>
                  </a:lnTo>
                  <a:lnTo>
                    <a:pt x="100" y="452"/>
                  </a:lnTo>
                  <a:lnTo>
                    <a:pt x="96" y="455"/>
                  </a:lnTo>
                  <a:lnTo>
                    <a:pt x="114" y="472"/>
                  </a:lnTo>
                  <a:lnTo>
                    <a:pt x="120" y="479"/>
                  </a:lnTo>
                  <a:lnTo>
                    <a:pt x="117" y="484"/>
                  </a:lnTo>
                  <a:lnTo>
                    <a:pt x="109" y="480"/>
                  </a:lnTo>
                  <a:lnTo>
                    <a:pt x="100" y="475"/>
                  </a:lnTo>
                  <a:lnTo>
                    <a:pt x="92" y="469"/>
                  </a:lnTo>
                  <a:lnTo>
                    <a:pt x="82" y="461"/>
                  </a:lnTo>
                  <a:lnTo>
                    <a:pt x="74" y="454"/>
                  </a:lnTo>
                  <a:lnTo>
                    <a:pt x="74" y="445"/>
                  </a:lnTo>
                  <a:lnTo>
                    <a:pt x="75" y="438"/>
                  </a:lnTo>
                  <a:lnTo>
                    <a:pt x="74" y="387"/>
                  </a:lnTo>
                  <a:lnTo>
                    <a:pt x="72" y="377"/>
                  </a:lnTo>
                  <a:lnTo>
                    <a:pt x="66" y="367"/>
                  </a:lnTo>
                  <a:lnTo>
                    <a:pt x="66" y="358"/>
                  </a:lnTo>
                  <a:lnTo>
                    <a:pt x="70" y="348"/>
                  </a:lnTo>
                  <a:lnTo>
                    <a:pt x="74" y="334"/>
                  </a:lnTo>
                  <a:lnTo>
                    <a:pt x="72" y="322"/>
                  </a:lnTo>
                  <a:lnTo>
                    <a:pt x="71" y="318"/>
                  </a:lnTo>
                  <a:lnTo>
                    <a:pt x="71" y="311"/>
                  </a:lnTo>
                  <a:lnTo>
                    <a:pt x="73" y="307"/>
                  </a:lnTo>
                  <a:lnTo>
                    <a:pt x="74" y="292"/>
                  </a:lnTo>
                  <a:lnTo>
                    <a:pt x="73" y="285"/>
                  </a:lnTo>
                  <a:lnTo>
                    <a:pt x="76" y="268"/>
                  </a:lnTo>
                  <a:lnTo>
                    <a:pt x="73" y="253"/>
                  </a:lnTo>
                  <a:lnTo>
                    <a:pt x="75" y="246"/>
                  </a:lnTo>
                  <a:lnTo>
                    <a:pt x="80" y="230"/>
                  </a:lnTo>
                  <a:lnTo>
                    <a:pt x="75" y="220"/>
                  </a:lnTo>
                  <a:lnTo>
                    <a:pt x="67" y="212"/>
                  </a:lnTo>
                  <a:lnTo>
                    <a:pt x="66" y="207"/>
                  </a:lnTo>
                  <a:lnTo>
                    <a:pt x="57" y="198"/>
                  </a:lnTo>
                  <a:lnTo>
                    <a:pt x="48" y="194"/>
                  </a:lnTo>
                  <a:lnTo>
                    <a:pt x="34" y="192"/>
                  </a:lnTo>
                  <a:lnTo>
                    <a:pt x="27" y="180"/>
                  </a:lnTo>
                  <a:lnTo>
                    <a:pt x="20" y="170"/>
                  </a:lnTo>
                  <a:lnTo>
                    <a:pt x="18" y="160"/>
                  </a:lnTo>
                  <a:lnTo>
                    <a:pt x="18" y="153"/>
                  </a:lnTo>
                  <a:lnTo>
                    <a:pt x="16" y="147"/>
                  </a:lnTo>
                  <a:lnTo>
                    <a:pt x="10" y="141"/>
                  </a:lnTo>
                  <a:lnTo>
                    <a:pt x="4" y="138"/>
                  </a:lnTo>
                  <a:lnTo>
                    <a:pt x="0" y="132"/>
                  </a:lnTo>
                  <a:lnTo>
                    <a:pt x="4" y="125"/>
                  </a:lnTo>
                  <a:lnTo>
                    <a:pt x="4" y="112"/>
                  </a:lnTo>
                  <a:lnTo>
                    <a:pt x="2" y="105"/>
                  </a:lnTo>
                  <a:lnTo>
                    <a:pt x="0" y="97"/>
                  </a:lnTo>
                  <a:lnTo>
                    <a:pt x="2" y="88"/>
                  </a:lnTo>
                  <a:lnTo>
                    <a:pt x="15" y="61"/>
                  </a:lnTo>
                  <a:lnTo>
                    <a:pt x="16" y="51"/>
                  </a:lnTo>
                  <a:lnTo>
                    <a:pt x="22" y="40"/>
                  </a:lnTo>
                  <a:lnTo>
                    <a:pt x="22" y="32"/>
                  </a:lnTo>
                  <a:lnTo>
                    <a:pt x="24" y="21"/>
                  </a:lnTo>
                </a:path>
              </a:pathLst>
            </a:custGeom>
            <a:solidFill>
              <a:srgbClr val="008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AR" sz="1662"/>
            </a:p>
          </p:txBody>
        </p:sp>
      </p:grpSp>
      <p:sp>
        <p:nvSpPr>
          <p:cNvPr id="12293" name="Rectángulo 39">
            <a:extLst>
              <a:ext uri="{FF2B5EF4-FFF2-40B4-BE49-F238E27FC236}">
                <a16:creationId xmlns:a16="http://schemas.microsoft.com/office/drawing/2014/main" id="{4D94A01F-9BE1-43D0-8BCB-C77C95F1D3CF}"/>
              </a:ext>
            </a:extLst>
          </p:cNvPr>
          <p:cNvSpPr>
            <a:spLocks noChangeArrowheads="1"/>
          </p:cNvSpPr>
          <p:nvPr/>
        </p:nvSpPr>
        <p:spPr bwMode="auto">
          <a:xfrm>
            <a:off x="844062" y="504093"/>
            <a:ext cx="8001000" cy="98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992" tIns="42497" rIns="84992" bIns="42497" anchor="b"/>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a:spcBef>
                <a:spcPct val="0"/>
              </a:spcBef>
              <a:buClrTx/>
              <a:buFontTx/>
              <a:buNone/>
            </a:pPr>
            <a:r>
              <a:rPr lang="es-ES" altLang="es-AR" sz="3323"/>
              <a:t>La necesidad de información y comunicación es creciente...</a:t>
            </a:r>
          </a:p>
        </p:txBody>
      </p:sp>
      <p:graphicFrame>
        <p:nvGraphicFramePr>
          <p:cNvPr id="12294" name="Objeto 40">
            <a:extLst>
              <a:ext uri="{FF2B5EF4-FFF2-40B4-BE49-F238E27FC236}">
                <a16:creationId xmlns:a16="http://schemas.microsoft.com/office/drawing/2014/main" id="{1AB16C73-5EAF-4E78-8718-E84C6DF093D3}"/>
              </a:ext>
            </a:extLst>
          </p:cNvPr>
          <p:cNvGraphicFramePr>
            <a:graphicFrameLocks/>
          </p:cNvGraphicFramePr>
          <p:nvPr/>
        </p:nvGraphicFramePr>
        <p:xfrm>
          <a:off x="6188320" y="4327281"/>
          <a:ext cx="1897673" cy="1909396"/>
        </p:xfrm>
        <a:graphic>
          <a:graphicData uri="http://schemas.openxmlformats.org/presentationml/2006/ole">
            <mc:AlternateContent xmlns:mc="http://schemas.openxmlformats.org/markup-compatibility/2006">
              <mc:Choice xmlns:v="urn:schemas-microsoft-com:vml" Requires="v">
                <p:oleObj name="Imagen" r:id="rId2" imgW="3946525" imgH="3970338" progId="">
                  <p:embed/>
                </p:oleObj>
              </mc:Choice>
              <mc:Fallback>
                <p:oleObj name="Imagen" r:id="rId2" imgW="3946525" imgH="3970338" progId="">
                  <p:embed/>
                  <p:pic>
                    <p:nvPicPr>
                      <p:cNvPr id="12294" name="Objeto 40">
                        <a:extLst>
                          <a:ext uri="{FF2B5EF4-FFF2-40B4-BE49-F238E27FC236}">
                            <a16:creationId xmlns:a16="http://schemas.microsoft.com/office/drawing/2014/main" id="{1AB16C73-5EAF-4E78-8718-E84C6DF093D3}"/>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8320" y="4327281"/>
                        <a:ext cx="1897673" cy="1909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5" name="Autoforma 41">
            <a:extLst>
              <a:ext uri="{FF2B5EF4-FFF2-40B4-BE49-F238E27FC236}">
                <a16:creationId xmlns:a16="http://schemas.microsoft.com/office/drawing/2014/main" id="{0406668F-9BA3-481C-8772-A197BB4ADC48}"/>
              </a:ext>
            </a:extLst>
          </p:cNvPr>
          <p:cNvSpPr>
            <a:spLocks noChangeArrowheads="1"/>
          </p:cNvSpPr>
          <p:nvPr/>
        </p:nvSpPr>
        <p:spPr bwMode="auto">
          <a:xfrm>
            <a:off x="703385" y="1759927"/>
            <a:ext cx="1893277" cy="1535723"/>
          </a:xfrm>
          <a:prstGeom prst="downArrow">
            <a:avLst>
              <a:gd name="adj1" fmla="val 75009"/>
              <a:gd name="adj2" fmla="val 50005"/>
            </a:avLst>
          </a:prstGeom>
          <a:solidFill>
            <a:srgbClr val="CCFFCC"/>
          </a:solidFill>
          <a:ln w="12700">
            <a:solidFill>
              <a:schemeClr val="tx1"/>
            </a:solidFill>
            <a:miter lim="800000"/>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algn="ctr">
              <a:spcBef>
                <a:spcPct val="0"/>
              </a:spcBef>
              <a:buClrTx/>
              <a:buFontTx/>
              <a:buNone/>
            </a:pPr>
            <a:endParaRPr lang="es-ES_tradnl" altLang="es-AR" sz="1477"/>
          </a:p>
          <a:p>
            <a:pPr algn="ctr">
              <a:spcBef>
                <a:spcPct val="0"/>
              </a:spcBef>
              <a:buClrTx/>
              <a:buFontTx/>
              <a:buNone/>
            </a:pPr>
            <a:r>
              <a:rPr lang="es-ES_tradnl" altLang="es-AR" sz="1477"/>
              <a:t>Facilitar</a:t>
            </a:r>
          </a:p>
          <a:p>
            <a:pPr algn="ctr">
              <a:spcBef>
                <a:spcPct val="0"/>
              </a:spcBef>
              <a:buClrTx/>
              <a:buFontTx/>
              <a:buNone/>
            </a:pPr>
            <a:r>
              <a:rPr lang="es-ES_tradnl" altLang="es-AR" sz="1477"/>
              <a:t> las </a:t>
            </a:r>
          </a:p>
          <a:p>
            <a:pPr algn="ctr">
              <a:spcBef>
                <a:spcPct val="0"/>
              </a:spcBef>
              <a:buClrTx/>
              <a:buFontTx/>
              <a:buNone/>
            </a:pPr>
            <a:r>
              <a:rPr lang="es-ES_tradnl" altLang="es-AR" sz="1477"/>
              <a:t>comunicaciones</a:t>
            </a:r>
          </a:p>
        </p:txBody>
      </p:sp>
      <p:sp>
        <p:nvSpPr>
          <p:cNvPr id="12296" name="Autoforma 42">
            <a:extLst>
              <a:ext uri="{FF2B5EF4-FFF2-40B4-BE49-F238E27FC236}">
                <a16:creationId xmlns:a16="http://schemas.microsoft.com/office/drawing/2014/main" id="{DB10135E-BBBD-4EDC-B2F3-D6604679068D}"/>
              </a:ext>
            </a:extLst>
          </p:cNvPr>
          <p:cNvSpPr>
            <a:spLocks noChangeArrowheads="1"/>
          </p:cNvSpPr>
          <p:nvPr/>
        </p:nvSpPr>
        <p:spPr bwMode="auto">
          <a:xfrm>
            <a:off x="2678723" y="1759927"/>
            <a:ext cx="1893277" cy="1535723"/>
          </a:xfrm>
          <a:prstGeom prst="downArrow">
            <a:avLst>
              <a:gd name="adj1" fmla="val 75009"/>
              <a:gd name="adj2" fmla="val 50005"/>
            </a:avLst>
          </a:prstGeom>
          <a:solidFill>
            <a:srgbClr val="CCFFCC"/>
          </a:solidFill>
          <a:ln w="12700">
            <a:solidFill>
              <a:schemeClr val="tx1"/>
            </a:solidFill>
            <a:miter lim="800000"/>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algn="ctr">
              <a:spcBef>
                <a:spcPct val="0"/>
              </a:spcBef>
              <a:buClrTx/>
              <a:buFontTx/>
              <a:buNone/>
            </a:pPr>
            <a:r>
              <a:rPr lang="es-ES_tradnl" altLang="es-AR" sz="1477"/>
              <a:t>Conectar</a:t>
            </a:r>
          </a:p>
          <a:p>
            <a:pPr algn="ctr">
              <a:spcBef>
                <a:spcPct val="0"/>
              </a:spcBef>
              <a:buClrTx/>
              <a:buFontTx/>
              <a:buNone/>
            </a:pPr>
            <a:r>
              <a:rPr lang="es-ES_tradnl" altLang="es-AR" sz="1477"/>
              <a:t>nodos</a:t>
            </a:r>
          </a:p>
          <a:p>
            <a:pPr algn="ctr">
              <a:spcBef>
                <a:spcPct val="0"/>
              </a:spcBef>
              <a:buClrTx/>
              <a:buFontTx/>
              <a:buNone/>
            </a:pPr>
            <a:r>
              <a:rPr lang="es-ES_tradnl" altLang="es-AR" sz="1477"/>
              <a:t>dispersos</a:t>
            </a:r>
          </a:p>
        </p:txBody>
      </p:sp>
      <p:sp>
        <p:nvSpPr>
          <p:cNvPr id="12297" name="Autoforma 43">
            <a:extLst>
              <a:ext uri="{FF2B5EF4-FFF2-40B4-BE49-F238E27FC236}">
                <a16:creationId xmlns:a16="http://schemas.microsoft.com/office/drawing/2014/main" id="{3D247BC5-2028-4120-90D4-E58F8610D7F5}"/>
              </a:ext>
            </a:extLst>
          </p:cNvPr>
          <p:cNvSpPr>
            <a:spLocks noChangeArrowheads="1"/>
          </p:cNvSpPr>
          <p:nvPr/>
        </p:nvSpPr>
        <p:spPr bwMode="auto">
          <a:xfrm>
            <a:off x="4730262" y="1759927"/>
            <a:ext cx="1740877" cy="1535723"/>
          </a:xfrm>
          <a:prstGeom prst="downArrow">
            <a:avLst>
              <a:gd name="adj1" fmla="val 75009"/>
              <a:gd name="adj2" fmla="val 50005"/>
            </a:avLst>
          </a:prstGeom>
          <a:solidFill>
            <a:srgbClr val="CCFFCC"/>
          </a:solidFill>
          <a:ln w="12700">
            <a:solidFill>
              <a:schemeClr val="tx1"/>
            </a:solidFill>
            <a:miter lim="800000"/>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algn="ctr">
              <a:spcBef>
                <a:spcPct val="0"/>
              </a:spcBef>
              <a:buClrTx/>
              <a:buFontTx/>
              <a:buNone/>
            </a:pPr>
            <a:endParaRPr lang="es-ES_tradnl" altLang="es-AR" sz="1846"/>
          </a:p>
          <a:p>
            <a:pPr algn="ctr">
              <a:spcBef>
                <a:spcPct val="0"/>
              </a:spcBef>
              <a:buClrTx/>
              <a:buFontTx/>
              <a:buNone/>
            </a:pPr>
            <a:r>
              <a:rPr lang="es-ES_tradnl" altLang="es-AR" sz="1477"/>
              <a:t>Información</a:t>
            </a:r>
          </a:p>
          <a:p>
            <a:pPr algn="ctr">
              <a:spcBef>
                <a:spcPct val="0"/>
              </a:spcBef>
              <a:buClrTx/>
              <a:buFontTx/>
              <a:buNone/>
            </a:pPr>
            <a:r>
              <a:rPr lang="es-ES_tradnl" altLang="es-AR" sz="1477"/>
              <a:t>en tiempo</a:t>
            </a:r>
          </a:p>
          <a:p>
            <a:pPr algn="ctr">
              <a:spcBef>
                <a:spcPct val="0"/>
              </a:spcBef>
              <a:buClrTx/>
              <a:buFontTx/>
              <a:buNone/>
            </a:pPr>
            <a:r>
              <a:rPr lang="es-ES_tradnl" altLang="es-AR" sz="1477"/>
              <a:t>real</a:t>
            </a:r>
          </a:p>
        </p:txBody>
      </p:sp>
      <p:sp>
        <p:nvSpPr>
          <p:cNvPr id="12298" name="Autoforma 44">
            <a:extLst>
              <a:ext uri="{FF2B5EF4-FFF2-40B4-BE49-F238E27FC236}">
                <a16:creationId xmlns:a16="http://schemas.microsoft.com/office/drawing/2014/main" id="{09335BCC-693F-431F-98D3-A4B4FF4BB734}"/>
              </a:ext>
            </a:extLst>
          </p:cNvPr>
          <p:cNvSpPr>
            <a:spLocks noChangeArrowheads="1"/>
          </p:cNvSpPr>
          <p:nvPr/>
        </p:nvSpPr>
        <p:spPr bwMode="auto">
          <a:xfrm rot="20040000">
            <a:off x="6699738" y="2239108"/>
            <a:ext cx="1740877" cy="1254369"/>
          </a:xfrm>
          <a:prstGeom prst="downArrow">
            <a:avLst>
              <a:gd name="adj1" fmla="val 75009"/>
              <a:gd name="adj2" fmla="val 50005"/>
            </a:avLst>
          </a:prstGeom>
          <a:solidFill>
            <a:srgbClr val="CCFFCC"/>
          </a:solidFill>
          <a:ln w="12700">
            <a:solidFill>
              <a:schemeClr val="tx1"/>
            </a:solidFill>
            <a:miter lim="800000"/>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12299" name="Rectángulo 45">
            <a:extLst>
              <a:ext uri="{FF2B5EF4-FFF2-40B4-BE49-F238E27FC236}">
                <a16:creationId xmlns:a16="http://schemas.microsoft.com/office/drawing/2014/main" id="{7F9BBCB1-F30A-498E-AA85-1F00FB69A67D}"/>
              </a:ext>
            </a:extLst>
          </p:cNvPr>
          <p:cNvSpPr>
            <a:spLocks noChangeArrowheads="1"/>
          </p:cNvSpPr>
          <p:nvPr/>
        </p:nvSpPr>
        <p:spPr bwMode="auto">
          <a:xfrm>
            <a:off x="7332785" y="2514600"/>
            <a:ext cx="685800" cy="42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992" tIns="42497" rIns="84992" bIns="42497">
            <a:spAutoFit/>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a:spcBef>
                <a:spcPct val="50000"/>
              </a:spcBef>
              <a:buClrTx/>
              <a:buFontTx/>
              <a:buNone/>
            </a:pPr>
            <a:r>
              <a:rPr lang="es-ES" altLang="es-AR" sz="2215"/>
              <a:t>¿?</a:t>
            </a:r>
          </a:p>
        </p:txBody>
      </p:sp>
      <p:sp>
        <p:nvSpPr>
          <p:cNvPr id="12300" name="Forma libre 46">
            <a:extLst>
              <a:ext uri="{FF2B5EF4-FFF2-40B4-BE49-F238E27FC236}">
                <a16:creationId xmlns:a16="http://schemas.microsoft.com/office/drawing/2014/main" id="{2C3C9D51-EF89-4F95-B2BF-6EA705BC520E}"/>
              </a:ext>
            </a:extLst>
          </p:cNvPr>
          <p:cNvSpPr>
            <a:spLocks/>
          </p:cNvSpPr>
          <p:nvPr/>
        </p:nvSpPr>
        <p:spPr bwMode="auto">
          <a:xfrm>
            <a:off x="2639158" y="4372708"/>
            <a:ext cx="1033096" cy="2151185"/>
          </a:xfrm>
          <a:custGeom>
            <a:avLst/>
            <a:gdLst>
              <a:gd name="T0" fmla="*/ 2147483646 w 705"/>
              <a:gd name="T1" fmla="*/ 2147483646 h 1468"/>
              <a:gd name="T2" fmla="*/ 2147483646 w 705"/>
              <a:gd name="T3" fmla="*/ 2147483646 h 1468"/>
              <a:gd name="T4" fmla="*/ 2147483646 w 705"/>
              <a:gd name="T5" fmla="*/ 2147483646 h 1468"/>
              <a:gd name="T6" fmla="*/ 2147483646 w 705"/>
              <a:gd name="T7" fmla="*/ 2147483646 h 1468"/>
              <a:gd name="T8" fmla="*/ 2147483646 w 705"/>
              <a:gd name="T9" fmla="*/ 2147483646 h 1468"/>
              <a:gd name="T10" fmla="*/ 0 w 705"/>
              <a:gd name="T11" fmla="*/ 2147483646 h 1468"/>
              <a:gd name="T12" fmla="*/ 2147483646 w 705"/>
              <a:gd name="T13" fmla="*/ 2147483646 h 1468"/>
              <a:gd name="T14" fmla="*/ 2147483646 w 705"/>
              <a:gd name="T15" fmla="*/ 2147483646 h 1468"/>
              <a:gd name="T16" fmla="*/ 2147483646 w 705"/>
              <a:gd name="T17" fmla="*/ 2147483646 h 1468"/>
              <a:gd name="T18" fmla="*/ 2147483646 w 705"/>
              <a:gd name="T19" fmla="*/ 2147483646 h 1468"/>
              <a:gd name="T20" fmla="*/ 2147483646 w 705"/>
              <a:gd name="T21" fmla="*/ 2147483646 h 1468"/>
              <a:gd name="T22" fmla="*/ 2147483646 w 705"/>
              <a:gd name="T23" fmla="*/ 2147483646 h 1468"/>
              <a:gd name="T24" fmla="*/ 2147483646 w 705"/>
              <a:gd name="T25" fmla="*/ 2147483646 h 1468"/>
              <a:gd name="T26" fmla="*/ 2147483646 w 705"/>
              <a:gd name="T27" fmla="*/ 2147483646 h 1468"/>
              <a:gd name="T28" fmla="*/ 2147483646 w 705"/>
              <a:gd name="T29" fmla="*/ 2147483646 h 1468"/>
              <a:gd name="T30" fmla="*/ 2147483646 w 705"/>
              <a:gd name="T31" fmla="*/ 2147483646 h 1468"/>
              <a:gd name="T32" fmla="*/ 2147483646 w 705"/>
              <a:gd name="T33" fmla="*/ 2147483646 h 1468"/>
              <a:gd name="T34" fmla="*/ 2147483646 w 705"/>
              <a:gd name="T35" fmla="*/ 2147483646 h 1468"/>
              <a:gd name="T36" fmla="*/ 2147483646 w 705"/>
              <a:gd name="T37" fmla="*/ 2147483646 h 1468"/>
              <a:gd name="T38" fmla="*/ 2147483646 w 705"/>
              <a:gd name="T39" fmla="*/ 2147483646 h 1468"/>
              <a:gd name="T40" fmla="*/ 2147483646 w 705"/>
              <a:gd name="T41" fmla="*/ 2147483646 h 1468"/>
              <a:gd name="T42" fmla="*/ 2147483646 w 705"/>
              <a:gd name="T43" fmla="*/ 2147483646 h 1468"/>
              <a:gd name="T44" fmla="*/ 2147483646 w 705"/>
              <a:gd name="T45" fmla="*/ 2147483646 h 1468"/>
              <a:gd name="T46" fmla="*/ 2147483646 w 705"/>
              <a:gd name="T47" fmla="*/ 2147483646 h 1468"/>
              <a:gd name="T48" fmla="*/ 2147483646 w 705"/>
              <a:gd name="T49" fmla="*/ 2147483646 h 1468"/>
              <a:gd name="T50" fmla="*/ 2147483646 w 705"/>
              <a:gd name="T51" fmla="*/ 2147483646 h 1468"/>
              <a:gd name="T52" fmla="*/ 2147483646 w 705"/>
              <a:gd name="T53" fmla="*/ 2147483646 h 1468"/>
              <a:gd name="T54" fmla="*/ 2147483646 w 705"/>
              <a:gd name="T55" fmla="*/ 2147483646 h 1468"/>
              <a:gd name="T56" fmla="*/ 2147483646 w 705"/>
              <a:gd name="T57" fmla="*/ 2147483646 h 1468"/>
              <a:gd name="T58" fmla="*/ 2147483646 w 705"/>
              <a:gd name="T59" fmla="*/ 2147483646 h 1468"/>
              <a:gd name="T60" fmla="*/ 2147483646 w 705"/>
              <a:gd name="T61" fmla="*/ 2147483646 h 1468"/>
              <a:gd name="T62" fmla="*/ 2147483646 w 705"/>
              <a:gd name="T63" fmla="*/ 2147483646 h 1468"/>
              <a:gd name="T64" fmla="*/ 2147483646 w 705"/>
              <a:gd name="T65" fmla="*/ 2147483646 h 1468"/>
              <a:gd name="T66" fmla="*/ 2147483646 w 705"/>
              <a:gd name="T67" fmla="*/ 2147483646 h 1468"/>
              <a:gd name="T68" fmla="*/ 2147483646 w 705"/>
              <a:gd name="T69" fmla="*/ 2147483646 h 1468"/>
              <a:gd name="T70" fmla="*/ 2147483646 w 705"/>
              <a:gd name="T71" fmla="*/ 2147483646 h 1468"/>
              <a:gd name="T72" fmla="*/ 2147483646 w 705"/>
              <a:gd name="T73" fmla="*/ 2147483646 h 1468"/>
              <a:gd name="T74" fmla="*/ 2147483646 w 705"/>
              <a:gd name="T75" fmla="*/ 2147483646 h 1468"/>
              <a:gd name="T76" fmla="*/ 2147483646 w 705"/>
              <a:gd name="T77" fmla="*/ 2147483646 h 1468"/>
              <a:gd name="T78" fmla="*/ 2147483646 w 705"/>
              <a:gd name="T79" fmla="*/ 2147483646 h 1468"/>
              <a:gd name="T80" fmla="*/ 2147483646 w 705"/>
              <a:gd name="T81" fmla="*/ 2147483646 h 1468"/>
              <a:gd name="T82" fmla="*/ 2147483646 w 705"/>
              <a:gd name="T83" fmla="*/ 2147483646 h 1468"/>
              <a:gd name="T84" fmla="*/ 2147483646 w 705"/>
              <a:gd name="T85" fmla="*/ 2147483646 h 1468"/>
              <a:gd name="T86" fmla="*/ 2147483646 w 705"/>
              <a:gd name="T87" fmla="*/ 2147483646 h 1468"/>
              <a:gd name="T88" fmla="*/ 2147483646 w 705"/>
              <a:gd name="T89" fmla="*/ 2147483646 h 1468"/>
              <a:gd name="T90" fmla="*/ 2147483646 w 705"/>
              <a:gd name="T91" fmla="*/ 2147483646 h 1468"/>
              <a:gd name="T92" fmla="*/ 2147483646 w 705"/>
              <a:gd name="T93" fmla="*/ 2147483646 h 1468"/>
              <a:gd name="T94" fmla="*/ 2147483646 w 705"/>
              <a:gd name="T95" fmla="*/ 2147483646 h 1468"/>
              <a:gd name="T96" fmla="*/ 2147483646 w 705"/>
              <a:gd name="T97" fmla="*/ 2147483646 h 1468"/>
              <a:gd name="T98" fmla="*/ 2147483646 w 705"/>
              <a:gd name="T99" fmla="*/ 2147483646 h 1468"/>
              <a:gd name="T100" fmla="*/ 2147483646 w 705"/>
              <a:gd name="T101" fmla="*/ 2147483646 h 1468"/>
              <a:gd name="T102" fmla="*/ 2147483646 w 705"/>
              <a:gd name="T103" fmla="*/ 2147483646 h 1468"/>
              <a:gd name="T104" fmla="*/ 2147483646 w 705"/>
              <a:gd name="T105" fmla="*/ 2147483646 h 1468"/>
              <a:gd name="T106" fmla="*/ 2147483646 w 705"/>
              <a:gd name="T107" fmla="*/ 2147483646 h 1468"/>
              <a:gd name="T108" fmla="*/ 2147483646 w 705"/>
              <a:gd name="T109" fmla="*/ 2147483646 h 1468"/>
              <a:gd name="T110" fmla="*/ 2147483646 w 705"/>
              <a:gd name="T111" fmla="*/ 2147483646 h 1468"/>
              <a:gd name="T112" fmla="*/ 2147483646 w 705"/>
              <a:gd name="T113" fmla="*/ 2147483646 h 146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05"/>
              <a:gd name="T172" fmla="*/ 0 h 1468"/>
              <a:gd name="T173" fmla="*/ 705 w 705"/>
              <a:gd name="T174" fmla="*/ 1468 h 146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05" h="1468">
                <a:moveTo>
                  <a:pt x="268" y="45"/>
                </a:moveTo>
                <a:lnTo>
                  <a:pt x="241" y="61"/>
                </a:lnTo>
                <a:lnTo>
                  <a:pt x="214" y="86"/>
                </a:lnTo>
                <a:lnTo>
                  <a:pt x="206" y="101"/>
                </a:lnTo>
                <a:lnTo>
                  <a:pt x="218" y="135"/>
                </a:lnTo>
                <a:lnTo>
                  <a:pt x="218" y="156"/>
                </a:lnTo>
                <a:lnTo>
                  <a:pt x="237" y="188"/>
                </a:lnTo>
                <a:lnTo>
                  <a:pt x="256" y="197"/>
                </a:lnTo>
                <a:lnTo>
                  <a:pt x="251" y="223"/>
                </a:lnTo>
                <a:lnTo>
                  <a:pt x="229" y="244"/>
                </a:lnTo>
                <a:lnTo>
                  <a:pt x="119" y="284"/>
                </a:lnTo>
                <a:lnTo>
                  <a:pt x="0" y="488"/>
                </a:lnTo>
                <a:lnTo>
                  <a:pt x="132" y="647"/>
                </a:lnTo>
                <a:lnTo>
                  <a:pt x="173" y="570"/>
                </a:lnTo>
                <a:lnTo>
                  <a:pt x="138" y="537"/>
                </a:lnTo>
                <a:lnTo>
                  <a:pt x="119" y="508"/>
                </a:lnTo>
                <a:lnTo>
                  <a:pt x="105" y="484"/>
                </a:lnTo>
                <a:lnTo>
                  <a:pt x="141" y="444"/>
                </a:lnTo>
                <a:lnTo>
                  <a:pt x="200" y="562"/>
                </a:lnTo>
                <a:lnTo>
                  <a:pt x="174" y="569"/>
                </a:lnTo>
                <a:lnTo>
                  <a:pt x="145" y="621"/>
                </a:lnTo>
                <a:lnTo>
                  <a:pt x="186" y="645"/>
                </a:lnTo>
                <a:lnTo>
                  <a:pt x="162" y="839"/>
                </a:lnTo>
                <a:lnTo>
                  <a:pt x="179" y="839"/>
                </a:lnTo>
                <a:lnTo>
                  <a:pt x="162" y="1064"/>
                </a:lnTo>
                <a:lnTo>
                  <a:pt x="155" y="1169"/>
                </a:lnTo>
                <a:lnTo>
                  <a:pt x="162" y="1408"/>
                </a:lnTo>
                <a:lnTo>
                  <a:pt x="184" y="1414"/>
                </a:lnTo>
                <a:lnTo>
                  <a:pt x="186" y="1449"/>
                </a:lnTo>
                <a:lnTo>
                  <a:pt x="200" y="1457"/>
                </a:lnTo>
                <a:lnTo>
                  <a:pt x="224" y="1460"/>
                </a:lnTo>
                <a:lnTo>
                  <a:pt x="250" y="1454"/>
                </a:lnTo>
                <a:lnTo>
                  <a:pt x="265" y="1443"/>
                </a:lnTo>
                <a:lnTo>
                  <a:pt x="268" y="1409"/>
                </a:lnTo>
                <a:lnTo>
                  <a:pt x="288" y="1396"/>
                </a:lnTo>
                <a:lnTo>
                  <a:pt x="288" y="1187"/>
                </a:lnTo>
                <a:lnTo>
                  <a:pt x="304" y="989"/>
                </a:lnTo>
                <a:lnTo>
                  <a:pt x="329" y="856"/>
                </a:lnTo>
                <a:lnTo>
                  <a:pt x="347" y="856"/>
                </a:lnTo>
                <a:lnTo>
                  <a:pt x="380" y="1042"/>
                </a:lnTo>
                <a:lnTo>
                  <a:pt x="392" y="1068"/>
                </a:lnTo>
                <a:lnTo>
                  <a:pt x="407" y="1246"/>
                </a:lnTo>
                <a:lnTo>
                  <a:pt x="433" y="1398"/>
                </a:lnTo>
                <a:lnTo>
                  <a:pt x="447" y="1411"/>
                </a:lnTo>
                <a:lnTo>
                  <a:pt x="448" y="1457"/>
                </a:lnTo>
                <a:lnTo>
                  <a:pt x="459" y="1467"/>
                </a:lnTo>
                <a:lnTo>
                  <a:pt x="475" y="1466"/>
                </a:lnTo>
                <a:lnTo>
                  <a:pt x="492" y="1467"/>
                </a:lnTo>
                <a:lnTo>
                  <a:pt x="519" y="1454"/>
                </a:lnTo>
                <a:lnTo>
                  <a:pt x="545" y="1438"/>
                </a:lnTo>
                <a:lnTo>
                  <a:pt x="575" y="1430"/>
                </a:lnTo>
                <a:lnTo>
                  <a:pt x="619" y="1395"/>
                </a:lnTo>
                <a:lnTo>
                  <a:pt x="622" y="1380"/>
                </a:lnTo>
                <a:lnTo>
                  <a:pt x="609" y="1372"/>
                </a:lnTo>
                <a:lnTo>
                  <a:pt x="556" y="1377"/>
                </a:lnTo>
                <a:lnTo>
                  <a:pt x="565" y="1369"/>
                </a:lnTo>
                <a:lnTo>
                  <a:pt x="501" y="1085"/>
                </a:lnTo>
                <a:lnTo>
                  <a:pt x="507" y="1053"/>
                </a:lnTo>
                <a:lnTo>
                  <a:pt x="501" y="1009"/>
                </a:lnTo>
                <a:lnTo>
                  <a:pt x="490" y="827"/>
                </a:lnTo>
                <a:lnTo>
                  <a:pt x="510" y="796"/>
                </a:lnTo>
                <a:lnTo>
                  <a:pt x="454" y="570"/>
                </a:lnTo>
                <a:lnTo>
                  <a:pt x="454" y="492"/>
                </a:lnTo>
                <a:lnTo>
                  <a:pt x="473" y="355"/>
                </a:lnTo>
                <a:lnTo>
                  <a:pt x="535" y="335"/>
                </a:lnTo>
                <a:lnTo>
                  <a:pt x="590" y="303"/>
                </a:lnTo>
                <a:lnTo>
                  <a:pt x="604" y="281"/>
                </a:lnTo>
                <a:lnTo>
                  <a:pt x="660" y="176"/>
                </a:lnTo>
                <a:lnTo>
                  <a:pt x="646" y="144"/>
                </a:lnTo>
                <a:lnTo>
                  <a:pt x="655" y="141"/>
                </a:lnTo>
                <a:lnTo>
                  <a:pt x="665" y="135"/>
                </a:lnTo>
                <a:lnTo>
                  <a:pt x="675" y="120"/>
                </a:lnTo>
                <a:lnTo>
                  <a:pt x="683" y="104"/>
                </a:lnTo>
                <a:lnTo>
                  <a:pt x="682" y="93"/>
                </a:lnTo>
                <a:lnTo>
                  <a:pt x="688" y="76"/>
                </a:lnTo>
                <a:lnTo>
                  <a:pt x="684" y="69"/>
                </a:lnTo>
                <a:lnTo>
                  <a:pt x="687" y="54"/>
                </a:lnTo>
                <a:lnTo>
                  <a:pt x="683" y="44"/>
                </a:lnTo>
                <a:lnTo>
                  <a:pt x="696" y="16"/>
                </a:lnTo>
                <a:lnTo>
                  <a:pt x="704" y="2"/>
                </a:lnTo>
                <a:lnTo>
                  <a:pt x="698" y="0"/>
                </a:lnTo>
                <a:lnTo>
                  <a:pt x="692" y="7"/>
                </a:lnTo>
                <a:lnTo>
                  <a:pt x="683" y="20"/>
                </a:lnTo>
                <a:lnTo>
                  <a:pt x="670" y="40"/>
                </a:lnTo>
                <a:lnTo>
                  <a:pt x="655" y="68"/>
                </a:lnTo>
                <a:lnTo>
                  <a:pt x="639" y="71"/>
                </a:lnTo>
                <a:lnTo>
                  <a:pt x="636" y="58"/>
                </a:lnTo>
                <a:lnTo>
                  <a:pt x="635" y="45"/>
                </a:lnTo>
                <a:lnTo>
                  <a:pt x="633" y="35"/>
                </a:lnTo>
                <a:lnTo>
                  <a:pt x="624" y="31"/>
                </a:lnTo>
                <a:lnTo>
                  <a:pt x="628" y="48"/>
                </a:lnTo>
                <a:lnTo>
                  <a:pt x="613" y="77"/>
                </a:lnTo>
                <a:lnTo>
                  <a:pt x="607" y="127"/>
                </a:lnTo>
                <a:lnTo>
                  <a:pt x="602" y="120"/>
                </a:lnTo>
                <a:lnTo>
                  <a:pt x="568" y="201"/>
                </a:lnTo>
                <a:lnTo>
                  <a:pt x="551" y="221"/>
                </a:lnTo>
                <a:lnTo>
                  <a:pt x="553" y="228"/>
                </a:lnTo>
                <a:lnTo>
                  <a:pt x="543" y="223"/>
                </a:lnTo>
                <a:lnTo>
                  <a:pt x="523" y="233"/>
                </a:lnTo>
                <a:lnTo>
                  <a:pt x="446" y="240"/>
                </a:lnTo>
                <a:lnTo>
                  <a:pt x="377" y="233"/>
                </a:lnTo>
                <a:lnTo>
                  <a:pt x="368" y="241"/>
                </a:lnTo>
                <a:lnTo>
                  <a:pt x="349" y="227"/>
                </a:lnTo>
                <a:lnTo>
                  <a:pt x="371" y="167"/>
                </a:lnTo>
                <a:lnTo>
                  <a:pt x="367" y="144"/>
                </a:lnTo>
                <a:lnTo>
                  <a:pt x="373" y="127"/>
                </a:lnTo>
                <a:lnTo>
                  <a:pt x="373" y="102"/>
                </a:lnTo>
                <a:lnTo>
                  <a:pt x="388" y="93"/>
                </a:lnTo>
                <a:lnTo>
                  <a:pt x="380" y="92"/>
                </a:lnTo>
                <a:lnTo>
                  <a:pt x="387" y="86"/>
                </a:lnTo>
                <a:lnTo>
                  <a:pt x="361" y="76"/>
                </a:lnTo>
                <a:lnTo>
                  <a:pt x="340" y="56"/>
                </a:lnTo>
                <a:lnTo>
                  <a:pt x="318" y="51"/>
                </a:lnTo>
                <a:lnTo>
                  <a:pt x="292" y="39"/>
                </a:lnTo>
                <a:lnTo>
                  <a:pt x="268" y="45"/>
                </a:lnTo>
              </a:path>
            </a:pathLst>
          </a:custGeom>
          <a:solidFill>
            <a:schemeClr val="bg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AR" sz="1662"/>
          </a:p>
        </p:txBody>
      </p:sp>
      <p:sp>
        <p:nvSpPr>
          <p:cNvPr id="12301" name="Forma libre 47">
            <a:extLst>
              <a:ext uri="{FF2B5EF4-FFF2-40B4-BE49-F238E27FC236}">
                <a16:creationId xmlns:a16="http://schemas.microsoft.com/office/drawing/2014/main" id="{B582CB8B-FB7A-411B-AB37-7343DAD12004}"/>
              </a:ext>
            </a:extLst>
          </p:cNvPr>
          <p:cNvSpPr>
            <a:spLocks/>
          </p:cNvSpPr>
          <p:nvPr/>
        </p:nvSpPr>
        <p:spPr bwMode="auto">
          <a:xfrm>
            <a:off x="3607777" y="4391758"/>
            <a:ext cx="704850" cy="2085242"/>
          </a:xfrm>
          <a:custGeom>
            <a:avLst/>
            <a:gdLst>
              <a:gd name="T0" fmla="*/ 2147483646 w 481"/>
              <a:gd name="T1" fmla="*/ 2147483646 h 1423"/>
              <a:gd name="T2" fmla="*/ 2147483646 w 481"/>
              <a:gd name="T3" fmla="*/ 2147483646 h 1423"/>
              <a:gd name="T4" fmla="*/ 2147483646 w 481"/>
              <a:gd name="T5" fmla="*/ 2147483646 h 1423"/>
              <a:gd name="T6" fmla="*/ 2147483646 w 481"/>
              <a:gd name="T7" fmla="*/ 2147483646 h 1423"/>
              <a:gd name="T8" fmla="*/ 2147483646 w 481"/>
              <a:gd name="T9" fmla="*/ 2147483646 h 1423"/>
              <a:gd name="T10" fmla="*/ 2147483646 w 481"/>
              <a:gd name="T11" fmla="*/ 2147483646 h 1423"/>
              <a:gd name="T12" fmla="*/ 2147483646 w 481"/>
              <a:gd name="T13" fmla="*/ 2147483646 h 1423"/>
              <a:gd name="T14" fmla="*/ 2147483646 w 481"/>
              <a:gd name="T15" fmla="*/ 2147483646 h 1423"/>
              <a:gd name="T16" fmla="*/ 2147483646 w 481"/>
              <a:gd name="T17" fmla="*/ 2147483646 h 1423"/>
              <a:gd name="T18" fmla="*/ 2147483646 w 481"/>
              <a:gd name="T19" fmla="*/ 2147483646 h 1423"/>
              <a:gd name="T20" fmla="*/ 2147483646 w 481"/>
              <a:gd name="T21" fmla="*/ 2147483646 h 1423"/>
              <a:gd name="T22" fmla="*/ 2147483646 w 481"/>
              <a:gd name="T23" fmla="*/ 2147483646 h 1423"/>
              <a:gd name="T24" fmla="*/ 2147483646 w 481"/>
              <a:gd name="T25" fmla="*/ 2147483646 h 1423"/>
              <a:gd name="T26" fmla="*/ 2147483646 w 481"/>
              <a:gd name="T27" fmla="*/ 2147483646 h 1423"/>
              <a:gd name="T28" fmla="*/ 2147483646 w 481"/>
              <a:gd name="T29" fmla="*/ 2147483646 h 1423"/>
              <a:gd name="T30" fmla="*/ 2147483646 w 481"/>
              <a:gd name="T31" fmla="*/ 2147483646 h 1423"/>
              <a:gd name="T32" fmla="*/ 2147483646 w 481"/>
              <a:gd name="T33" fmla="*/ 2147483646 h 1423"/>
              <a:gd name="T34" fmla="*/ 2147483646 w 481"/>
              <a:gd name="T35" fmla="*/ 2147483646 h 1423"/>
              <a:gd name="T36" fmla="*/ 2147483646 w 481"/>
              <a:gd name="T37" fmla="*/ 2147483646 h 1423"/>
              <a:gd name="T38" fmla="*/ 0 w 481"/>
              <a:gd name="T39" fmla="*/ 2147483646 h 1423"/>
              <a:gd name="T40" fmla="*/ 2147483646 w 481"/>
              <a:gd name="T41" fmla="*/ 2147483646 h 1423"/>
              <a:gd name="T42" fmla="*/ 2147483646 w 481"/>
              <a:gd name="T43" fmla="*/ 2147483646 h 1423"/>
              <a:gd name="T44" fmla="*/ 2147483646 w 481"/>
              <a:gd name="T45" fmla="*/ 2147483646 h 1423"/>
              <a:gd name="T46" fmla="*/ 2147483646 w 481"/>
              <a:gd name="T47" fmla="*/ 2147483646 h 1423"/>
              <a:gd name="T48" fmla="*/ 2147483646 w 481"/>
              <a:gd name="T49" fmla="*/ 2147483646 h 1423"/>
              <a:gd name="T50" fmla="*/ 2147483646 w 481"/>
              <a:gd name="T51" fmla="*/ 2147483646 h 1423"/>
              <a:gd name="T52" fmla="*/ 2147483646 w 481"/>
              <a:gd name="T53" fmla="*/ 2147483646 h 1423"/>
              <a:gd name="T54" fmla="*/ 2147483646 w 481"/>
              <a:gd name="T55" fmla="*/ 2147483646 h 1423"/>
              <a:gd name="T56" fmla="*/ 2147483646 w 481"/>
              <a:gd name="T57" fmla="*/ 2147483646 h 1423"/>
              <a:gd name="T58" fmla="*/ 2147483646 w 481"/>
              <a:gd name="T59" fmla="*/ 2147483646 h 1423"/>
              <a:gd name="T60" fmla="*/ 2147483646 w 481"/>
              <a:gd name="T61" fmla="*/ 2147483646 h 1423"/>
              <a:gd name="T62" fmla="*/ 2147483646 w 481"/>
              <a:gd name="T63" fmla="*/ 2147483646 h 1423"/>
              <a:gd name="T64" fmla="*/ 2147483646 w 481"/>
              <a:gd name="T65" fmla="*/ 2147483646 h 1423"/>
              <a:gd name="T66" fmla="*/ 2147483646 w 481"/>
              <a:gd name="T67" fmla="*/ 2147483646 h 1423"/>
              <a:gd name="T68" fmla="*/ 2147483646 w 481"/>
              <a:gd name="T69" fmla="*/ 2147483646 h 1423"/>
              <a:gd name="T70" fmla="*/ 2147483646 w 481"/>
              <a:gd name="T71" fmla="*/ 2147483646 h 142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81"/>
              <a:gd name="T109" fmla="*/ 0 h 1423"/>
              <a:gd name="T110" fmla="*/ 481 w 481"/>
              <a:gd name="T111" fmla="*/ 1423 h 142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81" h="1423">
                <a:moveTo>
                  <a:pt x="118" y="55"/>
                </a:moveTo>
                <a:lnTo>
                  <a:pt x="134" y="26"/>
                </a:lnTo>
                <a:lnTo>
                  <a:pt x="170" y="14"/>
                </a:lnTo>
                <a:lnTo>
                  <a:pt x="203" y="1"/>
                </a:lnTo>
                <a:lnTo>
                  <a:pt x="224" y="0"/>
                </a:lnTo>
                <a:lnTo>
                  <a:pt x="247" y="10"/>
                </a:lnTo>
                <a:lnTo>
                  <a:pt x="255" y="16"/>
                </a:lnTo>
                <a:lnTo>
                  <a:pt x="293" y="48"/>
                </a:lnTo>
                <a:lnTo>
                  <a:pt x="303" y="85"/>
                </a:lnTo>
                <a:lnTo>
                  <a:pt x="282" y="129"/>
                </a:lnTo>
                <a:lnTo>
                  <a:pt x="282" y="141"/>
                </a:lnTo>
                <a:lnTo>
                  <a:pt x="288" y="137"/>
                </a:lnTo>
                <a:lnTo>
                  <a:pt x="295" y="150"/>
                </a:lnTo>
                <a:lnTo>
                  <a:pt x="303" y="144"/>
                </a:lnTo>
                <a:lnTo>
                  <a:pt x="315" y="174"/>
                </a:lnTo>
                <a:lnTo>
                  <a:pt x="382" y="217"/>
                </a:lnTo>
                <a:lnTo>
                  <a:pt x="390" y="225"/>
                </a:lnTo>
                <a:lnTo>
                  <a:pt x="427" y="325"/>
                </a:lnTo>
                <a:lnTo>
                  <a:pt x="480" y="454"/>
                </a:lnTo>
                <a:lnTo>
                  <a:pt x="480" y="474"/>
                </a:lnTo>
                <a:lnTo>
                  <a:pt x="394" y="567"/>
                </a:lnTo>
                <a:lnTo>
                  <a:pt x="443" y="740"/>
                </a:lnTo>
                <a:lnTo>
                  <a:pt x="370" y="798"/>
                </a:lnTo>
                <a:lnTo>
                  <a:pt x="372" y="978"/>
                </a:lnTo>
                <a:lnTo>
                  <a:pt x="387" y="1173"/>
                </a:lnTo>
                <a:lnTo>
                  <a:pt x="377" y="1283"/>
                </a:lnTo>
                <a:lnTo>
                  <a:pt x="374" y="1364"/>
                </a:lnTo>
                <a:lnTo>
                  <a:pt x="346" y="1375"/>
                </a:lnTo>
                <a:lnTo>
                  <a:pt x="322" y="1372"/>
                </a:lnTo>
                <a:lnTo>
                  <a:pt x="303" y="1364"/>
                </a:lnTo>
                <a:lnTo>
                  <a:pt x="274" y="1364"/>
                </a:lnTo>
                <a:lnTo>
                  <a:pt x="242" y="1366"/>
                </a:lnTo>
                <a:lnTo>
                  <a:pt x="229" y="1361"/>
                </a:lnTo>
                <a:lnTo>
                  <a:pt x="219" y="1414"/>
                </a:lnTo>
                <a:lnTo>
                  <a:pt x="159" y="1417"/>
                </a:lnTo>
                <a:lnTo>
                  <a:pt x="146" y="1411"/>
                </a:lnTo>
                <a:lnTo>
                  <a:pt x="106" y="1417"/>
                </a:lnTo>
                <a:lnTo>
                  <a:pt x="31" y="1422"/>
                </a:lnTo>
                <a:lnTo>
                  <a:pt x="0" y="1414"/>
                </a:lnTo>
                <a:lnTo>
                  <a:pt x="0" y="1391"/>
                </a:lnTo>
                <a:lnTo>
                  <a:pt x="69" y="1368"/>
                </a:lnTo>
                <a:lnTo>
                  <a:pt x="98" y="1339"/>
                </a:lnTo>
                <a:lnTo>
                  <a:pt x="111" y="1173"/>
                </a:lnTo>
                <a:lnTo>
                  <a:pt x="124" y="1027"/>
                </a:lnTo>
                <a:lnTo>
                  <a:pt x="110" y="984"/>
                </a:lnTo>
                <a:lnTo>
                  <a:pt x="126" y="840"/>
                </a:lnTo>
                <a:lnTo>
                  <a:pt x="141" y="716"/>
                </a:lnTo>
                <a:lnTo>
                  <a:pt x="135" y="674"/>
                </a:lnTo>
                <a:lnTo>
                  <a:pt x="130" y="640"/>
                </a:lnTo>
                <a:lnTo>
                  <a:pt x="136" y="567"/>
                </a:lnTo>
                <a:lnTo>
                  <a:pt x="130" y="551"/>
                </a:lnTo>
                <a:lnTo>
                  <a:pt x="130" y="499"/>
                </a:lnTo>
                <a:lnTo>
                  <a:pt x="130" y="451"/>
                </a:lnTo>
                <a:lnTo>
                  <a:pt x="170" y="292"/>
                </a:lnTo>
                <a:lnTo>
                  <a:pt x="183" y="269"/>
                </a:lnTo>
                <a:lnTo>
                  <a:pt x="191" y="243"/>
                </a:lnTo>
                <a:lnTo>
                  <a:pt x="191" y="231"/>
                </a:lnTo>
                <a:lnTo>
                  <a:pt x="204" y="201"/>
                </a:lnTo>
                <a:lnTo>
                  <a:pt x="211" y="196"/>
                </a:lnTo>
                <a:lnTo>
                  <a:pt x="203" y="190"/>
                </a:lnTo>
                <a:lnTo>
                  <a:pt x="165" y="195"/>
                </a:lnTo>
                <a:lnTo>
                  <a:pt x="159" y="188"/>
                </a:lnTo>
                <a:lnTo>
                  <a:pt x="156" y="175"/>
                </a:lnTo>
                <a:lnTo>
                  <a:pt x="149" y="169"/>
                </a:lnTo>
                <a:lnTo>
                  <a:pt x="148" y="163"/>
                </a:lnTo>
                <a:lnTo>
                  <a:pt x="148" y="153"/>
                </a:lnTo>
                <a:lnTo>
                  <a:pt x="147" y="147"/>
                </a:lnTo>
                <a:lnTo>
                  <a:pt x="130" y="144"/>
                </a:lnTo>
                <a:lnTo>
                  <a:pt x="140" y="110"/>
                </a:lnTo>
                <a:lnTo>
                  <a:pt x="133" y="98"/>
                </a:lnTo>
                <a:lnTo>
                  <a:pt x="136" y="67"/>
                </a:lnTo>
                <a:lnTo>
                  <a:pt x="118" y="55"/>
                </a:lnTo>
              </a:path>
            </a:pathLst>
          </a:custGeom>
          <a:solidFill>
            <a:schemeClr val="bg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AR" sz="1662"/>
          </a:p>
        </p:txBody>
      </p:sp>
      <p:sp>
        <p:nvSpPr>
          <p:cNvPr id="12302" name="Forma libre 48">
            <a:extLst>
              <a:ext uri="{FF2B5EF4-FFF2-40B4-BE49-F238E27FC236}">
                <a16:creationId xmlns:a16="http://schemas.microsoft.com/office/drawing/2014/main" id="{5657E035-5EC9-4A33-B174-46BD6053DD36}"/>
              </a:ext>
            </a:extLst>
          </p:cNvPr>
          <p:cNvSpPr>
            <a:spLocks/>
          </p:cNvSpPr>
          <p:nvPr/>
        </p:nvSpPr>
        <p:spPr bwMode="auto">
          <a:xfrm>
            <a:off x="3335215" y="4199792"/>
            <a:ext cx="241789" cy="580292"/>
          </a:xfrm>
          <a:custGeom>
            <a:avLst/>
            <a:gdLst>
              <a:gd name="T0" fmla="*/ 2147483646 w 165"/>
              <a:gd name="T1" fmla="*/ 0 h 396"/>
              <a:gd name="T2" fmla="*/ 2147483646 w 165"/>
              <a:gd name="T3" fmla="*/ 2147483646 h 396"/>
              <a:gd name="T4" fmla="*/ 2147483646 w 165"/>
              <a:gd name="T5" fmla="*/ 2147483646 h 396"/>
              <a:gd name="T6" fmla="*/ 2147483646 w 165"/>
              <a:gd name="T7" fmla="*/ 2147483646 h 396"/>
              <a:gd name="T8" fmla="*/ 2147483646 w 165"/>
              <a:gd name="T9" fmla="*/ 2147483646 h 396"/>
              <a:gd name="T10" fmla="*/ 0 w 165"/>
              <a:gd name="T11" fmla="*/ 2147483646 h 396"/>
              <a:gd name="T12" fmla="*/ 0 w 165"/>
              <a:gd name="T13" fmla="*/ 2147483646 h 396"/>
              <a:gd name="T14" fmla="*/ 2147483646 w 165"/>
              <a:gd name="T15" fmla="*/ 2147483646 h 396"/>
              <a:gd name="T16" fmla="*/ 2147483646 w 165"/>
              <a:gd name="T17" fmla="*/ 2147483646 h 396"/>
              <a:gd name="T18" fmla="*/ 2147483646 w 165"/>
              <a:gd name="T19" fmla="*/ 2147483646 h 396"/>
              <a:gd name="T20" fmla="*/ 2147483646 w 165"/>
              <a:gd name="T21" fmla="*/ 2147483646 h 396"/>
              <a:gd name="T22" fmla="*/ 2147483646 w 165"/>
              <a:gd name="T23" fmla="*/ 0 h 3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5"/>
              <a:gd name="T37" fmla="*/ 0 h 396"/>
              <a:gd name="T38" fmla="*/ 165 w 165"/>
              <a:gd name="T39" fmla="*/ 396 h 3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5" h="396">
                <a:moveTo>
                  <a:pt x="155" y="0"/>
                </a:moveTo>
                <a:lnTo>
                  <a:pt x="164" y="18"/>
                </a:lnTo>
                <a:lnTo>
                  <a:pt x="60" y="203"/>
                </a:lnTo>
                <a:lnTo>
                  <a:pt x="54" y="336"/>
                </a:lnTo>
                <a:lnTo>
                  <a:pt x="94" y="388"/>
                </a:lnTo>
                <a:lnTo>
                  <a:pt x="0" y="395"/>
                </a:lnTo>
                <a:lnTo>
                  <a:pt x="0" y="298"/>
                </a:lnTo>
                <a:lnTo>
                  <a:pt x="40" y="155"/>
                </a:lnTo>
                <a:lnTo>
                  <a:pt x="60" y="106"/>
                </a:lnTo>
                <a:lnTo>
                  <a:pt x="85" y="86"/>
                </a:lnTo>
                <a:lnTo>
                  <a:pt x="72" y="63"/>
                </a:lnTo>
                <a:lnTo>
                  <a:pt x="155" y="0"/>
                </a:lnTo>
              </a:path>
            </a:pathLst>
          </a:custGeom>
          <a:solidFill>
            <a:schemeClr val="accent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AR" sz="1662"/>
          </a:p>
        </p:txBody>
      </p:sp>
      <p:sp>
        <p:nvSpPr>
          <p:cNvPr id="12303" name="Forma libre 49">
            <a:extLst>
              <a:ext uri="{FF2B5EF4-FFF2-40B4-BE49-F238E27FC236}">
                <a16:creationId xmlns:a16="http://schemas.microsoft.com/office/drawing/2014/main" id="{4A9EA703-89AC-4F3F-B067-858815086BD8}"/>
              </a:ext>
            </a:extLst>
          </p:cNvPr>
          <p:cNvSpPr>
            <a:spLocks/>
          </p:cNvSpPr>
          <p:nvPr/>
        </p:nvSpPr>
        <p:spPr bwMode="auto">
          <a:xfrm>
            <a:off x="3332285" y="4296508"/>
            <a:ext cx="123092" cy="364881"/>
          </a:xfrm>
          <a:custGeom>
            <a:avLst/>
            <a:gdLst>
              <a:gd name="T0" fmla="*/ 2147483646 w 84"/>
              <a:gd name="T1" fmla="*/ 0 h 249"/>
              <a:gd name="T2" fmla="*/ 2147483646 w 84"/>
              <a:gd name="T3" fmla="*/ 2147483646 h 249"/>
              <a:gd name="T4" fmla="*/ 2147483646 w 84"/>
              <a:gd name="T5" fmla="*/ 2147483646 h 249"/>
              <a:gd name="T6" fmla="*/ 2147483646 w 84"/>
              <a:gd name="T7" fmla="*/ 2147483646 h 249"/>
              <a:gd name="T8" fmla="*/ 2147483646 w 84"/>
              <a:gd name="T9" fmla="*/ 2147483646 h 249"/>
              <a:gd name="T10" fmla="*/ 0 w 84"/>
              <a:gd name="T11" fmla="*/ 2147483646 h 249"/>
              <a:gd name="T12" fmla="*/ 2147483646 w 84"/>
              <a:gd name="T13" fmla="*/ 2147483646 h 249"/>
              <a:gd name="T14" fmla="*/ 2147483646 w 84"/>
              <a:gd name="T15" fmla="*/ 2147483646 h 249"/>
              <a:gd name="T16" fmla="*/ 2147483646 w 84"/>
              <a:gd name="T17" fmla="*/ 2147483646 h 249"/>
              <a:gd name="T18" fmla="*/ 2147483646 w 84"/>
              <a:gd name="T19" fmla="*/ 2147483646 h 249"/>
              <a:gd name="T20" fmla="*/ 2147483646 w 84"/>
              <a:gd name="T21" fmla="*/ 0 h 2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4"/>
              <a:gd name="T34" fmla="*/ 0 h 249"/>
              <a:gd name="T35" fmla="*/ 84 w 84"/>
              <a:gd name="T36" fmla="*/ 249 h 2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4" h="249">
                <a:moveTo>
                  <a:pt x="70" y="0"/>
                </a:moveTo>
                <a:lnTo>
                  <a:pt x="83" y="23"/>
                </a:lnTo>
                <a:lnTo>
                  <a:pt x="65" y="40"/>
                </a:lnTo>
                <a:lnTo>
                  <a:pt x="21" y="240"/>
                </a:lnTo>
                <a:lnTo>
                  <a:pt x="6" y="248"/>
                </a:lnTo>
                <a:lnTo>
                  <a:pt x="0" y="233"/>
                </a:lnTo>
                <a:lnTo>
                  <a:pt x="39" y="90"/>
                </a:lnTo>
                <a:lnTo>
                  <a:pt x="46" y="71"/>
                </a:lnTo>
                <a:lnTo>
                  <a:pt x="60" y="40"/>
                </a:lnTo>
                <a:lnTo>
                  <a:pt x="59" y="27"/>
                </a:lnTo>
                <a:lnTo>
                  <a:pt x="70" y="0"/>
                </a:lnTo>
              </a:path>
            </a:pathLst>
          </a:custGeom>
          <a:solidFill>
            <a:schemeClr val="accent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AR" sz="1662"/>
          </a:p>
        </p:txBody>
      </p:sp>
      <p:sp>
        <p:nvSpPr>
          <p:cNvPr id="12304" name="Autoforma 50">
            <a:extLst>
              <a:ext uri="{FF2B5EF4-FFF2-40B4-BE49-F238E27FC236}">
                <a16:creationId xmlns:a16="http://schemas.microsoft.com/office/drawing/2014/main" id="{BF583B6B-0ABF-42CC-A933-A76F04FADA8B}"/>
              </a:ext>
            </a:extLst>
          </p:cNvPr>
          <p:cNvSpPr>
            <a:spLocks noChangeArrowheads="1"/>
          </p:cNvSpPr>
          <p:nvPr/>
        </p:nvSpPr>
        <p:spPr bwMode="auto">
          <a:xfrm>
            <a:off x="703385" y="3437792"/>
            <a:ext cx="2539512" cy="844062"/>
          </a:xfrm>
          <a:prstGeom prst="wedgeEllipseCallout">
            <a:avLst>
              <a:gd name="adj1" fmla="val 37009"/>
              <a:gd name="adj2" fmla="val 75176"/>
            </a:avLst>
          </a:prstGeom>
          <a:solidFill>
            <a:srgbClr val="99CCFF"/>
          </a:solidFill>
          <a:ln w="12700">
            <a:solidFill>
              <a:schemeClr val="tx1"/>
            </a:solidFill>
            <a:miter lim="800000"/>
            <a:headEnd type="none" w="sm" len="sm"/>
            <a:tailEnd type="none" w="sm" len="sm"/>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a:spcBef>
                <a:spcPct val="0"/>
              </a:spcBef>
              <a:buClrTx/>
              <a:buFontTx/>
              <a:buNone/>
            </a:pPr>
            <a:r>
              <a:rPr lang="es-ES_tradnl" altLang="es-AR" sz="1477"/>
              <a:t>... Sistemas </a:t>
            </a:r>
          </a:p>
          <a:p>
            <a:pPr>
              <a:spcBef>
                <a:spcPct val="0"/>
              </a:spcBef>
              <a:buClrTx/>
              <a:buFontTx/>
              <a:buNone/>
            </a:pPr>
            <a:r>
              <a:rPr lang="es-ES_tradnl" altLang="es-AR" sz="1477"/>
              <a:t>de telecomunicaciones</a:t>
            </a:r>
          </a:p>
        </p:txBody>
      </p:sp>
      <p:sp>
        <p:nvSpPr>
          <p:cNvPr id="12305" name="Autoforma 51">
            <a:extLst>
              <a:ext uri="{FF2B5EF4-FFF2-40B4-BE49-F238E27FC236}">
                <a16:creationId xmlns:a16="http://schemas.microsoft.com/office/drawing/2014/main" id="{7AD9E3C6-7C6E-4266-9DC1-3104F52A166D}"/>
              </a:ext>
            </a:extLst>
          </p:cNvPr>
          <p:cNvSpPr>
            <a:spLocks noChangeArrowheads="1"/>
          </p:cNvSpPr>
          <p:nvPr/>
        </p:nvSpPr>
        <p:spPr bwMode="auto">
          <a:xfrm>
            <a:off x="3938954" y="3429000"/>
            <a:ext cx="1477108" cy="844062"/>
          </a:xfrm>
          <a:prstGeom prst="wedgeEllipseCallout">
            <a:avLst>
              <a:gd name="adj1" fmla="val -43750"/>
              <a:gd name="adj2" fmla="val 66667"/>
            </a:avLst>
          </a:prstGeom>
          <a:solidFill>
            <a:srgbClr val="99CCFF"/>
          </a:solidFill>
          <a:ln w="12700">
            <a:solidFill>
              <a:schemeClr val="tx1"/>
            </a:solidFill>
            <a:miter lim="800000"/>
            <a:headEnd type="none" w="sm" len="sm"/>
            <a:tailEnd type="none" w="sm" len="sm"/>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a:spcBef>
                <a:spcPct val="0"/>
              </a:spcBef>
              <a:buClrTx/>
              <a:buFontTx/>
              <a:buNone/>
            </a:pPr>
            <a:r>
              <a:rPr lang="es-ES_tradnl" altLang="es-AR" sz="1477"/>
              <a:t>Redes, </a:t>
            </a:r>
          </a:p>
          <a:p>
            <a:pPr>
              <a:spcBef>
                <a:spcPct val="0"/>
              </a:spcBef>
              <a:buClrTx/>
              <a:buFontTx/>
              <a:buNone/>
            </a:pPr>
            <a:r>
              <a:rPr lang="es-ES_tradnl" altLang="es-AR" sz="1477"/>
              <a:t>Internet, etc.</a:t>
            </a:r>
          </a:p>
        </p:txBody>
      </p:sp>
      <p:sp>
        <p:nvSpPr>
          <p:cNvPr id="12306" name="Autoforma 52">
            <a:extLst>
              <a:ext uri="{FF2B5EF4-FFF2-40B4-BE49-F238E27FC236}">
                <a16:creationId xmlns:a16="http://schemas.microsoft.com/office/drawing/2014/main" id="{AE328061-216F-43DA-9BC0-37B613D14227}"/>
              </a:ext>
            </a:extLst>
          </p:cNvPr>
          <p:cNvSpPr>
            <a:spLocks noChangeArrowheads="1"/>
          </p:cNvSpPr>
          <p:nvPr/>
        </p:nvSpPr>
        <p:spPr bwMode="auto">
          <a:xfrm>
            <a:off x="6049107" y="3640015"/>
            <a:ext cx="2444262" cy="914400"/>
          </a:xfrm>
          <a:prstGeom prst="wedgeEllipseCallout">
            <a:avLst>
              <a:gd name="adj1" fmla="val -16532"/>
              <a:gd name="adj2" fmla="val 68431"/>
            </a:avLst>
          </a:prstGeom>
          <a:solidFill>
            <a:srgbClr val="99CCFF"/>
          </a:solidFill>
          <a:ln w="12700">
            <a:solidFill>
              <a:schemeClr val="tx1"/>
            </a:solidFill>
            <a:miter lim="800000"/>
            <a:headEnd type="none" w="sm" len="sm"/>
            <a:tailEnd type="none" w="sm" len="sm"/>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a:spcBef>
                <a:spcPct val="0"/>
              </a:spcBef>
              <a:buClrTx/>
              <a:buFontTx/>
              <a:buNone/>
            </a:pPr>
            <a:r>
              <a:rPr lang="es-ES_tradnl" altLang="es-AR" sz="1477"/>
              <a:t>..y la Bolsa va a caer, </a:t>
            </a:r>
          </a:p>
          <a:p>
            <a:pPr>
              <a:spcBef>
                <a:spcPct val="0"/>
              </a:spcBef>
              <a:buClrTx/>
              <a:buFontTx/>
              <a:buNone/>
            </a:pPr>
            <a:r>
              <a:rPr lang="es-ES_tradnl" altLang="es-AR" sz="1477"/>
              <a:t>bla, bla, bla ...</a:t>
            </a:r>
          </a:p>
        </p:txBody>
      </p:sp>
    </p:spTree>
  </p:cSld>
  <p:clrMapOvr>
    <a:masterClrMapping/>
  </p:clrMapOvr>
  <p:transition spd="slow">
    <p:randomBar dir="vert"/>
  </p:transition>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5 Marcador de número de diapositiva">
            <a:extLst>
              <a:ext uri="{FF2B5EF4-FFF2-40B4-BE49-F238E27FC236}">
                <a16:creationId xmlns:a16="http://schemas.microsoft.com/office/drawing/2014/main" id="{590B23D4-7A3A-404A-95A3-088549061AA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2769">
                <a:solidFill>
                  <a:schemeClr val="tx1"/>
                </a:solidFill>
                <a:latin typeface="Tahoma" panose="020B0604030504040204" pitchFamily="34" charset="0"/>
              </a:defRPr>
            </a:lvl1pPr>
            <a:lvl2pPr marL="685817" indent="-263776">
              <a:spcBef>
                <a:spcPct val="20000"/>
              </a:spcBef>
              <a:buClr>
                <a:schemeClr val="accent2"/>
              </a:buClr>
              <a:buFont typeface="Wingdings" panose="05000000000000000000" pitchFamily="2" charset="2"/>
              <a:buChar char="n"/>
              <a:defRPr sz="2400">
                <a:solidFill>
                  <a:schemeClr val="tx1"/>
                </a:solidFill>
                <a:latin typeface="Tahoma" panose="020B0604030504040204" pitchFamily="34" charset="0"/>
              </a:defRPr>
            </a:lvl2pPr>
            <a:lvl3pPr marL="1055103" indent="-211021">
              <a:spcBef>
                <a:spcPct val="20000"/>
              </a:spcBef>
              <a:buClr>
                <a:schemeClr val="accent2"/>
              </a:buClr>
              <a:buFont typeface="Wingdings" panose="05000000000000000000" pitchFamily="2" charset="2"/>
              <a:buChar char="o"/>
              <a:defRPr sz="2123">
                <a:solidFill>
                  <a:schemeClr val="tx1"/>
                </a:solidFill>
                <a:latin typeface="Tahoma" panose="020B0604030504040204" pitchFamily="34" charset="0"/>
              </a:defRPr>
            </a:lvl3pPr>
            <a:lvl4pPr marL="1477145" indent="-211021">
              <a:spcBef>
                <a:spcPct val="20000"/>
              </a:spcBef>
              <a:buClr>
                <a:schemeClr val="accent2"/>
              </a:buClr>
              <a:buFont typeface="Wingdings" panose="05000000000000000000" pitchFamily="2" charset="2"/>
              <a:buChar char="n"/>
              <a:defRPr sz="1846">
                <a:solidFill>
                  <a:schemeClr val="tx1"/>
                </a:solidFill>
                <a:latin typeface="Tahoma" panose="020B0604030504040204" pitchFamily="34" charset="0"/>
              </a:defRPr>
            </a:lvl4pPr>
            <a:lvl5pPr marL="1899186" indent="-211021">
              <a:spcBef>
                <a:spcPct val="25000"/>
              </a:spcBef>
              <a:buClr>
                <a:schemeClr val="accent2"/>
              </a:buClr>
              <a:buFont typeface="Wingdings" panose="05000000000000000000" pitchFamily="2" charset="2"/>
              <a:buChar char="§"/>
              <a:defRPr sz="1846">
                <a:solidFill>
                  <a:schemeClr val="tx1"/>
                </a:solidFill>
                <a:latin typeface="Tahoma" panose="020B0604030504040204" pitchFamily="34" charset="0"/>
              </a:defRPr>
            </a:lvl5pPr>
            <a:lvl6pPr marL="2321227"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6pPr>
            <a:lvl7pPr marL="2743269"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7pPr>
            <a:lvl8pPr marL="3165310"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8pPr>
            <a:lvl9pPr marL="3587351"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9pPr>
          </a:lstStyle>
          <a:p>
            <a:pPr>
              <a:spcBef>
                <a:spcPct val="0"/>
              </a:spcBef>
              <a:buClrTx/>
              <a:buFontTx/>
              <a:buNone/>
            </a:pPr>
            <a:fld id="{D117A842-0423-4C7A-B422-E9D1EE7DB9D0}" type="slidenum">
              <a:rPr lang="es-ES" altLang="es-AR" sz="1108"/>
              <a:pPr>
                <a:spcBef>
                  <a:spcPct val="0"/>
                </a:spcBef>
                <a:buClrTx/>
                <a:buFontTx/>
                <a:buNone/>
              </a:pPr>
              <a:t>35</a:t>
            </a:fld>
            <a:endParaRPr lang="es-ES" altLang="es-AR" sz="1108"/>
          </a:p>
        </p:txBody>
      </p:sp>
      <p:sp>
        <p:nvSpPr>
          <p:cNvPr id="522242" name="Rectángulo 2">
            <a:extLst>
              <a:ext uri="{FF2B5EF4-FFF2-40B4-BE49-F238E27FC236}">
                <a16:creationId xmlns:a16="http://schemas.microsoft.com/office/drawing/2014/main" id="{D6FC57A7-5636-4598-AF5E-E44B27220B34}"/>
              </a:ext>
            </a:extLst>
          </p:cNvPr>
          <p:cNvSpPr>
            <a:spLocks noGrp="1" noChangeArrowheads="1"/>
          </p:cNvSpPr>
          <p:nvPr>
            <p:ph type="title"/>
          </p:nvPr>
        </p:nvSpPr>
        <p:spPr>
          <a:xfrm>
            <a:off x="685800" y="545123"/>
            <a:ext cx="7772400" cy="1055077"/>
          </a:xfrm>
        </p:spPr>
        <p:txBody>
          <a:bodyPr vert="horz" wrap="square" lIns="84992" tIns="42497" rIns="84992" bIns="42497" numCol="1" anchor="b" anchorCtr="0" compatLnSpc="1">
            <a:prstTxWarp prst="textNoShape">
              <a:avLst/>
            </a:prstTxWarp>
          </a:bodyPr>
          <a:lstStyle/>
          <a:p>
            <a:pPr algn="ctr" eaLnBrk="1" hangingPunct="1"/>
            <a:r>
              <a:rPr lang="es-ES_tradnl" altLang="es-AR" sz="3139">
                <a:solidFill>
                  <a:srgbClr val="000080"/>
                </a:solidFill>
              </a:rPr>
              <a:t>Estructuras de Procesamiento de Información</a:t>
            </a:r>
            <a:endParaRPr lang="es-ES_tradnl" altLang="es-AR"/>
          </a:p>
        </p:txBody>
      </p:sp>
      <p:grpSp>
        <p:nvGrpSpPr>
          <p:cNvPr id="13316" name="Grupo 3">
            <a:extLst>
              <a:ext uri="{FF2B5EF4-FFF2-40B4-BE49-F238E27FC236}">
                <a16:creationId xmlns:a16="http://schemas.microsoft.com/office/drawing/2014/main" id="{404227EC-1F1F-4BAF-BF77-53D5821A5873}"/>
              </a:ext>
            </a:extLst>
          </p:cNvPr>
          <p:cNvGrpSpPr>
            <a:grpSpLocks/>
          </p:cNvGrpSpPr>
          <p:nvPr/>
        </p:nvGrpSpPr>
        <p:grpSpPr bwMode="auto">
          <a:xfrm>
            <a:off x="826477" y="2092570"/>
            <a:ext cx="2971800" cy="3593124"/>
            <a:chOff x="564" y="1248"/>
            <a:chExt cx="2028" cy="2452"/>
          </a:xfrm>
        </p:grpSpPr>
        <p:grpSp>
          <p:nvGrpSpPr>
            <p:cNvPr id="13331" name="Grupo 4">
              <a:extLst>
                <a:ext uri="{FF2B5EF4-FFF2-40B4-BE49-F238E27FC236}">
                  <a16:creationId xmlns:a16="http://schemas.microsoft.com/office/drawing/2014/main" id="{234E13F1-2526-40C0-BC72-FEB919E1F19E}"/>
                </a:ext>
              </a:extLst>
            </p:cNvPr>
            <p:cNvGrpSpPr>
              <a:grpSpLocks/>
            </p:cNvGrpSpPr>
            <p:nvPr/>
          </p:nvGrpSpPr>
          <p:grpSpPr bwMode="auto">
            <a:xfrm>
              <a:off x="564" y="1248"/>
              <a:ext cx="2028" cy="1872"/>
              <a:chOff x="208" y="1248"/>
              <a:chExt cx="2028" cy="1872"/>
            </a:xfrm>
          </p:grpSpPr>
          <p:graphicFrame>
            <p:nvGraphicFramePr>
              <p:cNvPr id="13334" name="Objeto 5">
                <a:extLst>
                  <a:ext uri="{FF2B5EF4-FFF2-40B4-BE49-F238E27FC236}">
                    <a16:creationId xmlns:a16="http://schemas.microsoft.com/office/drawing/2014/main" id="{00C81223-A476-4A87-970C-C3D0C2462806}"/>
                  </a:ext>
                </a:extLst>
              </p:cNvPr>
              <p:cNvGraphicFramePr>
                <a:graphicFrameLocks/>
              </p:cNvGraphicFramePr>
              <p:nvPr/>
            </p:nvGraphicFramePr>
            <p:xfrm>
              <a:off x="393" y="1248"/>
              <a:ext cx="718" cy="1004"/>
            </p:xfrm>
            <a:graphic>
              <a:graphicData uri="http://schemas.openxmlformats.org/presentationml/2006/ole">
                <mc:AlternateContent xmlns:mc="http://schemas.openxmlformats.org/markup-compatibility/2006">
                  <mc:Choice xmlns:v="urn:schemas-microsoft-com:vml" Requires="v">
                    <p:oleObj name="Imagen" r:id="rId2" imgW="2735263" imgH="3825875" progId="">
                      <p:embed/>
                    </p:oleObj>
                  </mc:Choice>
                  <mc:Fallback>
                    <p:oleObj name="Imagen" r:id="rId2" imgW="2735263" imgH="3825875" progId="">
                      <p:embed/>
                      <p:pic>
                        <p:nvPicPr>
                          <p:cNvPr id="13334" name="Objeto 5">
                            <a:extLst>
                              <a:ext uri="{FF2B5EF4-FFF2-40B4-BE49-F238E27FC236}">
                                <a16:creationId xmlns:a16="http://schemas.microsoft.com/office/drawing/2014/main" id="{00C81223-A476-4A87-970C-C3D0C246280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 y="1248"/>
                            <a:ext cx="718" cy="1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3335" name="Imagen 6" descr="PC2">
                <a:extLst>
                  <a:ext uri="{FF2B5EF4-FFF2-40B4-BE49-F238E27FC236}">
                    <a16:creationId xmlns:a16="http://schemas.microsoft.com/office/drawing/2014/main" id="{43F518DD-A1B7-4CB5-9847-C70B8DE8A0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8" y="1290"/>
                <a:ext cx="468"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6" name="Imagen 7" descr="PC2">
                <a:extLst>
                  <a:ext uri="{FF2B5EF4-FFF2-40B4-BE49-F238E27FC236}">
                    <a16:creationId xmlns:a16="http://schemas.microsoft.com/office/drawing/2014/main" id="{0404D651-2CA0-4578-8842-C7F68765BA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8" y="1962"/>
                <a:ext cx="468"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7" name="Imagen 8" descr="PC2">
                <a:extLst>
                  <a:ext uri="{FF2B5EF4-FFF2-40B4-BE49-F238E27FC236}">
                    <a16:creationId xmlns:a16="http://schemas.microsoft.com/office/drawing/2014/main" id="{98D3DC1A-3A56-4111-93AD-4270A9DF9D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8" y="2730"/>
                <a:ext cx="468"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8" name="Imagen 9" descr="PC2">
                <a:extLst>
                  <a:ext uri="{FF2B5EF4-FFF2-40B4-BE49-F238E27FC236}">
                    <a16:creationId xmlns:a16="http://schemas.microsoft.com/office/drawing/2014/main" id="{C58FAB34-39B3-4911-99F9-BAA46C5DA5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0" y="2730"/>
                <a:ext cx="468"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9" name="Imagen 10" descr="PC2">
                <a:extLst>
                  <a:ext uri="{FF2B5EF4-FFF2-40B4-BE49-F238E27FC236}">
                    <a16:creationId xmlns:a16="http://schemas.microsoft.com/office/drawing/2014/main" id="{672751D8-8640-4FA4-8CDE-2DEB687BB8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 y="2730"/>
                <a:ext cx="468"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40" name="Línea 11">
                <a:extLst>
                  <a:ext uri="{FF2B5EF4-FFF2-40B4-BE49-F238E27FC236}">
                    <a16:creationId xmlns:a16="http://schemas.microsoft.com/office/drawing/2014/main" id="{8625CDF9-70DC-4415-9AE3-EBA34A6EA816}"/>
                  </a:ext>
                </a:extLst>
              </p:cNvPr>
              <p:cNvSpPr>
                <a:spLocks noChangeShapeType="1"/>
              </p:cNvSpPr>
              <p:nvPr/>
            </p:nvSpPr>
            <p:spPr bwMode="auto">
              <a:xfrm flipV="1">
                <a:off x="468" y="2256"/>
                <a:ext cx="208"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sz="1662"/>
              </a:p>
            </p:txBody>
          </p:sp>
          <p:sp>
            <p:nvSpPr>
              <p:cNvPr id="13341" name="Línea 12">
                <a:extLst>
                  <a:ext uri="{FF2B5EF4-FFF2-40B4-BE49-F238E27FC236}">
                    <a16:creationId xmlns:a16="http://schemas.microsoft.com/office/drawing/2014/main" id="{C2DBC561-B21D-4DA1-B6CE-4ED74140B046}"/>
                  </a:ext>
                </a:extLst>
              </p:cNvPr>
              <p:cNvSpPr>
                <a:spLocks noChangeShapeType="1"/>
              </p:cNvSpPr>
              <p:nvPr/>
            </p:nvSpPr>
            <p:spPr bwMode="auto">
              <a:xfrm flipH="1" flipV="1">
                <a:off x="936" y="2256"/>
                <a:ext cx="312"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sz="1662"/>
              </a:p>
            </p:txBody>
          </p:sp>
          <p:sp>
            <p:nvSpPr>
              <p:cNvPr id="13342" name="Línea 13">
                <a:extLst>
                  <a:ext uri="{FF2B5EF4-FFF2-40B4-BE49-F238E27FC236}">
                    <a16:creationId xmlns:a16="http://schemas.microsoft.com/office/drawing/2014/main" id="{00CBCB05-140A-4794-84B0-B8AEF98F4D33}"/>
                  </a:ext>
                </a:extLst>
              </p:cNvPr>
              <p:cNvSpPr>
                <a:spLocks noChangeShapeType="1"/>
              </p:cNvSpPr>
              <p:nvPr/>
            </p:nvSpPr>
            <p:spPr bwMode="auto">
              <a:xfrm flipH="1" flipV="1">
                <a:off x="1092" y="2256"/>
                <a:ext cx="832"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sz="1662"/>
              </a:p>
            </p:txBody>
          </p:sp>
          <p:sp>
            <p:nvSpPr>
              <p:cNvPr id="13343" name="Línea 14">
                <a:extLst>
                  <a:ext uri="{FF2B5EF4-FFF2-40B4-BE49-F238E27FC236}">
                    <a16:creationId xmlns:a16="http://schemas.microsoft.com/office/drawing/2014/main" id="{D4BA81DB-5148-413F-A96D-979EC3C99D9E}"/>
                  </a:ext>
                </a:extLst>
              </p:cNvPr>
              <p:cNvSpPr>
                <a:spLocks noChangeShapeType="1"/>
              </p:cNvSpPr>
              <p:nvPr/>
            </p:nvSpPr>
            <p:spPr bwMode="auto">
              <a:xfrm flipH="1" flipV="1">
                <a:off x="1092" y="1920"/>
                <a:ext cx="884"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sz="1662"/>
              </a:p>
            </p:txBody>
          </p:sp>
          <p:sp>
            <p:nvSpPr>
              <p:cNvPr id="13344" name="Línea 15">
                <a:extLst>
                  <a:ext uri="{FF2B5EF4-FFF2-40B4-BE49-F238E27FC236}">
                    <a16:creationId xmlns:a16="http://schemas.microsoft.com/office/drawing/2014/main" id="{9D2718E0-844B-4514-8F73-7A37995E48DA}"/>
                  </a:ext>
                </a:extLst>
              </p:cNvPr>
              <p:cNvSpPr>
                <a:spLocks noChangeShapeType="1"/>
              </p:cNvSpPr>
              <p:nvPr/>
            </p:nvSpPr>
            <p:spPr bwMode="auto">
              <a:xfrm flipH="1">
                <a:off x="1092" y="1440"/>
                <a:ext cx="728"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sz="1662"/>
              </a:p>
            </p:txBody>
          </p:sp>
        </p:grpSp>
        <p:sp>
          <p:nvSpPr>
            <p:cNvPr id="13332" name="Cuadro de texto 16">
              <a:extLst>
                <a:ext uri="{FF2B5EF4-FFF2-40B4-BE49-F238E27FC236}">
                  <a16:creationId xmlns:a16="http://schemas.microsoft.com/office/drawing/2014/main" id="{4A60B5CB-05B1-4E51-AA30-7BFAF204AE4D}"/>
                </a:ext>
              </a:extLst>
            </p:cNvPr>
            <p:cNvSpPr txBox="1">
              <a:spLocks noChangeArrowheads="1"/>
            </p:cNvSpPr>
            <p:nvPr/>
          </p:nvSpPr>
          <p:spPr bwMode="auto">
            <a:xfrm>
              <a:off x="816" y="3195"/>
              <a:ext cx="909"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r>
                <a:rPr lang="es-ES_tradnl" altLang="es-AR" sz="1662">
                  <a:solidFill>
                    <a:srgbClr val="0000FF"/>
                  </a:solidFill>
                </a:rPr>
                <a:t>Centralizada</a:t>
              </a:r>
            </a:p>
          </p:txBody>
        </p:sp>
        <p:sp>
          <p:nvSpPr>
            <p:cNvPr id="13333" name="Cuadro de texto 17">
              <a:extLst>
                <a:ext uri="{FF2B5EF4-FFF2-40B4-BE49-F238E27FC236}">
                  <a16:creationId xmlns:a16="http://schemas.microsoft.com/office/drawing/2014/main" id="{325158E8-3E78-4F94-BB33-CEB11CEA9804}"/>
                </a:ext>
              </a:extLst>
            </p:cNvPr>
            <p:cNvSpPr txBox="1">
              <a:spLocks noChangeArrowheads="1"/>
            </p:cNvSpPr>
            <p:nvPr/>
          </p:nvSpPr>
          <p:spPr bwMode="auto">
            <a:xfrm>
              <a:off x="1008" y="3482"/>
              <a:ext cx="1218"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r>
                <a:rPr lang="es-ES_tradnl" altLang="es-AR" sz="1477"/>
                <a:t>Terminales “bobas”</a:t>
              </a:r>
              <a:endParaRPr lang="es-ES_tradnl" altLang="es-AR" sz="2215"/>
            </a:p>
          </p:txBody>
        </p:sp>
      </p:grpSp>
      <p:grpSp>
        <p:nvGrpSpPr>
          <p:cNvPr id="13317" name="Grupo 18">
            <a:extLst>
              <a:ext uri="{FF2B5EF4-FFF2-40B4-BE49-F238E27FC236}">
                <a16:creationId xmlns:a16="http://schemas.microsoft.com/office/drawing/2014/main" id="{04BC1EEF-F678-4652-AFC3-5210CA8367F3}"/>
              </a:ext>
            </a:extLst>
          </p:cNvPr>
          <p:cNvGrpSpPr>
            <a:grpSpLocks/>
          </p:cNvGrpSpPr>
          <p:nvPr/>
        </p:nvGrpSpPr>
        <p:grpSpPr bwMode="auto">
          <a:xfrm>
            <a:off x="5064370" y="2022231"/>
            <a:ext cx="3492012" cy="3663462"/>
            <a:chOff x="3389" y="1200"/>
            <a:chExt cx="2383" cy="2500"/>
          </a:xfrm>
        </p:grpSpPr>
        <p:pic>
          <p:nvPicPr>
            <p:cNvPr id="13318" name="Imagen 19" descr="PC">
              <a:extLst>
                <a:ext uri="{FF2B5EF4-FFF2-40B4-BE49-F238E27FC236}">
                  <a16:creationId xmlns:a16="http://schemas.microsoft.com/office/drawing/2014/main" id="{634BF524-838A-4198-A239-A756278E0E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9" y="1248"/>
              <a:ext cx="563"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Imagen 20" descr="PC">
              <a:extLst>
                <a:ext uri="{FF2B5EF4-FFF2-40B4-BE49-F238E27FC236}">
                  <a16:creationId xmlns:a16="http://schemas.microsoft.com/office/drawing/2014/main" id="{7B2AD265-3230-4265-86A1-19FEE1B9C5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7" y="2400"/>
              <a:ext cx="563"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Imagen 21" descr="PC3">
              <a:extLst>
                <a:ext uri="{FF2B5EF4-FFF2-40B4-BE49-F238E27FC236}">
                  <a16:creationId xmlns:a16="http://schemas.microsoft.com/office/drawing/2014/main" id="{3B6FAE8A-8B6A-4762-AB79-F4AA8F0EC6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36" y="2496"/>
              <a:ext cx="533" cy="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321" name="Objeto 22">
              <a:extLst>
                <a:ext uri="{FF2B5EF4-FFF2-40B4-BE49-F238E27FC236}">
                  <a16:creationId xmlns:a16="http://schemas.microsoft.com/office/drawing/2014/main" id="{1D4059AA-73E4-4F5D-ABF0-845292E0838E}"/>
                </a:ext>
              </a:extLst>
            </p:cNvPr>
            <p:cNvGraphicFramePr>
              <a:graphicFrameLocks/>
            </p:cNvGraphicFramePr>
            <p:nvPr/>
          </p:nvGraphicFramePr>
          <p:xfrm>
            <a:off x="4732" y="1200"/>
            <a:ext cx="676" cy="716"/>
          </p:xfrm>
          <a:graphic>
            <a:graphicData uri="http://schemas.openxmlformats.org/presentationml/2006/ole">
              <mc:AlternateContent xmlns:mc="http://schemas.openxmlformats.org/markup-compatibility/2006">
                <mc:Choice xmlns:v="urn:schemas-microsoft-com:vml" Requires="v">
                  <p:oleObj name="Imagen" r:id="rId7" imgW="2735263" imgH="3825875" progId="">
                    <p:embed/>
                  </p:oleObj>
                </mc:Choice>
                <mc:Fallback>
                  <p:oleObj name="Imagen" r:id="rId7" imgW="2735263" imgH="3825875" progId="">
                    <p:embed/>
                    <p:pic>
                      <p:nvPicPr>
                        <p:cNvPr id="13321" name="Objeto 22">
                          <a:extLst>
                            <a:ext uri="{FF2B5EF4-FFF2-40B4-BE49-F238E27FC236}">
                              <a16:creationId xmlns:a16="http://schemas.microsoft.com/office/drawing/2014/main" id="{1D4059AA-73E4-4F5D-ABF0-845292E0838E}"/>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2" y="1200"/>
                          <a:ext cx="676" cy="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3322" name="Imagen 23" descr="PC2">
              <a:extLst>
                <a:ext uri="{FF2B5EF4-FFF2-40B4-BE49-F238E27FC236}">
                  <a16:creationId xmlns:a16="http://schemas.microsoft.com/office/drawing/2014/main" id="{A0AA905F-4E88-42CD-BD2C-65E08697E5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4" y="1488"/>
              <a:ext cx="468"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3" name="Línea 24">
              <a:extLst>
                <a:ext uri="{FF2B5EF4-FFF2-40B4-BE49-F238E27FC236}">
                  <a16:creationId xmlns:a16="http://schemas.microsoft.com/office/drawing/2014/main" id="{B7793C30-6A88-413E-BD2B-3FEB05B9F947}"/>
                </a:ext>
              </a:extLst>
            </p:cNvPr>
            <p:cNvSpPr>
              <a:spLocks noChangeShapeType="1"/>
            </p:cNvSpPr>
            <p:nvPr/>
          </p:nvSpPr>
          <p:spPr bwMode="auto">
            <a:xfrm>
              <a:off x="3900" y="1488"/>
              <a:ext cx="8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sz="1662"/>
            </a:p>
          </p:txBody>
        </p:sp>
        <p:sp>
          <p:nvSpPr>
            <p:cNvPr id="13324" name="Línea 25">
              <a:extLst>
                <a:ext uri="{FF2B5EF4-FFF2-40B4-BE49-F238E27FC236}">
                  <a16:creationId xmlns:a16="http://schemas.microsoft.com/office/drawing/2014/main" id="{B3F7E601-2102-44DF-8679-AFE13945DBDD}"/>
                </a:ext>
              </a:extLst>
            </p:cNvPr>
            <p:cNvSpPr>
              <a:spLocks noChangeShapeType="1"/>
            </p:cNvSpPr>
            <p:nvPr/>
          </p:nvSpPr>
          <p:spPr bwMode="auto">
            <a:xfrm flipV="1">
              <a:off x="3952" y="1728"/>
              <a:ext cx="780" cy="10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sz="1662"/>
            </a:p>
          </p:txBody>
        </p:sp>
        <p:sp>
          <p:nvSpPr>
            <p:cNvPr id="13325" name="Línea 26">
              <a:extLst>
                <a:ext uri="{FF2B5EF4-FFF2-40B4-BE49-F238E27FC236}">
                  <a16:creationId xmlns:a16="http://schemas.microsoft.com/office/drawing/2014/main" id="{C487C75C-CCCB-4B97-89DD-D3688FCE73E5}"/>
                </a:ext>
              </a:extLst>
            </p:cNvPr>
            <p:cNvSpPr>
              <a:spLocks noChangeShapeType="1"/>
            </p:cNvSpPr>
            <p:nvPr/>
          </p:nvSpPr>
          <p:spPr bwMode="auto">
            <a:xfrm flipH="1" flipV="1">
              <a:off x="5200" y="1920"/>
              <a:ext cx="156"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sz="1662"/>
            </a:p>
          </p:txBody>
        </p:sp>
        <p:sp>
          <p:nvSpPr>
            <p:cNvPr id="13326" name="Línea 27">
              <a:extLst>
                <a:ext uri="{FF2B5EF4-FFF2-40B4-BE49-F238E27FC236}">
                  <a16:creationId xmlns:a16="http://schemas.microsoft.com/office/drawing/2014/main" id="{3AAB5EEC-6CF6-421F-8DE3-4A159B0C9E22}"/>
                </a:ext>
              </a:extLst>
            </p:cNvPr>
            <p:cNvSpPr>
              <a:spLocks noChangeShapeType="1"/>
            </p:cNvSpPr>
            <p:nvPr/>
          </p:nvSpPr>
          <p:spPr bwMode="auto">
            <a:xfrm>
              <a:off x="3692" y="1824"/>
              <a:ext cx="0" cy="72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sz="1662"/>
            </a:p>
          </p:txBody>
        </p:sp>
        <p:sp>
          <p:nvSpPr>
            <p:cNvPr id="13327" name="Línea 28">
              <a:extLst>
                <a:ext uri="{FF2B5EF4-FFF2-40B4-BE49-F238E27FC236}">
                  <a16:creationId xmlns:a16="http://schemas.microsoft.com/office/drawing/2014/main" id="{754A2EF8-9E8A-44FE-99A8-298714FA7278}"/>
                </a:ext>
              </a:extLst>
            </p:cNvPr>
            <p:cNvSpPr>
              <a:spLocks noChangeShapeType="1"/>
            </p:cNvSpPr>
            <p:nvPr/>
          </p:nvSpPr>
          <p:spPr bwMode="auto">
            <a:xfrm>
              <a:off x="3952" y="2736"/>
              <a:ext cx="11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sz="1662"/>
            </a:p>
          </p:txBody>
        </p:sp>
        <p:sp>
          <p:nvSpPr>
            <p:cNvPr id="13328" name="Línea 29">
              <a:extLst>
                <a:ext uri="{FF2B5EF4-FFF2-40B4-BE49-F238E27FC236}">
                  <a16:creationId xmlns:a16="http://schemas.microsoft.com/office/drawing/2014/main" id="{30E8787A-55C2-4BED-8FB3-0FFA031DABE3}"/>
                </a:ext>
              </a:extLst>
            </p:cNvPr>
            <p:cNvSpPr>
              <a:spLocks noChangeShapeType="1"/>
            </p:cNvSpPr>
            <p:nvPr/>
          </p:nvSpPr>
          <p:spPr bwMode="auto">
            <a:xfrm>
              <a:off x="3900" y="1824"/>
              <a:ext cx="1300" cy="81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AR" sz="1662"/>
            </a:p>
          </p:txBody>
        </p:sp>
        <p:sp>
          <p:nvSpPr>
            <p:cNvPr id="13329" name="Cuadro de texto 30">
              <a:extLst>
                <a:ext uri="{FF2B5EF4-FFF2-40B4-BE49-F238E27FC236}">
                  <a16:creationId xmlns:a16="http://schemas.microsoft.com/office/drawing/2014/main" id="{C1A0F46E-8E59-44B9-A8E2-6DE3AB0C4164}"/>
                </a:ext>
              </a:extLst>
            </p:cNvPr>
            <p:cNvSpPr txBox="1">
              <a:spLocks noChangeArrowheads="1"/>
            </p:cNvSpPr>
            <p:nvPr/>
          </p:nvSpPr>
          <p:spPr bwMode="auto">
            <a:xfrm>
              <a:off x="4004" y="3195"/>
              <a:ext cx="805"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r>
                <a:rPr lang="es-ES_tradnl" altLang="es-AR" sz="1662">
                  <a:solidFill>
                    <a:srgbClr val="0000FF"/>
                  </a:solidFill>
                </a:rPr>
                <a:t>Distribuída</a:t>
              </a:r>
            </a:p>
          </p:txBody>
        </p:sp>
        <p:sp>
          <p:nvSpPr>
            <p:cNvPr id="13330" name="Cuadro de texto 31">
              <a:extLst>
                <a:ext uri="{FF2B5EF4-FFF2-40B4-BE49-F238E27FC236}">
                  <a16:creationId xmlns:a16="http://schemas.microsoft.com/office/drawing/2014/main" id="{9EF0EA9D-59F0-408A-96C2-A5DEA45835F6}"/>
                </a:ext>
              </a:extLst>
            </p:cNvPr>
            <p:cNvSpPr txBox="1">
              <a:spLocks noChangeArrowheads="1"/>
            </p:cNvSpPr>
            <p:nvPr/>
          </p:nvSpPr>
          <p:spPr bwMode="auto">
            <a:xfrm>
              <a:off x="3957" y="3482"/>
              <a:ext cx="1448"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r>
                <a:rPr lang="es-ES_tradnl" altLang="es-AR" sz="1477"/>
                <a:t>Terminales Inteligentes</a:t>
              </a:r>
              <a:endParaRPr lang="es-ES_tradnl" altLang="es-AR" sz="2215"/>
            </a:p>
          </p:txBody>
        </p:sp>
      </p:gr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22242"/>
                                        </p:tgtEl>
                                        <p:attrNameLst>
                                          <p:attrName>style.visibility</p:attrName>
                                        </p:attrNameLst>
                                      </p:cBhvr>
                                      <p:to>
                                        <p:strVal val="visible"/>
                                      </p:to>
                                    </p:set>
                                    <p:anim calcmode="lin" valueType="num">
                                      <p:cBhvr additive="base">
                                        <p:cTn id="7" dur="500" fill="hold"/>
                                        <p:tgtEl>
                                          <p:spTgt spid="522242"/>
                                        </p:tgtEl>
                                        <p:attrNameLst>
                                          <p:attrName>ppt_x</p:attrName>
                                        </p:attrNameLst>
                                      </p:cBhvr>
                                      <p:tavLst>
                                        <p:tav tm="0">
                                          <p:val>
                                            <p:strVal val="#ppt_x"/>
                                          </p:val>
                                        </p:tav>
                                        <p:tav tm="100000">
                                          <p:val>
                                            <p:strVal val="#ppt_x"/>
                                          </p:val>
                                        </p:tav>
                                      </p:tavLst>
                                    </p:anim>
                                    <p:anim calcmode="lin" valueType="num">
                                      <p:cBhvr additive="base">
                                        <p:cTn id="8" dur="500" fill="hold"/>
                                        <p:tgtEl>
                                          <p:spTgt spid="52224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42"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5 Marcador de número de diapositiva">
            <a:extLst>
              <a:ext uri="{FF2B5EF4-FFF2-40B4-BE49-F238E27FC236}">
                <a16:creationId xmlns:a16="http://schemas.microsoft.com/office/drawing/2014/main" id="{B9D130C5-1826-425D-8AE0-94859A07AD6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2769">
                <a:solidFill>
                  <a:schemeClr val="tx1"/>
                </a:solidFill>
                <a:latin typeface="Tahoma" panose="020B0604030504040204" pitchFamily="34" charset="0"/>
              </a:defRPr>
            </a:lvl1pPr>
            <a:lvl2pPr marL="685817" indent="-263776">
              <a:spcBef>
                <a:spcPct val="20000"/>
              </a:spcBef>
              <a:buClr>
                <a:schemeClr val="accent2"/>
              </a:buClr>
              <a:buFont typeface="Wingdings" panose="05000000000000000000" pitchFamily="2" charset="2"/>
              <a:buChar char="n"/>
              <a:defRPr sz="2400">
                <a:solidFill>
                  <a:schemeClr val="tx1"/>
                </a:solidFill>
                <a:latin typeface="Tahoma" panose="020B0604030504040204" pitchFamily="34" charset="0"/>
              </a:defRPr>
            </a:lvl2pPr>
            <a:lvl3pPr marL="1055103" indent="-211021">
              <a:spcBef>
                <a:spcPct val="20000"/>
              </a:spcBef>
              <a:buClr>
                <a:schemeClr val="accent2"/>
              </a:buClr>
              <a:buFont typeface="Wingdings" panose="05000000000000000000" pitchFamily="2" charset="2"/>
              <a:buChar char="o"/>
              <a:defRPr sz="2123">
                <a:solidFill>
                  <a:schemeClr val="tx1"/>
                </a:solidFill>
                <a:latin typeface="Tahoma" panose="020B0604030504040204" pitchFamily="34" charset="0"/>
              </a:defRPr>
            </a:lvl3pPr>
            <a:lvl4pPr marL="1477145" indent="-211021">
              <a:spcBef>
                <a:spcPct val="20000"/>
              </a:spcBef>
              <a:buClr>
                <a:schemeClr val="accent2"/>
              </a:buClr>
              <a:buFont typeface="Wingdings" panose="05000000000000000000" pitchFamily="2" charset="2"/>
              <a:buChar char="n"/>
              <a:defRPr sz="1846">
                <a:solidFill>
                  <a:schemeClr val="tx1"/>
                </a:solidFill>
                <a:latin typeface="Tahoma" panose="020B0604030504040204" pitchFamily="34" charset="0"/>
              </a:defRPr>
            </a:lvl4pPr>
            <a:lvl5pPr marL="1899186" indent="-211021">
              <a:spcBef>
                <a:spcPct val="25000"/>
              </a:spcBef>
              <a:buClr>
                <a:schemeClr val="accent2"/>
              </a:buClr>
              <a:buFont typeface="Wingdings" panose="05000000000000000000" pitchFamily="2" charset="2"/>
              <a:buChar char="§"/>
              <a:defRPr sz="1846">
                <a:solidFill>
                  <a:schemeClr val="tx1"/>
                </a:solidFill>
                <a:latin typeface="Tahoma" panose="020B0604030504040204" pitchFamily="34" charset="0"/>
              </a:defRPr>
            </a:lvl5pPr>
            <a:lvl6pPr marL="2321227"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6pPr>
            <a:lvl7pPr marL="2743269"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7pPr>
            <a:lvl8pPr marL="3165310"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8pPr>
            <a:lvl9pPr marL="3587351"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9pPr>
          </a:lstStyle>
          <a:p>
            <a:pPr>
              <a:spcBef>
                <a:spcPct val="0"/>
              </a:spcBef>
              <a:buClrTx/>
              <a:buFontTx/>
              <a:buNone/>
            </a:pPr>
            <a:fld id="{99DC9A66-2237-4A6A-8CA4-B1AEDB6EF810}" type="slidenum">
              <a:rPr lang="es-ES" altLang="es-AR" sz="1108"/>
              <a:pPr>
                <a:spcBef>
                  <a:spcPct val="0"/>
                </a:spcBef>
                <a:buClrTx/>
                <a:buFontTx/>
                <a:buNone/>
              </a:pPr>
              <a:t>36</a:t>
            </a:fld>
            <a:endParaRPr lang="es-ES" altLang="es-AR" sz="1108"/>
          </a:p>
        </p:txBody>
      </p:sp>
      <p:sp>
        <p:nvSpPr>
          <p:cNvPr id="523266" name="Rectángulo 2">
            <a:extLst>
              <a:ext uri="{FF2B5EF4-FFF2-40B4-BE49-F238E27FC236}">
                <a16:creationId xmlns:a16="http://schemas.microsoft.com/office/drawing/2014/main" id="{2D26ED9D-687B-4A84-998E-2729405340A8}"/>
              </a:ext>
            </a:extLst>
          </p:cNvPr>
          <p:cNvSpPr>
            <a:spLocks noGrp="1" noChangeArrowheads="1"/>
          </p:cNvSpPr>
          <p:nvPr>
            <p:ph type="title"/>
          </p:nvPr>
        </p:nvSpPr>
        <p:spPr>
          <a:xfrm>
            <a:off x="685800" y="545123"/>
            <a:ext cx="7772400" cy="1055077"/>
          </a:xfrm>
        </p:spPr>
        <p:txBody>
          <a:bodyPr vert="horz" wrap="square" lIns="84992" tIns="42497" rIns="84992" bIns="42497" numCol="1" anchor="b" anchorCtr="0" compatLnSpc="1">
            <a:prstTxWarp prst="textNoShape">
              <a:avLst/>
            </a:prstTxWarp>
          </a:bodyPr>
          <a:lstStyle/>
          <a:p>
            <a:pPr algn="ctr"/>
            <a:r>
              <a:rPr lang="es-ES_tradnl" altLang="es-AR" dirty="0">
                <a:solidFill>
                  <a:srgbClr val="000080"/>
                </a:solidFill>
              </a:rPr>
              <a:t>Redes y comunicaciones </a:t>
            </a:r>
            <a:br>
              <a:rPr lang="es-ES_tradnl" altLang="es-AR" dirty="0">
                <a:solidFill>
                  <a:srgbClr val="000080"/>
                </a:solidFill>
              </a:rPr>
            </a:br>
            <a:r>
              <a:rPr lang="es-ES_tradnl" altLang="es-AR" dirty="0">
                <a:solidFill>
                  <a:srgbClr val="000080"/>
                </a:solidFill>
              </a:rPr>
              <a:t>Estructura de Información</a:t>
            </a:r>
            <a:br>
              <a:rPr lang="es-ES_tradnl" altLang="es-AR" dirty="0">
                <a:solidFill>
                  <a:srgbClr val="000080"/>
                </a:solidFill>
              </a:rPr>
            </a:br>
            <a:r>
              <a:rPr lang="es-ES_tradnl" altLang="es-AR" dirty="0">
                <a:solidFill>
                  <a:srgbClr val="000080"/>
                </a:solidFill>
              </a:rPr>
              <a:t>“Sistemas Centralizados”</a:t>
            </a:r>
            <a:endParaRPr lang="es-ES_tradnl" altLang="es-AR" dirty="0"/>
          </a:p>
        </p:txBody>
      </p:sp>
      <p:sp>
        <p:nvSpPr>
          <p:cNvPr id="14340" name="Rectángulo 3">
            <a:extLst>
              <a:ext uri="{FF2B5EF4-FFF2-40B4-BE49-F238E27FC236}">
                <a16:creationId xmlns:a16="http://schemas.microsoft.com/office/drawing/2014/main" id="{8D8B5639-A72A-49DC-AEA4-92A8DF05FE40}"/>
              </a:ext>
            </a:extLst>
          </p:cNvPr>
          <p:cNvSpPr>
            <a:spLocks noGrp="1" noChangeArrowheads="1"/>
          </p:cNvSpPr>
          <p:nvPr>
            <p:ph type="body" idx="1"/>
          </p:nvPr>
        </p:nvSpPr>
        <p:spPr>
          <a:xfrm>
            <a:off x="808893" y="1881554"/>
            <a:ext cx="7842738" cy="4149969"/>
          </a:xfrm>
        </p:spPr>
        <p:txBody>
          <a:bodyPr vert="horz" wrap="square" lIns="84992" tIns="42497" rIns="84992" bIns="42497" numCol="1" anchor="t" anchorCtr="0" compatLnSpc="1">
            <a:prstTxWarp prst="textNoShape">
              <a:avLst/>
            </a:prstTxWarp>
          </a:bodyPr>
          <a:lstStyle/>
          <a:p>
            <a:pPr algn="ctr" eaLnBrk="1" hangingPunct="1">
              <a:lnSpc>
                <a:spcPct val="120000"/>
              </a:lnSpc>
              <a:spcBef>
                <a:spcPct val="0"/>
              </a:spcBef>
              <a:buFont typeface="Wingdings" panose="05000000000000000000" pitchFamily="2" charset="2"/>
              <a:buNone/>
            </a:pPr>
            <a:r>
              <a:rPr lang="es-ES_tradnl" altLang="es-AR" sz="2954" b="1"/>
              <a:t>Ventajas</a:t>
            </a:r>
          </a:p>
          <a:p>
            <a:pPr eaLnBrk="1" hangingPunct="1">
              <a:lnSpc>
                <a:spcPct val="140000"/>
              </a:lnSpc>
              <a:spcBef>
                <a:spcPct val="0"/>
              </a:spcBef>
              <a:buClr>
                <a:srgbClr val="000080"/>
              </a:buClr>
            </a:pPr>
            <a:r>
              <a:rPr lang="es-ES_tradnl" altLang="es-AR" sz="2400">
                <a:solidFill>
                  <a:srgbClr val="0000FF"/>
                </a:solidFill>
              </a:rPr>
              <a:t>Control en el almacenamiento de los datos.</a:t>
            </a:r>
          </a:p>
          <a:p>
            <a:pPr eaLnBrk="1" hangingPunct="1">
              <a:lnSpc>
                <a:spcPct val="140000"/>
              </a:lnSpc>
              <a:spcBef>
                <a:spcPct val="0"/>
              </a:spcBef>
              <a:buClr>
                <a:srgbClr val="000080"/>
              </a:buClr>
            </a:pPr>
            <a:r>
              <a:rPr lang="es-ES_tradnl" altLang="es-AR" sz="2400">
                <a:solidFill>
                  <a:srgbClr val="0000FF"/>
                </a:solidFill>
              </a:rPr>
              <a:t>Velocidad de acceso a la información.</a:t>
            </a:r>
          </a:p>
          <a:p>
            <a:pPr eaLnBrk="1" hangingPunct="1">
              <a:lnSpc>
                <a:spcPct val="140000"/>
              </a:lnSpc>
              <a:spcBef>
                <a:spcPct val="0"/>
              </a:spcBef>
              <a:buClr>
                <a:srgbClr val="000080"/>
              </a:buClr>
            </a:pPr>
            <a:r>
              <a:rPr lang="es-ES_tradnl" altLang="es-AR" sz="2400">
                <a:solidFill>
                  <a:srgbClr val="0000FF"/>
                </a:solidFill>
              </a:rPr>
              <a:t>Seguridad en el resguardo de los datos.</a:t>
            </a:r>
          </a:p>
          <a:p>
            <a:pPr eaLnBrk="1" hangingPunct="1">
              <a:lnSpc>
                <a:spcPct val="140000"/>
              </a:lnSpc>
              <a:spcBef>
                <a:spcPct val="0"/>
              </a:spcBef>
              <a:buClr>
                <a:srgbClr val="000080"/>
              </a:buClr>
            </a:pPr>
            <a:r>
              <a:rPr lang="es-ES_tradnl" altLang="es-AR" sz="2400">
                <a:solidFill>
                  <a:srgbClr val="0000FF"/>
                </a:solidFill>
              </a:rPr>
              <a:t>Control del personal que accede a las instalaciones.</a:t>
            </a:r>
          </a:p>
        </p:txBody>
      </p:sp>
      <p:graphicFrame>
        <p:nvGraphicFramePr>
          <p:cNvPr id="14341" name="Objeto 4">
            <a:extLst>
              <a:ext uri="{FF2B5EF4-FFF2-40B4-BE49-F238E27FC236}">
                <a16:creationId xmlns:a16="http://schemas.microsoft.com/office/drawing/2014/main" id="{5D302DA1-BD0A-473E-B4FB-E008CB56EB0C}"/>
              </a:ext>
            </a:extLst>
          </p:cNvPr>
          <p:cNvGraphicFramePr>
            <a:graphicFrameLocks/>
          </p:cNvGraphicFramePr>
          <p:nvPr/>
        </p:nvGraphicFramePr>
        <p:xfrm>
          <a:off x="6956182" y="1811216"/>
          <a:ext cx="987669" cy="681404"/>
        </p:xfrm>
        <a:graphic>
          <a:graphicData uri="http://schemas.openxmlformats.org/presentationml/2006/ole">
            <mc:AlternateContent xmlns:mc="http://schemas.openxmlformats.org/markup-compatibility/2006">
              <mc:Choice xmlns:v="urn:schemas-microsoft-com:vml" Requires="v">
                <p:oleObj name="Imagen" r:id="rId2" imgW="3657600" imgH="2524259" progId="">
                  <p:embed/>
                </p:oleObj>
              </mc:Choice>
              <mc:Fallback>
                <p:oleObj name="Imagen" r:id="rId2" imgW="3657600" imgH="2524259" progId="">
                  <p:embed/>
                  <p:pic>
                    <p:nvPicPr>
                      <p:cNvPr id="14341" name="Objeto 4">
                        <a:extLst>
                          <a:ext uri="{FF2B5EF4-FFF2-40B4-BE49-F238E27FC236}">
                            <a16:creationId xmlns:a16="http://schemas.microsoft.com/office/drawing/2014/main" id="{5D302DA1-BD0A-473E-B4FB-E008CB56EB0C}"/>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6182" y="1811216"/>
                        <a:ext cx="987669" cy="681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23266"/>
                                        </p:tgtEl>
                                        <p:attrNameLst>
                                          <p:attrName>style.visibility</p:attrName>
                                        </p:attrNameLst>
                                      </p:cBhvr>
                                      <p:to>
                                        <p:strVal val="visible"/>
                                      </p:to>
                                    </p:set>
                                    <p:anim calcmode="lin" valueType="num">
                                      <p:cBhvr additive="base">
                                        <p:cTn id="7" dur="500" fill="hold"/>
                                        <p:tgtEl>
                                          <p:spTgt spid="523266"/>
                                        </p:tgtEl>
                                        <p:attrNameLst>
                                          <p:attrName>ppt_x</p:attrName>
                                        </p:attrNameLst>
                                      </p:cBhvr>
                                      <p:tavLst>
                                        <p:tav tm="0">
                                          <p:val>
                                            <p:strVal val="#ppt_x"/>
                                          </p:val>
                                        </p:tav>
                                        <p:tav tm="100000">
                                          <p:val>
                                            <p:strVal val="#ppt_x"/>
                                          </p:val>
                                        </p:tav>
                                      </p:tavLst>
                                    </p:anim>
                                    <p:anim calcmode="lin" valueType="num">
                                      <p:cBhvr additive="base">
                                        <p:cTn id="8" dur="500" fill="hold"/>
                                        <p:tgtEl>
                                          <p:spTgt spid="52326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266"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5 Marcador de número de diapositiva">
            <a:extLst>
              <a:ext uri="{FF2B5EF4-FFF2-40B4-BE49-F238E27FC236}">
                <a16:creationId xmlns:a16="http://schemas.microsoft.com/office/drawing/2014/main" id="{60B59C9F-C51E-4F34-AA53-1880740FF12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2769">
                <a:solidFill>
                  <a:schemeClr val="tx1"/>
                </a:solidFill>
                <a:latin typeface="Tahoma" panose="020B0604030504040204" pitchFamily="34" charset="0"/>
              </a:defRPr>
            </a:lvl1pPr>
            <a:lvl2pPr marL="685817" indent="-263776">
              <a:spcBef>
                <a:spcPct val="20000"/>
              </a:spcBef>
              <a:buClr>
                <a:schemeClr val="accent2"/>
              </a:buClr>
              <a:buFont typeface="Wingdings" panose="05000000000000000000" pitchFamily="2" charset="2"/>
              <a:buChar char="n"/>
              <a:defRPr sz="2400">
                <a:solidFill>
                  <a:schemeClr val="tx1"/>
                </a:solidFill>
                <a:latin typeface="Tahoma" panose="020B0604030504040204" pitchFamily="34" charset="0"/>
              </a:defRPr>
            </a:lvl2pPr>
            <a:lvl3pPr marL="1055103" indent="-211021">
              <a:spcBef>
                <a:spcPct val="20000"/>
              </a:spcBef>
              <a:buClr>
                <a:schemeClr val="accent2"/>
              </a:buClr>
              <a:buFont typeface="Wingdings" panose="05000000000000000000" pitchFamily="2" charset="2"/>
              <a:buChar char="o"/>
              <a:defRPr sz="2123">
                <a:solidFill>
                  <a:schemeClr val="tx1"/>
                </a:solidFill>
                <a:latin typeface="Tahoma" panose="020B0604030504040204" pitchFamily="34" charset="0"/>
              </a:defRPr>
            </a:lvl3pPr>
            <a:lvl4pPr marL="1477145" indent="-211021">
              <a:spcBef>
                <a:spcPct val="20000"/>
              </a:spcBef>
              <a:buClr>
                <a:schemeClr val="accent2"/>
              </a:buClr>
              <a:buFont typeface="Wingdings" panose="05000000000000000000" pitchFamily="2" charset="2"/>
              <a:buChar char="n"/>
              <a:defRPr sz="1846">
                <a:solidFill>
                  <a:schemeClr val="tx1"/>
                </a:solidFill>
                <a:latin typeface="Tahoma" panose="020B0604030504040204" pitchFamily="34" charset="0"/>
              </a:defRPr>
            </a:lvl4pPr>
            <a:lvl5pPr marL="1899186" indent="-211021">
              <a:spcBef>
                <a:spcPct val="25000"/>
              </a:spcBef>
              <a:buClr>
                <a:schemeClr val="accent2"/>
              </a:buClr>
              <a:buFont typeface="Wingdings" panose="05000000000000000000" pitchFamily="2" charset="2"/>
              <a:buChar char="§"/>
              <a:defRPr sz="1846">
                <a:solidFill>
                  <a:schemeClr val="tx1"/>
                </a:solidFill>
                <a:latin typeface="Tahoma" panose="020B0604030504040204" pitchFamily="34" charset="0"/>
              </a:defRPr>
            </a:lvl5pPr>
            <a:lvl6pPr marL="2321227"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6pPr>
            <a:lvl7pPr marL="2743269"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7pPr>
            <a:lvl8pPr marL="3165310"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8pPr>
            <a:lvl9pPr marL="3587351"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9pPr>
          </a:lstStyle>
          <a:p>
            <a:pPr>
              <a:spcBef>
                <a:spcPct val="0"/>
              </a:spcBef>
              <a:buClrTx/>
              <a:buFontTx/>
              <a:buNone/>
            </a:pPr>
            <a:fld id="{907AC79A-288A-4F79-A07C-D2CC09A11C30}" type="slidenum">
              <a:rPr lang="es-ES" altLang="es-AR" sz="1108"/>
              <a:pPr>
                <a:spcBef>
                  <a:spcPct val="0"/>
                </a:spcBef>
                <a:buClrTx/>
                <a:buFontTx/>
                <a:buNone/>
              </a:pPr>
              <a:t>37</a:t>
            </a:fld>
            <a:endParaRPr lang="es-ES" altLang="es-AR" sz="1108"/>
          </a:p>
        </p:txBody>
      </p:sp>
      <p:sp>
        <p:nvSpPr>
          <p:cNvPr id="15363" name="Rectángulo 2">
            <a:extLst>
              <a:ext uri="{FF2B5EF4-FFF2-40B4-BE49-F238E27FC236}">
                <a16:creationId xmlns:a16="http://schemas.microsoft.com/office/drawing/2014/main" id="{7342B1CB-EB39-45C6-B4CE-A2B86FEE6BD1}"/>
              </a:ext>
            </a:extLst>
          </p:cNvPr>
          <p:cNvSpPr>
            <a:spLocks noGrp="1" noChangeArrowheads="1"/>
          </p:cNvSpPr>
          <p:nvPr>
            <p:ph type="body" idx="1"/>
          </p:nvPr>
        </p:nvSpPr>
        <p:spPr>
          <a:xfrm>
            <a:off x="838200" y="1881554"/>
            <a:ext cx="7772400" cy="4149969"/>
          </a:xfrm>
        </p:spPr>
        <p:txBody>
          <a:bodyPr vert="horz" wrap="square" lIns="84992" tIns="42497" rIns="84992" bIns="42497" numCol="1" anchor="t" anchorCtr="0" compatLnSpc="1">
            <a:prstTxWarp prst="textNoShape">
              <a:avLst/>
            </a:prstTxWarp>
          </a:bodyPr>
          <a:lstStyle/>
          <a:p>
            <a:pPr algn="ctr" eaLnBrk="1" hangingPunct="1">
              <a:lnSpc>
                <a:spcPct val="120000"/>
              </a:lnSpc>
              <a:spcBef>
                <a:spcPct val="0"/>
              </a:spcBef>
              <a:buFont typeface="Wingdings" panose="05000000000000000000" pitchFamily="2" charset="2"/>
              <a:buNone/>
            </a:pPr>
            <a:r>
              <a:rPr lang="es-ES_tradnl" altLang="es-AR" sz="2954" b="1"/>
              <a:t>Desventajas</a:t>
            </a:r>
          </a:p>
          <a:p>
            <a:pPr eaLnBrk="1" hangingPunct="1">
              <a:lnSpc>
                <a:spcPct val="120000"/>
              </a:lnSpc>
              <a:spcBef>
                <a:spcPct val="0"/>
              </a:spcBef>
              <a:buClr>
                <a:srgbClr val="000080"/>
              </a:buClr>
            </a:pPr>
            <a:r>
              <a:rPr lang="es-ES_tradnl" altLang="es-AR" sz="2400">
                <a:solidFill>
                  <a:srgbClr val="0000FF"/>
                </a:solidFill>
              </a:rPr>
              <a:t>Gran inversión inicial en equipamiento.</a:t>
            </a:r>
          </a:p>
          <a:p>
            <a:pPr eaLnBrk="1" hangingPunct="1">
              <a:lnSpc>
                <a:spcPct val="120000"/>
              </a:lnSpc>
              <a:spcBef>
                <a:spcPct val="0"/>
              </a:spcBef>
              <a:buClr>
                <a:srgbClr val="000080"/>
              </a:buClr>
            </a:pPr>
            <a:r>
              <a:rPr lang="es-ES_tradnl" altLang="es-AR" sz="2400">
                <a:solidFill>
                  <a:srgbClr val="0000FF"/>
                </a:solidFill>
              </a:rPr>
              <a:t>El personal de sistemas se siente dueño de la información.</a:t>
            </a:r>
          </a:p>
          <a:p>
            <a:pPr eaLnBrk="1" hangingPunct="1">
              <a:lnSpc>
                <a:spcPct val="120000"/>
              </a:lnSpc>
              <a:spcBef>
                <a:spcPct val="0"/>
              </a:spcBef>
              <a:buClr>
                <a:srgbClr val="000080"/>
              </a:buClr>
            </a:pPr>
            <a:r>
              <a:rPr lang="es-ES_tradnl" altLang="es-AR" sz="2400">
                <a:solidFill>
                  <a:srgbClr val="0000FF"/>
                </a:solidFill>
              </a:rPr>
              <a:t>Conflictos con los usuarios.</a:t>
            </a:r>
          </a:p>
          <a:p>
            <a:pPr eaLnBrk="1" hangingPunct="1">
              <a:lnSpc>
                <a:spcPct val="120000"/>
              </a:lnSpc>
              <a:spcBef>
                <a:spcPct val="0"/>
              </a:spcBef>
              <a:buClr>
                <a:srgbClr val="000080"/>
              </a:buClr>
            </a:pPr>
            <a:r>
              <a:rPr lang="es-ES_tradnl" altLang="es-AR" sz="2400">
                <a:solidFill>
                  <a:srgbClr val="0000FF"/>
                </a:solidFill>
              </a:rPr>
              <a:t>Ante un problema en el equipo central, nadie puede trabajar.</a:t>
            </a:r>
          </a:p>
        </p:txBody>
      </p:sp>
      <p:graphicFrame>
        <p:nvGraphicFramePr>
          <p:cNvPr id="15364" name="Objeto 3">
            <a:extLst>
              <a:ext uri="{FF2B5EF4-FFF2-40B4-BE49-F238E27FC236}">
                <a16:creationId xmlns:a16="http://schemas.microsoft.com/office/drawing/2014/main" id="{C1D28E87-9C47-42A7-A797-DE541A97C1AE}"/>
              </a:ext>
            </a:extLst>
          </p:cNvPr>
          <p:cNvGraphicFramePr>
            <a:graphicFrameLocks/>
          </p:cNvGraphicFramePr>
          <p:nvPr/>
        </p:nvGraphicFramePr>
        <p:xfrm>
          <a:off x="6745166" y="2022231"/>
          <a:ext cx="964223" cy="671146"/>
        </p:xfrm>
        <a:graphic>
          <a:graphicData uri="http://schemas.openxmlformats.org/presentationml/2006/ole">
            <mc:AlternateContent xmlns:mc="http://schemas.openxmlformats.org/markup-compatibility/2006">
              <mc:Choice xmlns:v="urn:schemas-microsoft-com:vml" Requires="v">
                <p:oleObj name="Imagen" r:id="rId2" imgW="3661913" imgH="2549106" progId="">
                  <p:embed/>
                </p:oleObj>
              </mc:Choice>
              <mc:Fallback>
                <p:oleObj name="Imagen" r:id="rId2" imgW="3661913" imgH="2549106" progId="">
                  <p:embed/>
                  <p:pic>
                    <p:nvPicPr>
                      <p:cNvPr id="15364" name="Objeto 3">
                        <a:extLst>
                          <a:ext uri="{FF2B5EF4-FFF2-40B4-BE49-F238E27FC236}">
                            <a16:creationId xmlns:a16="http://schemas.microsoft.com/office/drawing/2014/main" id="{C1D28E87-9C47-42A7-A797-DE541A97C1AE}"/>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5166" y="2022231"/>
                        <a:ext cx="964223" cy="671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4292" name="Rectángulo 4">
            <a:extLst>
              <a:ext uri="{FF2B5EF4-FFF2-40B4-BE49-F238E27FC236}">
                <a16:creationId xmlns:a16="http://schemas.microsoft.com/office/drawing/2014/main" id="{CC4D01D6-C754-4436-8700-EC69E29C4599}"/>
              </a:ext>
            </a:extLst>
          </p:cNvPr>
          <p:cNvSpPr>
            <a:spLocks noGrp="1" noChangeArrowheads="1"/>
          </p:cNvSpPr>
          <p:nvPr>
            <p:ph type="title"/>
          </p:nvPr>
        </p:nvSpPr>
        <p:spPr>
          <a:xfrm>
            <a:off x="685800" y="545123"/>
            <a:ext cx="7772400" cy="1055077"/>
          </a:xfrm>
        </p:spPr>
        <p:txBody>
          <a:bodyPr vert="horz" wrap="square" lIns="84992" tIns="42497" rIns="84992" bIns="42497" numCol="1" anchor="b" anchorCtr="0" compatLnSpc="1">
            <a:prstTxWarp prst="textNoShape">
              <a:avLst/>
            </a:prstTxWarp>
          </a:bodyPr>
          <a:lstStyle/>
          <a:p>
            <a:pPr algn="ctr" eaLnBrk="1" hangingPunct="1"/>
            <a:br>
              <a:rPr lang="es-ES_tradnl" altLang="es-AR" dirty="0">
                <a:solidFill>
                  <a:srgbClr val="000080"/>
                </a:solidFill>
              </a:rPr>
            </a:br>
            <a:r>
              <a:rPr lang="es-ES_tradnl" altLang="es-AR" dirty="0">
                <a:solidFill>
                  <a:srgbClr val="000080"/>
                </a:solidFill>
              </a:rPr>
              <a:t>Redes y comunicaciones</a:t>
            </a:r>
            <a:br>
              <a:rPr lang="es-ES_tradnl" altLang="es-AR" dirty="0">
                <a:solidFill>
                  <a:srgbClr val="000080"/>
                </a:solidFill>
              </a:rPr>
            </a:br>
            <a:r>
              <a:rPr lang="es-ES_tradnl" altLang="es-AR" dirty="0">
                <a:solidFill>
                  <a:srgbClr val="000080"/>
                </a:solidFill>
              </a:rPr>
              <a:t>Estructura de Información</a:t>
            </a:r>
            <a:br>
              <a:rPr lang="es-ES_tradnl" altLang="es-AR" dirty="0">
                <a:solidFill>
                  <a:srgbClr val="000080"/>
                </a:solidFill>
              </a:rPr>
            </a:br>
            <a:r>
              <a:rPr lang="es-ES_tradnl" altLang="es-AR" dirty="0">
                <a:solidFill>
                  <a:srgbClr val="000080"/>
                </a:solidFill>
              </a:rPr>
              <a:t>“Sistemas Centralizados”</a:t>
            </a:r>
            <a:endParaRPr lang="es-ES_tradnl" altLang="es-AR" dirty="0"/>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24292"/>
                                        </p:tgtEl>
                                        <p:attrNameLst>
                                          <p:attrName>style.visibility</p:attrName>
                                        </p:attrNameLst>
                                      </p:cBhvr>
                                      <p:to>
                                        <p:strVal val="visible"/>
                                      </p:to>
                                    </p:set>
                                    <p:anim calcmode="lin" valueType="num">
                                      <p:cBhvr additive="base">
                                        <p:cTn id="7" dur="500" fill="hold"/>
                                        <p:tgtEl>
                                          <p:spTgt spid="524292"/>
                                        </p:tgtEl>
                                        <p:attrNameLst>
                                          <p:attrName>ppt_x</p:attrName>
                                        </p:attrNameLst>
                                      </p:cBhvr>
                                      <p:tavLst>
                                        <p:tav tm="0">
                                          <p:val>
                                            <p:strVal val="#ppt_x"/>
                                          </p:val>
                                        </p:tav>
                                        <p:tav tm="100000">
                                          <p:val>
                                            <p:strVal val="#ppt_x"/>
                                          </p:val>
                                        </p:tav>
                                      </p:tavLst>
                                    </p:anim>
                                    <p:anim calcmode="lin" valueType="num">
                                      <p:cBhvr additive="base">
                                        <p:cTn id="8" dur="500" fill="hold"/>
                                        <p:tgtEl>
                                          <p:spTgt spid="52429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4292"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5 Marcador de número de diapositiva">
            <a:extLst>
              <a:ext uri="{FF2B5EF4-FFF2-40B4-BE49-F238E27FC236}">
                <a16:creationId xmlns:a16="http://schemas.microsoft.com/office/drawing/2014/main" id="{01C7E78A-30C8-4989-BCDF-64235510828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2769">
                <a:solidFill>
                  <a:schemeClr val="tx1"/>
                </a:solidFill>
                <a:latin typeface="Tahoma" panose="020B0604030504040204" pitchFamily="34" charset="0"/>
              </a:defRPr>
            </a:lvl1pPr>
            <a:lvl2pPr marL="685817" indent="-263776">
              <a:spcBef>
                <a:spcPct val="20000"/>
              </a:spcBef>
              <a:buClr>
                <a:schemeClr val="accent2"/>
              </a:buClr>
              <a:buFont typeface="Wingdings" panose="05000000000000000000" pitchFamily="2" charset="2"/>
              <a:buChar char="n"/>
              <a:defRPr sz="2400">
                <a:solidFill>
                  <a:schemeClr val="tx1"/>
                </a:solidFill>
                <a:latin typeface="Tahoma" panose="020B0604030504040204" pitchFamily="34" charset="0"/>
              </a:defRPr>
            </a:lvl2pPr>
            <a:lvl3pPr marL="1055103" indent="-211021">
              <a:spcBef>
                <a:spcPct val="20000"/>
              </a:spcBef>
              <a:buClr>
                <a:schemeClr val="accent2"/>
              </a:buClr>
              <a:buFont typeface="Wingdings" panose="05000000000000000000" pitchFamily="2" charset="2"/>
              <a:buChar char="o"/>
              <a:defRPr sz="2123">
                <a:solidFill>
                  <a:schemeClr val="tx1"/>
                </a:solidFill>
                <a:latin typeface="Tahoma" panose="020B0604030504040204" pitchFamily="34" charset="0"/>
              </a:defRPr>
            </a:lvl3pPr>
            <a:lvl4pPr marL="1477145" indent="-211021">
              <a:spcBef>
                <a:spcPct val="20000"/>
              </a:spcBef>
              <a:buClr>
                <a:schemeClr val="accent2"/>
              </a:buClr>
              <a:buFont typeface="Wingdings" panose="05000000000000000000" pitchFamily="2" charset="2"/>
              <a:buChar char="n"/>
              <a:defRPr sz="1846">
                <a:solidFill>
                  <a:schemeClr val="tx1"/>
                </a:solidFill>
                <a:latin typeface="Tahoma" panose="020B0604030504040204" pitchFamily="34" charset="0"/>
              </a:defRPr>
            </a:lvl4pPr>
            <a:lvl5pPr marL="1899186" indent="-211021">
              <a:spcBef>
                <a:spcPct val="25000"/>
              </a:spcBef>
              <a:buClr>
                <a:schemeClr val="accent2"/>
              </a:buClr>
              <a:buFont typeface="Wingdings" panose="05000000000000000000" pitchFamily="2" charset="2"/>
              <a:buChar char="§"/>
              <a:defRPr sz="1846">
                <a:solidFill>
                  <a:schemeClr val="tx1"/>
                </a:solidFill>
                <a:latin typeface="Tahoma" panose="020B0604030504040204" pitchFamily="34" charset="0"/>
              </a:defRPr>
            </a:lvl5pPr>
            <a:lvl6pPr marL="2321227"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6pPr>
            <a:lvl7pPr marL="2743269"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7pPr>
            <a:lvl8pPr marL="3165310"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8pPr>
            <a:lvl9pPr marL="3587351"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9pPr>
          </a:lstStyle>
          <a:p>
            <a:pPr>
              <a:spcBef>
                <a:spcPct val="0"/>
              </a:spcBef>
              <a:buClrTx/>
              <a:buFontTx/>
              <a:buNone/>
            </a:pPr>
            <a:fld id="{89A2241A-3727-404B-98FD-1A0DE4149111}" type="slidenum">
              <a:rPr lang="es-ES" altLang="es-AR" sz="1108"/>
              <a:pPr>
                <a:spcBef>
                  <a:spcPct val="0"/>
                </a:spcBef>
                <a:buClrTx/>
                <a:buFontTx/>
                <a:buNone/>
              </a:pPr>
              <a:t>38</a:t>
            </a:fld>
            <a:endParaRPr lang="es-ES" altLang="es-AR" sz="1108"/>
          </a:p>
        </p:txBody>
      </p:sp>
      <p:sp>
        <p:nvSpPr>
          <p:cNvPr id="16387" name="Rectángulo 2">
            <a:extLst>
              <a:ext uri="{FF2B5EF4-FFF2-40B4-BE49-F238E27FC236}">
                <a16:creationId xmlns:a16="http://schemas.microsoft.com/office/drawing/2014/main" id="{0FD8367F-94FA-4B94-9CF9-AB95FA720184}"/>
              </a:ext>
            </a:extLst>
          </p:cNvPr>
          <p:cNvSpPr>
            <a:spLocks noGrp="1" noChangeArrowheads="1"/>
          </p:cNvSpPr>
          <p:nvPr>
            <p:ph type="body" idx="1"/>
          </p:nvPr>
        </p:nvSpPr>
        <p:spPr>
          <a:xfrm>
            <a:off x="838200" y="1881554"/>
            <a:ext cx="7772400" cy="4149969"/>
          </a:xfrm>
        </p:spPr>
        <p:txBody>
          <a:bodyPr vert="horz" wrap="square" lIns="84992" tIns="42497" rIns="84992" bIns="42497" numCol="1" anchor="t" anchorCtr="0" compatLnSpc="1">
            <a:prstTxWarp prst="textNoShape">
              <a:avLst/>
            </a:prstTxWarp>
          </a:bodyPr>
          <a:lstStyle/>
          <a:p>
            <a:pPr algn="ctr" eaLnBrk="1" hangingPunct="1">
              <a:lnSpc>
                <a:spcPct val="130000"/>
              </a:lnSpc>
              <a:spcBef>
                <a:spcPct val="0"/>
              </a:spcBef>
              <a:buFont typeface="Wingdings" panose="05000000000000000000" pitchFamily="2" charset="2"/>
              <a:buNone/>
            </a:pPr>
            <a:r>
              <a:rPr lang="es-ES_tradnl" altLang="es-AR" sz="2954" b="1"/>
              <a:t>Ventajas</a:t>
            </a:r>
          </a:p>
          <a:p>
            <a:pPr eaLnBrk="1" hangingPunct="1">
              <a:lnSpc>
                <a:spcPct val="130000"/>
              </a:lnSpc>
              <a:spcBef>
                <a:spcPct val="0"/>
              </a:spcBef>
              <a:buClr>
                <a:srgbClr val="000080"/>
              </a:buClr>
            </a:pPr>
            <a:r>
              <a:rPr lang="es-ES_tradnl" altLang="es-AR" sz="2400">
                <a:solidFill>
                  <a:srgbClr val="0000FF"/>
                </a:solidFill>
              </a:rPr>
              <a:t>Facilidad de almacenamiento de datos.</a:t>
            </a:r>
          </a:p>
          <a:p>
            <a:pPr eaLnBrk="1" hangingPunct="1">
              <a:lnSpc>
                <a:spcPct val="130000"/>
              </a:lnSpc>
              <a:spcBef>
                <a:spcPct val="0"/>
              </a:spcBef>
              <a:buClr>
                <a:srgbClr val="000080"/>
              </a:buClr>
            </a:pPr>
            <a:r>
              <a:rPr lang="es-ES_tradnl" altLang="es-AR" sz="2400">
                <a:solidFill>
                  <a:srgbClr val="0000FF"/>
                </a:solidFill>
              </a:rPr>
              <a:t>Soportes de almacenamiento más baratos.</a:t>
            </a:r>
          </a:p>
          <a:p>
            <a:pPr eaLnBrk="1" hangingPunct="1">
              <a:lnSpc>
                <a:spcPct val="130000"/>
              </a:lnSpc>
              <a:spcBef>
                <a:spcPct val="0"/>
              </a:spcBef>
              <a:buClr>
                <a:srgbClr val="000080"/>
              </a:buClr>
            </a:pPr>
            <a:r>
              <a:rPr lang="es-ES_tradnl" altLang="es-AR" sz="2400">
                <a:solidFill>
                  <a:srgbClr val="0000FF"/>
                </a:solidFill>
              </a:rPr>
              <a:t>Reduce el costo de equipamiento.</a:t>
            </a:r>
          </a:p>
          <a:p>
            <a:pPr eaLnBrk="1" hangingPunct="1">
              <a:lnSpc>
                <a:spcPct val="130000"/>
              </a:lnSpc>
              <a:spcBef>
                <a:spcPct val="0"/>
              </a:spcBef>
              <a:buClr>
                <a:srgbClr val="000080"/>
              </a:buClr>
            </a:pPr>
            <a:r>
              <a:rPr lang="es-ES_tradnl" altLang="es-AR" sz="2400">
                <a:solidFill>
                  <a:srgbClr val="0000FF"/>
                </a:solidFill>
              </a:rPr>
              <a:t>Menor inversión inicial.</a:t>
            </a:r>
          </a:p>
          <a:p>
            <a:pPr eaLnBrk="1" hangingPunct="1">
              <a:lnSpc>
                <a:spcPct val="130000"/>
              </a:lnSpc>
              <a:spcBef>
                <a:spcPct val="0"/>
              </a:spcBef>
              <a:buClr>
                <a:srgbClr val="000080"/>
              </a:buClr>
            </a:pPr>
            <a:r>
              <a:rPr lang="es-ES_tradnl" altLang="es-AR" sz="2400">
                <a:solidFill>
                  <a:srgbClr val="0000FF"/>
                </a:solidFill>
              </a:rPr>
              <a:t>Los usuarios se sienten dueños de los datos.</a:t>
            </a:r>
            <a:endParaRPr lang="es-ES_tradnl" altLang="es-AR" sz="2954"/>
          </a:p>
        </p:txBody>
      </p:sp>
      <p:graphicFrame>
        <p:nvGraphicFramePr>
          <p:cNvPr id="16388" name="Objeto 3">
            <a:extLst>
              <a:ext uri="{FF2B5EF4-FFF2-40B4-BE49-F238E27FC236}">
                <a16:creationId xmlns:a16="http://schemas.microsoft.com/office/drawing/2014/main" id="{A60C62B0-31E5-45E3-883C-A9463F10721C}"/>
              </a:ext>
            </a:extLst>
          </p:cNvPr>
          <p:cNvGraphicFramePr>
            <a:graphicFrameLocks/>
          </p:cNvGraphicFramePr>
          <p:nvPr/>
        </p:nvGraphicFramePr>
        <p:xfrm>
          <a:off x="6441831" y="1951892"/>
          <a:ext cx="987669" cy="681404"/>
        </p:xfrm>
        <a:graphic>
          <a:graphicData uri="http://schemas.openxmlformats.org/presentationml/2006/ole">
            <mc:AlternateContent xmlns:mc="http://schemas.openxmlformats.org/markup-compatibility/2006">
              <mc:Choice xmlns:v="urn:schemas-microsoft-com:vml" Requires="v">
                <p:oleObj name="Imagen" r:id="rId2" imgW="3657600" imgH="2524259" progId="">
                  <p:embed/>
                </p:oleObj>
              </mc:Choice>
              <mc:Fallback>
                <p:oleObj name="Imagen" r:id="rId2" imgW="3657600" imgH="2524259" progId="">
                  <p:embed/>
                  <p:pic>
                    <p:nvPicPr>
                      <p:cNvPr id="16388" name="Objeto 3">
                        <a:extLst>
                          <a:ext uri="{FF2B5EF4-FFF2-40B4-BE49-F238E27FC236}">
                            <a16:creationId xmlns:a16="http://schemas.microsoft.com/office/drawing/2014/main" id="{A60C62B0-31E5-45E3-883C-A9463F10721C}"/>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1831" y="1951892"/>
                        <a:ext cx="987669" cy="681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5316" name="Rectángulo 4">
            <a:extLst>
              <a:ext uri="{FF2B5EF4-FFF2-40B4-BE49-F238E27FC236}">
                <a16:creationId xmlns:a16="http://schemas.microsoft.com/office/drawing/2014/main" id="{24358F1B-E43E-4E45-B0C3-63CE2E8CF4DF}"/>
              </a:ext>
            </a:extLst>
          </p:cNvPr>
          <p:cNvSpPr>
            <a:spLocks noGrp="1" noChangeArrowheads="1"/>
          </p:cNvSpPr>
          <p:nvPr>
            <p:ph type="title"/>
          </p:nvPr>
        </p:nvSpPr>
        <p:spPr>
          <a:xfrm>
            <a:off x="685800" y="545123"/>
            <a:ext cx="7772400" cy="1055077"/>
          </a:xfrm>
        </p:spPr>
        <p:txBody>
          <a:bodyPr vert="horz" wrap="square" lIns="84992" tIns="42497" rIns="84992" bIns="42497" numCol="1" anchor="b" anchorCtr="0" compatLnSpc="1">
            <a:prstTxWarp prst="textNoShape">
              <a:avLst/>
            </a:prstTxWarp>
          </a:bodyPr>
          <a:lstStyle/>
          <a:p>
            <a:pPr algn="ctr" eaLnBrk="1" hangingPunct="1"/>
            <a:r>
              <a:rPr lang="es-ES_tradnl" altLang="es-AR">
                <a:solidFill>
                  <a:srgbClr val="000080"/>
                </a:solidFill>
              </a:rPr>
              <a:t>Estructura de Información</a:t>
            </a:r>
            <a:br>
              <a:rPr lang="es-ES_tradnl" altLang="es-AR">
                <a:solidFill>
                  <a:srgbClr val="000080"/>
                </a:solidFill>
              </a:rPr>
            </a:br>
            <a:r>
              <a:rPr lang="es-ES_tradnl" altLang="es-AR">
                <a:solidFill>
                  <a:srgbClr val="000080"/>
                </a:solidFill>
              </a:rPr>
              <a:t>“Sistemas Distribuídos”</a:t>
            </a:r>
            <a:endParaRPr lang="es-ES_tradnl" altLang="es-A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25316"/>
                                        </p:tgtEl>
                                        <p:attrNameLst>
                                          <p:attrName>style.visibility</p:attrName>
                                        </p:attrNameLst>
                                      </p:cBhvr>
                                      <p:to>
                                        <p:strVal val="visible"/>
                                      </p:to>
                                    </p:set>
                                    <p:anim calcmode="lin" valueType="num">
                                      <p:cBhvr additive="base">
                                        <p:cTn id="7" dur="500" fill="hold"/>
                                        <p:tgtEl>
                                          <p:spTgt spid="525316"/>
                                        </p:tgtEl>
                                        <p:attrNameLst>
                                          <p:attrName>ppt_x</p:attrName>
                                        </p:attrNameLst>
                                      </p:cBhvr>
                                      <p:tavLst>
                                        <p:tav tm="0">
                                          <p:val>
                                            <p:strVal val="#ppt_x"/>
                                          </p:val>
                                        </p:tav>
                                        <p:tav tm="100000">
                                          <p:val>
                                            <p:strVal val="#ppt_x"/>
                                          </p:val>
                                        </p:tav>
                                      </p:tavLst>
                                    </p:anim>
                                    <p:anim calcmode="lin" valueType="num">
                                      <p:cBhvr additive="base">
                                        <p:cTn id="8" dur="500" fill="hold"/>
                                        <p:tgtEl>
                                          <p:spTgt spid="5253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5316"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5 Marcador de número de diapositiva">
            <a:extLst>
              <a:ext uri="{FF2B5EF4-FFF2-40B4-BE49-F238E27FC236}">
                <a16:creationId xmlns:a16="http://schemas.microsoft.com/office/drawing/2014/main" id="{7E41C32A-032F-410B-9014-00A01E3D036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2769">
                <a:solidFill>
                  <a:schemeClr val="tx1"/>
                </a:solidFill>
                <a:latin typeface="Tahoma" panose="020B0604030504040204" pitchFamily="34" charset="0"/>
              </a:defRPr>
            </a:lvl1pPr>
            <a:lvl2pPr marL="685817" indent="-263776">
              <a:spcBef>
                <a:spcPct val="20000"/>
              </a:spcBef>
              <a:buClr>
                <a:schemeClr val="accent2"/>
              </a:buClr>
              <a:buFont typeface="Wingdings" panose="05000000000000000000" pitchFamily="2" charset="2"/>
              <a:buChar char="n"/>
              <a:defRPr sz="2400">
                <a:solidFill>
                  <a:schemeClr val="tx1"/>
                </a:solidFill>
                <a:latin typeface="Tahoma" panose="020B0604030504040204" pitchFamily="34" charset="0"/>
              </a:defRPr>
            </a:lvl2pPr>
            <a:lvl3pPr marL="1055103" indent="-211021">
              <a:spcBef>
                <a:spcPct val="20000"/>
              </a:spcBef>
              <a:buClr>
                <a:schemeClr val="accent2"/>
              </a:buClr>
              <a:buFont typeface="Wingdings" panose="05000000000000000000" pitchFamily="2" charset="2"/>
              <a:buChar char="o"/>
              <a:defRPr sz="2123">
                <a:solidFill>
                  <a:schemeClr val="tx1"/>
                </a:solidFill>
                <a:latin typeface="Tahoma" panose="020B0604030504040204" pitchFamily="34" charset="0"/>
              </a:defRPr>
            </a:lvl3pPr>
            <a:lvl4pPr marL="1477145" indent="-211021">
              <a:spcBef>
                <a:spcPct val="20000"/>
              </a:spcBef>
              <a:buClr>
                <a:schemeClr val="accent2"/>
              </a:buClr>
              <a:buFont typeface="Wingdings" panose="05000000000000000000" pitchFamily="2" charset="2"/>
              <a:buChar char="n"/>
              <a:defRPr sz="1846">
                <a:solidFill>
                  <a:schemeClr val="tx1"/>
                </a:solidFill>
                <a:latin typeface="Tahoma" panose="020B0604030504040204" pitchFamily="34" charset="0"/>
              </a:defRPr>
            </a:lvl4pPr>
            <a:lvl5pPr marL="1899186" indent="-211021">
              <a:spcBef>
                <a:spcPct val="25000"/>
              </a:spcBef>
              <a:buClr>
                <a:schemeClr val="accent2"/>
              </a:buClr>
              <a:buFont typeface="Wingdings" panose="05000000000000000000" pitchFamily="2" charset="2"/>
              <a:buChar char="§"/>
              <a:defRPr sz="1846">
                <a:solidFill>
                  <a:schemeClr val="tx1"/>
                </a:solidFill>
                <a:latin typeface="Tahoma" panose="020B0604030504040204" pitchFamily="34" charset="0"/>
              </a:defRPr>
            </a:lvl5pPr>
            <a:lvl6pPr marL="2321227"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6pPr>
            <a:lvl7pPr marL="2743269"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7pPr>
            <a:lvl8pPr marL="3165310"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8pPr>
            <a:lvl9pPr marL="3587351"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9pPr>
          </a:lstStyle>
          <a:p>
            <a:pPr>
              <a:spcBef>
                <a:spcPct val="0"/>
              </a:spcBef>
              <a:buClrTx/>
              <a:buFontTx/>
              <a:buNone/>
            </a:pPr>
            <a:fld id="{4E792D83-244E-4F36-8E85-D89E6BCE6FEE}" type="slidenum">
              <a:rPr lang="es-ES" altLang="es-AR" sz="1108"/>
              <a:pPr>
                <a:spcBef>
                  <a:spcPct val="0"/>
                </a:spcBef>
                <a:buClrTx/>
                <a:buFontTx/>
                <a:buNone/>
              </a:pPr>
              <a:t>39</a:t>
            </a:fld>
            <a:endParaRPr lang="es-ES" altLang="es-AR" sz="1108"/>
          </a:p>
        </p:txBody>
      </p:sp>
      <p:sp>
        <p:nvSpPr>
          <p:cNvPr id="17411" name="Rectángulo 2">
            <a:extLst>
              <a:ext uri="{FF2B5EF4-FFF2-40B4-BE49-F238E27FC236}">
                <a16:creationId xmlns:a16="http://schemas.microsoft.com/office/drawing/2014/main" id="{420E861E-1CBC-434E-A4E0-4BAD0EC68F6D}"/>
              </a:ext>
            </a:extLst>
          </p:cNvPr>
          <p:cNvSpPr>
            <a:spLocks noGrp="1" noChangeArrowheads="1"/>
          </p:cNvSpPr>
          <p:nvPr>
            <p:ph type="body" idx="1"/>
          </p:nvPr>
        </p:nvSpPr>
        <p:spPr>
          <a:xfrm>
            <a:off x="890954" y="1670539"/>
            <a:ext cx="8182708" cy="4149969"/>
          </a:xfrm>
        </p:spPr>
        <p:txBody>
          <a:bodyPr vert="horz" wrap="square" lIns="84992" tIns="42497" rIns="84992" bIns="42497" numCol="1" anchor="t" anchorCtr="0" compatLnSpc="1">
            <a:prstTxWarp prst="textNoShape">
              <a:avLst/>
            </a:prstTxWarp>
          </a:bodyPr>
          <a:lstStyle/>
          <a:p>
            <a:pPr algn="ctr" eaLnBrk="1" hangingPunct="1">
              <a:lnSpc>
                <a:spcPct val="130000"/>
              </a:lnSpc>
              <a:spcBef>
                <a:spcPct val="0"/>
              </a:spcBef>
              <a:buFont typeface="Wingdings" panose="05000000000000000000" pitchFamily="2" charset="2"/>
              <a:buNone/>
            </a:pPr>
            <a:r>
              <a:rPr lang="es-ES_tradnl" altLang="es-AR" sz="2954" b="1"/>
              <a:t>Desventajas</a:t>
            </a:r>
          </a:p>
          <a:p>
            <a:pPr eaLnBrk="1" hangingPunct="1">
              <a:lnSpc>
                <a:spcPct val="130000"/>
              </a:lnSpc>
              <a:spcBef>
                <a:spcPct val="0"/>
              </a:spcBef>
              <a:buClr>
                <a:srgbClr val="000080"/>
              </a:buClr>
            </a:pPr>
            <a:r>
              <a:rPr lang="es-ES_tradnl" altLang="es-AR" sz="2400">
                <a:solidFill>
                  <a:srgbClr val="0000FF"/>
                </a:solidFill>
              </a:rPr>
              <a:t>Problemas por la cantidad de interconexiones.</a:t>
            </a:r>
          </a:p>
          <a:p>
            <a:pPr eaLnBrk="1" hangingPunct="1">
              <a:lnSpc>
                <a:spcPct val="130000"/>
              </a:lnSpc>
              <a:spcBef>
                <a:spcPct val="0"/>
              </a:spcBef>
              <a:buClr>
                <a:srgbClr val="000080"/>
              </a:buClr>
            </a:pPr>
            <a:r>
              <a:rPr lang="es-ES_tradnl" altLang="es-AR" sz="2400">
                <a:solidFill>
                  <a:srgbClr val="0000FF"/>
                </a:solidFill>
              </a:rPr>
              <a:t>Disminución de la seguridad.</a:t>
            </a:r>
          </a:p>
          <a:p>
            <a:pPr eaLnBrk="1" hangingPunct="1">
              <a:lnSpc>
                <a:spcPct val="130000"/>
              </a:lnSpc>
              <a:spcBef>
                <a:spcPct val="0"/>
              </a:spcBef>
              <a:buClr>
                <a:srgbClr val="000080"/>
              </a:buClr>
            </a:pPr>
            <a:r>
              <a:rPr lang="es-ES_tradnl" altLang="es-AR" sz="2400">
                <a:solidFill>
                  <a:srgbClr val="0000FF"/>
                </a:solidFill>
              </a:rPr>
              <a:t>Dificultad en determinar el nivel de equipamiento.</a:t>
            </a:r>
          </a:p>
          <a:p>
            <a:pPr eaLnBrk="1" hangingPunct="1">
              <a:lnSpc>
                <a:spcPct val="130000"/>
              </a:lnSpc>
              <a:spcBef>
                <a:spcPct val="0"/>
              </a:spcBef>
              <a:buClr>
                <a:srgbClr val="000080"/>
              </a:buClr>
            </a:pPr>
            <a:r>
              <a:rPr lang="es-ES_tradnl" altLang="es-AR" sz="2400">
                <a:solidFill>
                  <a:srgbClr val="0000FF"/>
                </a:solidFill>
              </a:rPr>
              <a:t>Dificultad en mantener el equilibrio y la coordinación entre los sistemas.</a:t>
            </a:r>
          </a:p>
          <a:p>
            <a:pPr eaLnBrk="1" hangingPunct="1">
              <a:lnSpc>
                <a:spcPct val="130000"/>
              </a:lnSpc>
              <a:spcBef>
                <a:spcPct val="0"/>
              </a:spcBef>
              <a:buClr>
                <a:srgbClr val="000080"/>
              </a:buClr>
            </a:pPr>
            <a:r>
              <a:rPr lang="es-ES_tradnl" altLang="es-AR" sz="2400">
                <a:solidFill>
                  <a:srgbClr val="0000FF"/>
                </a:solidFill>
              </a:rPr>
              <a:t>Los usuarios se sienten dueños de los datos.</a:t>
            </a:r>
          </a:p>
        </p:txBody>
      </p:sp>
      <p:graphicFrame>
        <p:nvGraphicFramePr>
          <p:cNvPr id="17412" name="Objeto 3">
            <a:extLst>
              <a:ext uri="{FF2B5EF4-FFF2-40B4-BE49-F238E27FC236}">
                <a16:creationId xmlns:a16="http://schemas.microsoft.com/office/drawing/2014/main" id="{E55A6C41-BBF4-473C-BF2B-BE7FB3D0BD8B}"/>
              </a:ext>
            </a:extLst>
          </p:cNvPr>
          <p:cNvGraphicFramePr>
            <a:graphicFrameLocks/>
          </p:cNvGraphicFramePr>
          <p:nvPr/>
        </p:nvGraphicFramePr>
        <p:xfrm>
          <a:off x="6865328" y="1833197"/>
          <a:ext cx="964223" cy="671146"/>
        </p:xfrm>
        <a:graphic>
          <a:graphicData uri="http://schemas.openxmlformats.org/presentationml/2006/ole">
            <mc:AlternateContent xmlns:mc="http://schemas.openxmlformats.org/markup-compatibility/2006">
              <mc:Choice xmlns:v="urn:schemas-microsoft-com:vml" Requires="v">
                <p:oleObj name="Imagen" r:id="rId2" imgW="3661913" imgH="2549106" progId="">
                  <p:embed/>
                </p:oleObj>
              </mc:Choice>
              <mc:Fallback>
                <p:oleObj name="Imagen" r:id="rId2" imgW="3661913" imgH="2549106" progId="">
                  <p:embed/>
                  <p:pic>
                    <p:nvPicPr>
                      <p:cNvPr id="17412" name="Objeto 3">
                        <a:extLst>
                          <a:ext uri="{FF2B5EF4-FFF2-40B4-BE49-F238E27FC236}">
                            <a16:creationId xmlns:a16="http://schemas.microsoft.com/office/drawing/2014/main" id="{E55A6C41-BBF4-473C-BF2B-BE7FB3D0BD8B}"/>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5328" y="1833197"/>
                        <a:ext cx="964223" cy="671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6340" name="Rectángulo 4">
            <a:extLst>
              <a:ext uri="{FF2B5EF4-FFF2-40B4-BE49-F238E27FC236}">
                <a16:creationId xmlns:a16="http://schemas.microsoft.com/office/drawing/2014/main" id="{BC6D28C0-AA5E-4CE1-A1F6-99CE2CDB717D}"/>
              </a:ext>
            </a:extLst>
          </p:cNvPr>
          <p:cNvSpPr>
            <a:spLocks noGrp="1" noChangeArrowheads="1"/>
          </p:cNvSpPr>
          <p:nvPr>
            <p:ph type="title"/>
          </p:nvPr>
        </p:nvSpPr>
        <p:spPr>
          <a:xfrm>
            <a:off x="685800" y="545123"/>
            <a:ext cx="7772400" cy="1055077"/>
          </a:xfrm>
        </p:spPr>
        <p:txBody>
          <a:bodyPr vert="horz" wrap="square" lIns="84992" tIns="42497" rIns="84992" bIns="42497" numCol="1" anchor="b" anchorCtr="0" compatLnSpc="1">
            <a:prstTxWarp prst="textNoShape">
              <a:avLst/>
            </a:prstTxWarp>
          </a:bodyPr>
          <a:lstStyle/>
          <a:p>
            <a:pPr algn="ctr" eaLnBrk="1" hangingPunct="1"/>
            <a:r>
              <a:rPr lang="es-ES_tradnl" altLang="es-AR">
                <a:solidFill>
                  <a:srgbClr val="000080"/>
                </a:solidFill>
              </a:rPr>
              <a:t>Estructura de Información</a:t>
            </a:r>
            <a:br>
              <a:rPr lang="es-ES_tradnl" altLang="es-AR">
                <a:solidFill>
                  <a:srgbClr val="000080"/>
                </a:solidFill>
              </a:rPr>
            </a:br>
            <a:r>
              <a:rPr lang="es-ES_tradnl" altLang="es-AR">
                <a:solidFill>
                  <a:srgbClr val="000080"/>
                </a:solidFill>
              </a:rPr>
              <a:t>“Sistemas Distribuídos”</a:t>
            </a:r>
            <a:endParaRPr lang="es-ES_tradnl" altLang="es-A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26340"/>
                                        </p:tgtEl>
                                        <p:attrNameLst>
                                          <p:attrName>style.visibility</p:attrName>
                                        </p:attrNameLst>
                                      </p:cBhvr>
                                      <p:to>
                                        <p:strVal val="visible"/>
                                      </p:to>
                                    </p:set>
                                    <p:anim calcmode="lin" valueType="num">
                                      <p:cBhvr additive="base">
                                        <p:cTn id="7" dur="500" fill="hold"/>
                                        <p:tgtEl>
                                          <p:spTgt spid="526340"/>
                                        </p:tgtEl>
                                        <p:attrNameLst>
                                          <p:attrName>ppt_x</p:attrName>
                                        </p:attrNameLst>
                                      </p:cBhvr>
                                      <p:tavLst>
                                        <p:tav tm="0">
                                          <p:val>
                                            <p:strVal val="#ppt_x"/>
                                          </p:val>
                                        </p:tav>
                                        <p:tav tm="100000">
                                          <p:val>
                                            <p:strVal val="#ppt_x"/>
                                          </p:val>
                                        </p:tav>
                                      </p:tavLst>
                                    </p:anim>
                                    <p:anim calcmode="lin" valueType="num">
                                      <p:cBhvr additive="base">
                                        <p:cTn id="8" dur="500" fill="hold"/>
                                        <p:tgtEl>
                                          <p:spTgt spid="52634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6340"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25D78A-76C2-46C8-975E-5A7179BB7710}"/>
              </a:ext>
            </a:extLst>
          </p:cNvPr>
          <p:cNvSpPr>
            <a:spLocks noGrp="1"/>
          </p:cNvSpPr>
          <p:nvPr>
            <p:ph type="title"/>
          </p:nvPr>
        </p:nvSpPr>
        <p:spPr/>
        <p:txBody>
          <a:bodyPr/>
          <a:lstStyle/>
          <a:p>
            <a:r>
              <a:rPr lang="es-AR" dirty="0"/>
              <a:t>Bibliografía</a:t>
            </a:r>
          </a:p>
        </p:txBody>
      </p:sp>
      <p:sp>
        <p:nvSpPr>
          <p:cNvPr id="3" name="Marcador de contenido 2">
            <a:extLst>
              <a:ext uri="{FF2B5EF4-FFF2-40B4-BE49-F238E27FC236}">
                <a16:creationId xmlns:a16="http://schemas.microsoft.com/office/drawing/2014/main" id="{D329D61E-B2A2-4593-82B5-993D78252D93}"/>
              </a:ext>
            </a:extLst>
          </p:cNvPr>
          <p:cNvSpPr>
            <a:spLocks noGrp="1"/>
          </p:cNvSpPr>
          <p:nvPr>
            <p:ph idx="1"/>
          </p:nvPr>
        </p:nvSpPr>
        <p:spPr/>
        <p:txBody>
          <a:bodyPr/>
          <a:lstStyle/>
          <a:p>
            <a:r>
              <a:rPr lang="es-AR" dirty="0"/>
              <a:t>Sistemas de información gerencial / Laudon, Kenneth C. (2012) Sistemas de información gerencial [texto impreso] / Laudon, Kenneth C.; Laudon, Jane P.. - 12a. ed.. - México : Pearson Educación, 2012. ISBN 978-607-32-0949-6. Nota de contenido: </a:t>
            </a:r>
            <a:r>
              <a:rPr lang="es-AR" dirty="0" err="1"/>
              <a:t>Cap</a:t>
            </a:r>
            <a:r>
              <a:rPr lang="es-AR" dirty="0"/>
              <a:t> 5. Infraestructura de TI y tecnologías emergentes y </a:t>
            </a:r>
            <a:r>
              <a:rPr lang="es-AR" dirty="0" err="1"/>
              <a:t>Cap</a:t>
            </a:r>
            <a:r>
              <a:rPr lang="es-AR" dirty="0"/>
              <a:t> 7 Telecomunicaciones, Internet y tecnología </a:t>
            </a:r>
            <a:r>
              <a:rPr lang="es-AR" dirty="0" err="1"/>
              <a:t>inálambrica</a:t>
            </a:r>
            <a:r>
              <a:rPr lang="es-AR" dirty="0"/>
              <a:t>.</a:t>
            </a:r>
          </a:p>
        </p:txBody>
      </p:sp>
      <p:sp>
        <p:nvSpPr>
          <p:cNvPr id="4" name="Marcador de número de diapositiva 3">
            <a:extLst>
              <a:ext uri="{FF2B5EF4-FFF2-40B4-BE49-F238E27FC236}">
                <a16:creationId xmlns:a16="http://schemas.microsoft.com/office/drawing/2014/main" id="{9667CA4C-E2AC-41C7-83BE-991BC742F57D}"/>
              </a:ext>
            </a:extLst>
          </p:cNvPr>
          <p:cNvSpPr>
            <a:spLocks noGrp="1"/>
          </p:cNvSpPr>
          <p:nvPr>
            <p:ph type="sldNum" sz="quarter" idx="12"/>
          </p:nvPr>
        </p:nvSpPr>
        <p:spPr/>
        <p:txBody>
          <a:bodyPr/>
          <a:lstStyle/>
          <a:p>
            <a:fld id="{291494DF-FDC4-447A-9737-9C232B7A381F}" type="slidenum">
              <a:rPr lang="es-AR" smtClean="0"/>
              <a:pPr/>
              <a:t>4</a:t>
            </a:fld>
            <a:endParaRPr lang="es-AR"/>
          </a:p>
        </p:txBody>
      </p:sp>
    </p:spTree>
    <p:extLst>
      <p:ext uri="{BB962C8B-B14F-4D97-AF65-F5344CB8AC3E}">
        <p14:creationId xmlns:p14="http://schemas.microsoft.com/office/powerpoint/2010/main" val="17130486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6 Marcador de número de diapositiva">
            <a:extLst>
              <a:ext uri="{FF2B5EF4-FFF2-40B4-BE49-F238E27FC236}">
                <a16:creationId xmlns:a16="http://schemas.microsoft.com/office/drawing/2014/main" id="{29E00D04-8E59-4831-B321-20EBF1D3E88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2769">
                <a:solidFill>
                  <a:schemeClr val="tx1"/>
                </a:solidFill>
                <a:latin typeface="Tahoma" panose="020B0604030504040204" pitchFamily="34" charset="0"/>
              </a:defRPr>
            </a:lvl1pPr>
            <a:lvl2pPr marL="685817" indent="-263776">
              <a:spcBef>
                <a:spcPct val="20000"/>
              </a:spcBef>
              <a:buClr>
                <a:schemeClr val="accent2"/>
              </a:buClr>
              <a:buFont typeface="Wingdings" panose="05000000000000000000" pitchFamily="2" charset="2"/>
              <a:buChar char="n"/>
              <a:defRPr sz="2400">
                <a:solidFill>
                  <a:schemeClr val="tx1"/>
                </a:solidFill>
                <a:latin typeface="Tahoma" panose="020B0604030504040204" pitchFamily="34" charset="0"/>
              </a:defRPr>
            </a:lvl2pPr>
            <a:lvl3pPr marL="1055103" indent="-211021">
              <a:spcBef>
                <a:spcPct val="20000"/>
              </a:spcBef>
              <a:buClr>
                <a:schemeClr val="accent2"/>
              </a:buClr>
              <a:buFont typeface="Wingdings" panose="05000000000000000000" pitchFamily="2" charset="2"/>
              <a:buChar char="o"/>
              <a:defRPr sz="2123">
                <a:solidFill>
                  <a:schemeClr val="tx1"/>
                </a:solidFill>
                <a:latin typeface="Tahoma" panose="020B0604030504040204" pitchFamily="34" charset="0"/>
              </a:defRPr>
            </a:lvl3pPr>
            <a:lvl4pPr marL="1477145" indent="-211021">
              <a:spcBef>
                <a:spcPct val="20000"/>
              </a:spcBef>
              <a:buClr>
                <a:schemeClr val="accent2"/>
              </a:buClr>
              <a:buFont typeface="Wingdings" panose="05000000000000000000" pitchFamily="2" charset="2"/>
              <a:buChar char="n"/>
              <a:defRPr sz="1846">
                <a:solidFill>
                  <a:schemeClr val="tx1"/>
                </a:solidFill>
                <a:latin typeface="Tahoma" panose="020B0604030504040204" pitchFamily="34" charset="0"/>
              </a:defRPr>
            </a:lvl4pPr>
            <a:lvl5pPr marL="1899186" indent="-211021">
              <a:spcBef>
                <a:spcPct val="25000"/>
              </a:spcBef>
              <a:buClr>
                <a:schemeClr val="accent2"/>
              </a:buClr>
              <a:buFont typeface="Wingdings" panose="05000000000000000000" pitchFamily="2" charset="2"/>
              <a:buChar char="§"/>
              <a:defRPr sz="1846">
                <a:solidFill>
                  <a:schemeClr val="tx1"/>
                </a:solidFill>
                <a:latin typeface="Tahoma" panose="020B0604030504040204" pitchFamily="34" charset="0"/>
              </a:defRPr>
            </a:lvl5pPr>
            <a:lvl6pPr marL="2321227"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6pPr>
            <a:lvl7pPr marL="2743269"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7pPr>
            <a:lvl8pPr marL="3165310"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8pPr>
            <a:lvl9pPr marL="3587351"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9pPr>
          </a:lstStyle>
          <a:p>
            <a:pPr>
              <a:spcBef>
                <a:spcPct val="0"/>
              </a:spcBef>
              <a:buClrTx/>
              <a:buFontTx/>
              <a:buNone/>
            </a:pPr>
            <a:fld id="{6ACC8D4F-E102-438A-974B-647FB10B095F}" type="slidenum">
              <a:rPr lang="es-ES" altLang="es-AR" sz="1108"/>
              <a:pPr>
                <a:spcBef>
                  <a:spcPct val="0"/>
                </a:spcBef>
                <a:buClrTx/>
                <a:buFontTx/>
                <a:buNone/>
              </a:pPr>
              <a:t>40</a:t>
            </a:fld>
            <a:endParaRPr lang="es-ES" altLang="es-AR" sz="1108"/>
          </a:p>
        </p:txBody>
      </p:sp>
      <p:sp>
        <p:nvSpPr>
          <p:cNvPr id="18435" name="Rectángulo 2">
            <a:extLst>
              <a:ext uri="{FF2B5EF4-FFF2-40B4-BE49-F238E27FC236}">
                <a16:creationId xmlns:a16="http://schemas.microsoft.com/office/drawing/2014/main" id="{59B5E971-3591-4B31-B93E-10693674651B}"/>
              </a:ext>
            </a:extLst>
          </p:cNvPr>
          <p:cNvSpPr>
            <a:spLocks noGrp="1" noChangeArrowheads="1"/>
          </p:cNvSpPr>
          <p:nvPr>
            <p:ph type="title"/>
          </p:nvPr>
        </p:nvSpPr>
        <p:spPr/>
        <p:txBody>
          <a:bodyPr vert="horz" wrap="square" lIns="84992" tIns="42497" rIns="84992" bIns="42497" numCol="1" anchor="b" anchorCtr="0" compatLnSpc="1">
            <a:prstTxWarp prst="textNoShape">
              <a:avLst/>
            </a:prstTxWarp>
          </a:bodyPr>
          <a:lstStyle/>
          <a:p>
            <a:pPr algn="ctr" eaLnBrk="1" hangingPunct="1"/>
            <a:r>
              <a:rPr lang="es-ES" altLang="es-AR"/>
              <a:t>Elementos de un Sistema de Comunicación</a:t>
            </a:r>
          </a:p>
        </p:txBody>
      </p:sp>
      <p:sp>
        <p:nvSpPr>
          <p:cNvPr id="18436" name="Rectángulo 3">
            <a:extLst>
              <a:ext uri="{FF2B5EF4-FFF2-40B4-BE49-F238E27FC236}">
                <a16:creationId xmlns:a16="http://schemas.microsoft.com/office/drawing/2014/main" id="{230ACF1A-A724-46BC-AE81-B7F263441206}"/>
              </a:ext>
            </a:extLst>
          </p:cNvPr>
          <p:cNvSpPr>
            <a:spLocks noGrp="1" noChangeArrowheads="1"/>
          </p:cNvSpPr>
          <p:nvPr>
            <p:ph type="body" sz="half" idx="1"/>
          </p:nvPr>
        </p:nvSpPr>
        <p:spPr>
          <a:xfrm>
            <a:off x="773723" y="3132993"/>
            <a:ext cx="8217877" cy="2954215"/>
          </a:xfrm>
        </p:spPr>
        <p:txBody>
          <a:bodyPr vert="horz" wrap="square" lIns="84992" tIns="42497" rIns="84992" bIns="42497" numCol="1" anchor="t" anchorCtr="0" compatLnSpc="1">
            <a:prstTxWarp prst="textNoShape">
              <a:avLst/>
            </a:prstTxWarp>
          </a:bodyPr>
          <a:lstStyle/>
          <a:p>
            <a:pPr eaLnBrk="1" hangingPunct="1"/>
            <a:r>
              <a:rPr lang="es-ES" altLang="es-AR" sz="2215">
                <a:solidFill>
                  <a:schemeClr val="hlink"/>
                </a:solidFill>
              </a:rPr>
              <a:t>Emisor</a:t>
            </a:r>
          </a:p>
          <a:p>
            <a:pPr eaLnBrk="1" hangingPunct="1"/>
            <a:r>
              <a:rPr lang="es-ES" altLang="es-AR" sz="2215">
                <a:solidFill>
                  <a:schemeClr val="hlink"/>
                </a:solidFill>
              </a:rPr>
              <a:t>Receptor</a:t>
            </a:r>
          </a:p>
          <a:p>
            <a:pPr eaLnBrk="1" hangingPunct="1"/>
            <a:r>
              <a:rPr lang="es-ES" altLang="es-AR" sz="2215">
                <a:solidFill>
                  <a:schemeClr val="hlink"/>
                </a:solidFill>
              </a:rPr>
              <a:t>Canal</a:t>
            </a:r>
          </a:p>
          <a:p>
            <a:pPr eaLnBrk="1" hangingPunct="1"/>
            <a:r>
              <a:rPr lang="es-ES" altLang="es-AR" sz="2215">
                <a:solidFill>
                  <a:schemeClr val="hlink"/>
                </a:solidFill>
              </a:rPr>
              <a:t>Protocolo de enlace</a:t>
            </a:r>
            <a:endParaRPr lang="es-ES" altLang="es-AR" sz="2215"/>
          </a:p>
          <a:p>
            <a:pPr eaLnBrk="1" hangingPunct="1"/>
            <a:r>
              <a:rPr lang="es-ES" altLang="es-AR" sz="2215"/>
              <a:t>Otros dispositivos</a:t>
            </a:r>
          </a:p>
          <a:p>
            <a:pPr eaLnBrk="1" hangingPunct="1">
              <a:buFont typeface="Wingdings" panose="05000000000000000000" pitchFamily="2" charset="2"/>
              <a:buNone/>
            </a:pPr>
            <a:r>
              <a:rPr lang="es-ES" altLang="es-AR" sz="1846"/>
              <a:t>(módem, adaptadores, controladores de comunicación, puentes, etc)</a:t>
            </a:r>
          </a:p>
        </p:txBody>
      </p:sp>
      <p:graphicFrame>
        <p:nvGraphicFramePr>
          <p:cNvPr id="18437" name="Objeto 4">
            <a:extLst>
              <a:ext uri="{FF2B5EF4-FFF2-40B4-BE49-F238E27FC236}">
                <a16:creationId xmlns:a16="http://schemas.microsoft.com/office/drawing/2014/main" id="{85CF094B-4285-44EB-85C4-D47D709DE3E8}"/>
              </a:ext>
            </a:extLst>
          </p:cNvPr>
          <p:cNvGraphicFramePr>
            <a:graphicFrameLocks noGrp="1"/>
          </p:cNvGraphicFramePr>
          <p:nvPr>
            <p:ph type="clipArt" sz="half" idx="2"/>
          </p:nvPr>
        </p:nvGraphicFramePr>
        <p:xfrm>
          <a:off x="3615104" y="2911720"/>
          <a:ext cx="1119554" cy="990600"/>
        </p:xfrm>
        <a:graphic>
          <a:graphicData uri="http://schemas.openxmlformats.org/presentationml/2006/ole">
            <mc:AlternateContent xmlns:mc="http://schemas.openxmlformats.org/markup-compatibility/2006">
              <mc:Choice xmlns:v="urn:schemas-microsoft-com:vml" Requires="v">
                <p:oleObj name="Imagen" r:id="rId2" imgW="4465638" imgH="3589338" progId="">
                  <p:embed/>
                </p:oleObj>
              </mc:Choice>
              <mc:Fallback>
                <p:oleObj name="Imagen" r:id="rId2" imgW="4465638" imgH="3589338" progId="">
                  <p:embed/>
                  <p:pic>
                    <p:nvPicPr>
                      <p:cNvPr id="18437" name="Objeto 4">
                        <a:extLst>
                          <a:ext uri="{FF2B5EF4-FFF2-40B4-BE49-F238E27FC236}">
                            <a16:creationId xmlns:a16="http://schemas.microsoft.com/office/drawing/2014/main" id="{85CF094B-4285-44EB-85C4-D47D709DE3E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5104" y="2911720"/>
                        <a:ext cx="1119554"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8" name="Objeto 5">
            <a:extLst>
              <a:ext uri="{FF2B5EF4-FFF2-40B4-BE49-F238E27FC236}">
                <a16:creationId xmlns:a16="http://schemas.microsoft.com/office/drawing/2014/main" id="{F015882E-22AB-4F69-A92A-892E33FEA9B0}"/>
              </a:ext>
            </a:extLst>
          </p:cNvPr>
          <p:cNvGraphicFramePr>
            <a:graphicFrameLocks/>
          </p:cNvGraphicFramePr>
          <p:nvPr/>
        </p:nvGraphicFramePr>
        <p:xfrm>
          <a:off x="4347797" y="3440723"/>
          <a:ext cx="1771650" cy="1724758"/>
        </p:xfrm>
        <a:graphic>
          <a:graphicData uri="http://schemas.openxmlformats.org/presentationml/2006/ole">
            <mc:AlternateContent xmlns:mc="http://schemas.openxmlformats.org/markup-compatibility/2006">
              <mc:Choice xmlns:v="urn:schemas-microsoft-com:vml" Requires="v">
                <p:oleObj name="Imagen" r:id="rId4" imgW="4906963" imgH="4778375" progId="">
                  <p:embed/>
                </p:oleObj>
              </mc:Choice>
              <mc:Fallback>
                <p:oleObj name="Imagen" r:id="rId4" imgW="4906963" imgH="4778375" progId="">
                  <p:embed/>
                  <p:pic>
                    <p:nvPicPr>
                      <p:cNvPr id="18438" name="Objeto 5">
                        <a:extLst>
                          <a:ext uri="{FF2B5EF4-FFF2-40B4-BE49-F238E27FC236}">
                            <a16:creationId xmlns:a16="http://schemas.microsoft.com/office/drawing/2014/main" id="{F015882E-22AB-4F69-A92A-892E33FEA9B0}"/>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7797" y="3440723"/>
                        <a:ext cx="1771650" cy="1724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9" name="Objeto 6">
            <a:extLst>
              <a:ext uri="{FF2B5EF4-FFF2-40B4-BE49-F238E27FC236}">
                <a16:creationId xmlns:a16="http://schemas.microsoft.com/office/drawing/2014/main" id="{64CCC1EB-5D07-489A-9DF2-8A943D2A83A2}"/>
              </a:ext>
            </a:extLst>
          </p:cNvPr>
          <p:cNvGraphicFramePr>
            <a:graphicFrameLocks/>
          </p:cNvGraphicFramePr>
          <p:nvPr/>
        </p:nvGraphicFramePr>
        <p:xfrm>
          <a:off x="1714500" y="2104293"/>
          <a:ext cx="886558" cy="589085"/>
        </p:xfrm>
        <a:graphic>
          <a:graphicData uri="http://schemas.openxmlformats.org/presentationml/2006/ole">
            <mc:AlternateContent xmlns:mc="http://schemas.openxmlformats.org/markup-compatibility/2006">
              <mc:Choice xmlns:v="urn:schemas-microsoft-com:vml" Requires="v">
                <p:oleObj name="Imagen" r:id="rId6" imgW="5124450" imgH="3406775" progId="">
                  <p:embed/>
                </p:oleObj>
              </mc:Choice>
              <mc:Fallback>
                <p:oleObj name="Imagen" r:id="rId6" imgW="5124450" imgH="3406775" progId="">
                  <p:embed/>
                  <p:pic>
                    <p:nvPicPr>
                      <p:cNvPr id="18439" name="Objeto 6">
                        <a:extLst>
                          <a:ext uri="{FF2B5EF4-FFF2-40B4-BE49-F238E27FC236}">
                            <a16:creationId xmlns:a16="http://schemas.microsoft.com/office/drawing/2014/main" id="{64CCC1EB-5D07-489A-9DF2-8A943D2A83A2}"/>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14500" y="2104293"/>
                        <a:ext cx="886558" cy="589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8440" name="Grupo 7">
            <a:extLst>
              <a:ext uri="{FF2B5EF4-FFF2-40B4-BE49-F238E27FC236}">
                <a16:creationId xmlns:a16="http://schemas.microsoft.com/office/drawing/2014/main" id="{FA09E3DB-71B1-4414-B853-EC278F680095}"/>
              </a:ext>
            </a:extLst>
          </p:cNvPr>
          <p:cNvGrpSpPr>
            <a:grpSpLocks/>
          </p:cNvGrpSpPr>
          <p:nvPr/>
        </p:nvGrpSpPr>
        <p:grpSpPr bwMode="auto">
          <a:xfrm>
            <a:off x="2831123" y="2434005"/>
            <a:ext cx="698989" cy="668215"/>
            <a:chOff x="1932" y="1481"/>
            <a:chExt cx="477" cy="456"/>
          </a:xfrm>
        </p:grpSpPr>
        <p:sp>
          <p:nvSpPr>
            <p:cNvPr id="18564" name="Forma libre 8">
              <a:extLst>
                <a:ext uri="{FF2B5EF4-FFF2-40B4-BE49-F238E27FC236}">
                  <a16:creationId xmlns:a16="http://schemas.microsoft.com/office/drawing/2014/main" id="{7B9A94E7-FDF2-4945-8A46-0BF018409C7A}"/>
                </a:ext>
              </a:extLst>
            </p:cNvPr>
            <p:cNvSpPr>
              <a:spLocks/>
            </p:cNvSpPr>
            <p:nvPr/>
          </p:nvSpPr>
          <p:spPr bwMode="auto">
            <a:xfrm>
              <a:off x="1981" y="1856"/>
              <a:ext cx="379" cy="81"/>
            </a:xfrm>
            <a:custGeom>
              <a:avLst/>
              <a:gdLst>
                <a:gd name="T0" fmla="*/ 57 w 379"/>
                <a:gd name="T1" fmla="*/ 0 h 81"/>
                <a:gd name="T2" fmla="*/ 57 w 379"/>
                <a:gd name="T3" fmla="*/ 23 h 81"/>
                <a:gd name="T4" fmla="*/ 0 w 379"/>
                <a:gd name="T5" fmla="*/ 57 h 81"/>
                <a:gd name="T6" fmla="*/ 0 w 379"/>
                <a:gd name="T7" fmla="*/ 80 h 81"/>
                <a:gd name="T8" fmla="*/ 378 w 379"/>
                <a:gd name="T9" fmla="*/ 80 h 81"/>
                <a:gd name="T10" fmla="*/ 378 w 379"/>
                <a:gd name="T11" fmla="*/ 57 h 81"/>
                <a:gd name="T12" fmla="*/ 320 w 379"/>
                <a:gd name="T13" fmla="*/ 23 h 81"/>
                <a:gd name="T14" fmla="*/ 320 w 379"/>
                <a:gd name="T15" fmla="*/ 0 h 81"/>
                <a:gd name="T16" fmla="*/ 57 w 379"/>
                <a:gd name="T17" fmla="*/ 0 h 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9"/>
                <a:gd name="T28" fmla="*/ 0 h 81"/>
                <a:gd name="T29" fmla="*/ 379 w 379"/>
                <a:gd name="T30" fmla="*/ 81 h 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9" h="81">
                  <a:moveTo>
                    <a:pt x="57" y="0"/>
                  </a:moveTo>
                  <a:lnTo>
                    <a:pt x="57" y="23"/>
                  </a:lnTo>
                  <a:lnTo>
                    <a:pt x="0" y="57"/>
                  </a:lnTo>
                  <a:lnTo>
                    <a:pt x="0" y="80"/>
                  </a:lnTo>
                  <a:lnTo>
                    <a:pt x="378" y="80"/>
                  </a:lnTo>
                  <a:lnTo>
                    <a:pt x="378" y="57"/>
                  </a:lnTo>
                  <a:lnTo>
                    <a:pt x="320" y="23"/>
                  </a:lnTo>
                  <a:lnTo>
                    <a:pt x="320" y="0"/>
                  </a:lnTo>
                  <a:lnTo>
                    <a:pt x="57"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AR" sz="1662"/>
            </a:p>
          </p:txBody>
        </p:sp>
        <p:sp>
          <p:nvSpPr>
            <p:cNvPr id="18565" name="Rectángulo 9">
              <a:extLst>
                <a:ext uri="{FF2B5EF4-FFF2-40B4-BE49-F238E27FC236}">
                  <a16:creationId xmlns:a16="http://schemas.microsoft.com/office/drawing/2014/main" id="{2647B1FB-3660-424B-814B-6812AE6C8ED9}"/>
                </a:ext>
              </a:extLst>
            </p:cNvPr>
            <p:cNvSpPr>
              <a:spLocks noChangeArrowheads="1"/>
            </p:cNvSpPr>
            <p:nvPr/>
          </p:nvSpPr>
          <p:spPr bwMode="auto">
            <a:xfrm>
              <a:off x="1932" y="1481"/>
              <a:ext cx="477" cy="373"/>
            </a:xfrm>
            <a:prstGeom prst="rect">
              <a:avLst/>
            </a:prstGeom>
            <a:solidFill>
              <a:srgbClr val="FFFFFF"/>
            </a:solidFill>
            <a:ln w="12700">
              <a:solidFill>
                <a:srgbClr val="000000"/>
              </a:solidFill>
              <a:miter lim="800000"/>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18566" name="Rectángulo 10">
              <a:extLst>
                <a:ext uri="{FF2B5EF4-FFF2-40B4-BE49-F238E27FC236}">
                  <a16:creationId xmlns:a16="http://schemas.microsoft.com/office/drawing/2014/main" id="{0DEF487C-2DFA-4FAD-A6DA-BDC41CD40FCA}"/>
                </a:ext>
              </a:extLst>
            </p:cNvPr>
            <p:cNvSpPr>
              <a:spLocks noChangeArrowheads="1"/>
            </p:cNvSpPr>
            <p:nvPr/>
          </p:nvSpPr>
          <p:spPr bwMode="auto">
            <a:xfrm>
              <a:off x="1987" y="1531"/>
              <a:ext cx="361" cy="26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18441" name="Grupo 11">
            <a:extLst>
              <a:ext uri="{FF2B5EF4-FFF2-40B4-BE49-F238E27FC236}">
                <a16:creationId xmlns:a16="http://schemas.microsoft.com/office/drawing/2014/main" id="{252752B8-63E2-4925-A344-139A700B716D}"/>
              </a:ext>
            </a:extLst>
          </p:cNvPr>
          <p:cNvGrpSpPr>
            <a:grpSpLocks/>
          </p:cNvGrpSpPr>
          <p:nvPr/>
        </p:nvGrpSpPr>
        <p:grpSpPr bwMode="auto">
          <a:xfrm>
            <a:off x="7098323" y="2082312"/>
            <a:ext cx="698989" cy="668215"/>
            <a:chOff x="4844" y="1241"/>
            <a:chExt cx="477" cy="456"/>
          </a:xfrm>
        </p:grpSpPr>
        <p:sp>
          <p:nvSpPr>
            <p:cNvPr id="18561" name="Forma libre 12">
              <a:extLst>
                <a:ext uri="{FF2B5EF4-FFF2-40B4-BE49-F238E27FC236}">
                  <a16:creationId xmlns:a16="http://schemas.microsoft.com/office/drawing/2014/main" id="{A7903104-9369-4149-86C3-521A30F8A4B8}"/>
                </a:ext>
              </a:extLst>
            </p:cNvPr>
            <p:cNvSpPr>
              <a:spLocks/>
            </p:cNvSpPr>
            <p:nvPr/>
          </p:nvSpPr>
          <p:spPr bwMode="auto">
            <a:xfrm>
              <a:off x="4893" y="1616"/>
              <a:ext cx="380" cy="81"/>
            </a:xfrm>
            <a:custGeom>
              <a:avLst/>
              <a:gdLst>
                <a:gd name="T0" fmla="*/ 57 w 380"/>
                <a:gd name="T1" fmla="*/ 0 h 81"/>
                <a:gd name="T2" fmla="*/ 57 w 380"/>
                <a:gd name="T3" fmla="*/ 23 h 81"/>
                <a:gd name="T4" fmla="*/ 0 w 380"/>
                <a:gd name="T5" fmla="*/ 57 h 81"/>
                <a:gd name="T6" fmla="*/ 0 w 380"/>
                <a:gd name="T7" fmla="*/ 80 h 81"/>
                <a:gd name="T8" fmla="*/ 379 w 380"/>
                <a:gd name="T9" fmla="*/ 80 h 81"/>
                <a:gd name="T10" fmla="*/ 379 w 380"/>
                <a:gd name="T11" fmla="*/ 57 h 81"/>
                <a:gd name="T12" fmla="*/ 321 w 380"/>
                <a:gd name="T13" fmla="*/ 23 h 81"/>
                <a:gd name="T14" fmla="*/ 321 w 380"/>
                <a:gd name="T15" fmla="*/ 0 h 81"/>
                <a:gd name="T16" fmla="*/ 57 w 380"/>
                <a:gd name="T17" fmla="*/ 0 h 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0"/>
                <a:gd name="T28" fmla="*/ 0 h 81"/>
                <a:gd name="T29" fmla="*/ 380 w 380"/>
                <a:gd name="T30" fmla="*/ 81 h 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0" h="81">
                  <a:moveTo>
                    <a:pt x="57" y="0"/>
                  </a:moveTo>
                  <a:lnTo>
                    <a:pt x="57" y="23"/>
                  </a:lnTo>
                  <a:lnTo>
                    <a:pt x="0" y="57"/>
                  </a:lnTo>
                  <a:lnTo>
                    <a:pt x="0" y="80"/>
                  </a:lnTo>
                  <a:lnTo>
                    <a:pt x="379" y="80"/>
                  </a:lnTo>
                  <a:lnTo>
                    <a:pt x="379" y="57"/>
                  </a:lnTo>
                  <a:lnTo>
                    <a:pt x="321" y="23"/>
                  </a:lnTo>
                  <a:lnTo>
                    <a:pt x="321" y="0"/>
                  </a:lnTo>
                  <a:lnTo>
                    <a:pt x="57"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AR" sz="1662"/>
            </a:p>
          </p:txBody>
        </p:sp>
        <p:sp>
          <p:nvSpPr>
            <p:cNvPr id="18562" name="Rectángulo 13">
              <a:extLst>
                <a:ext uri="{FF2B5EF4-FFF2-40B4-BE49-F238E27FC236}">
                  <a16:creationId xmlns:a16="http://schemas.microsoft.com/office/drawing/2014/main" id="{EAE3113F-83C0-4A07-BC09-408C4999A361}"/>
                </a:ext>
              </a:extLst>
            </p:cNvPr>
            <p:cNvSpPr>
              <a:spLocks noChangeArrowheads="1"/>
            </p:cNvSpPr>
            <p:nvPr/>
          </p:nvSpPr>
          <p:spPr bwMode="auto">
            <a:xfrm>
              <a:off x="4844" y="1241"/>
              <a:ext cx="477" cy="373"/>
            </a:xfrm>
            <a:prstGeom prst="rect">
              <a:avLst/>
            </a:prstGeom>
            <a:solidFill>
              <a:srgbClr val="FFFFFF"/>
            </a:solidFill>
            <a:ln w="12700">
              <a:solidFill>
                <a:srgbClr val="000000"/>
              </a:solidFill>
              <a:miter lim="800000"/>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18563" name="Rectángulo 14">
              <a:extLst>
                <a:ext uri="{FF2B5EF4-FFF2-40B4-BE49-F238E27FC236}">
                  <a16:creationId xmlns:a16="http://schemas.microsoft.com/office/drawing/2014/main" id="{9F943915-A140-4F82-B077-432229F639A8}"/>
                </a:ext>
              </a:extLst>
            </p:cNvPr>
            <p:cNvSpPr>
              <a:spLocks noChangeArrowheads="1"/>
            </p:cNvSpPr>
            <p:nvPr/>
          </p:nvSpPr>
          <p:spPr bwMode="auto">
            <a:xfrm>
              <a:off x="4899" y="1291"/>
              <a:ext cx="361" cy="26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18442" name="Grupo 15">
            <a:extLst>
              <a:ext uri="{FF2B5EF4-FFF2-40B4-BE49-F238E27FC236}">
                <a16:creationId xmlns:a16="http://schemas.microsoft.com/office/drawing/2014/main" id="{B5493536-0588-46A3-903A-77321D60D0CE}"/>
              </a:ext>
            </a:extLst>
          </p:cNvPr>
          <p:cNvGrpSpPr>
            <a:grpSpLocks/>
          </p:cNvGrpSpPr>
          <p:nvPr/>
        </p:nvGrpSpPr>
        <p:grpSpPr bwMode="auto">
          <a:xfrm>
            <a:off x="8187105" y="2036885"/>
            <a:ext cx="430823" cy="589085"/>
            <a:chOff x="5587" y="1210"/>
            <a:chExt cx="294" cy="402"/>
          </a:xfrm>
        </p:grpSpPr>
        <p:sp>
          <p:nvSpPr>
            <p:cNvPr id="18557" name="Forma libre 16">
              <a:extLst>
                <a:ext uri="{FF2B5EF4-FFF2-40B4-BE49-F238E27FC236}">
                  <a16:creationId xmlns:a16="http://schemas.microsoft.com/office/drawing/2014/main" id="{C39A0988-78A7-44DA-88A2-765884873D30}"/>
                </a:ext>
              </a:extLst>
            </p:cNvPr>
            <p:cNvSpPr>
              <a:spLocks/>
            </p:cNvSpPr>
            <p:nvPr/>
          </p:nvSpPr>
          <p:spPr bwMode="auto">
            <a:xfrm>
              <a:off x="5587" y="1210"/>
              <a:ext cx="294" cy="402"/>
            </a:xfrm>
            <a:custGeom>
              <a:avLst/>
              <a:gdLst>
                <a:gd name="T0" fmla="*/ 128 w 294"/>
                <a:gd name="T1" fmla="*/ 347 h 402"/>
                <a:gd name="T2" fmla="*/ 105 w 294"/>
                <a:gd name="T3" fmla="*/ 323 h 402"/>
                <a:gd name="T4" fmla="*/ 67 w 294"/>
                <a:gd name="T5" fmla="*/ 302 h 402"/>
                <a:gd name="T6" fmla="*/ 18 w 294"/>
                <a:gd name="T7" fmla="*/ 288 h 402"/>
                <a:gd name="T8" fmla="*/ 20 w 294"/>
                <a:gd name="T9" fmla="*/ 266 h 402"/>
                <a:gd name="T10" fmla="*/ 37 w 294"/>
                <a:gd name="T11" fmla="*/ 231 h 402"/>
                <a:gd name="T12" fmla="*/ 4 w 294"/>
                <a:gd name="T13" fmla="*/ 177 h 402"/>
                <a:gd name="T14" fmla="*/ 1 w 294"/>
                <a:gd name="T15" fmla="*/ 142 h 402"/>
                <a:gd name="T16" fmla="*/ 1 w 294"/>
                <a:gd name="T17" fmla="*/ 100 h 402"/>
                <a:gd name="T18" fmla="*/ 37 w 294"/>
                <a:gd name="T19" fmla="*/ 35 h 402"/>
                <a:gd name="T20" fmla="*/ 50 w 294"/>
                <a:gd name="T21" fmla="*/ 24 h 402"/>
                <a:gd name="T22" fmla="*/ 83 w 294"/>
                <a:gd name="T23" fmla="*/ 10 h 402"/>
                <a:gd name="T24" fmla="*/ 154 w 294"/>
                <a:gd name="T25" fmla="*/ 0 h 402"/>
                <a:gd name="T26" fmla="*/ 192 w 294"/>
                <a:gd name="T27" fmla="*/ 4 h 402"/>
                <a:gd name="T28" fmla="*/ 219 w 294"/>
                <a:gd name="T29" fmla="*/ 15 h 402"/>
                <a:gd name="T30" fmla="*/ 238 w 294"/>
                <a:gd name="T31" fmla="*/ 21 h 402"/>
                <a:gd name="T32" fmla="*/ 256 w 294"/>
                <a:gd name="T33" fmla="*/ 51 h 402"/>
                <a:gd name="T34" fmla="*/ 265 w 294"/>
                <a:gd name="T35" fmla="*/ 81 h 402"/>
                <a:gd name="T36" fmla="*/ 272 w 294"/>
                <a:gd name="T37" fmla="*/ 93 h 402"/>
                <a:gd name="T38" fmla="*/ 277 w 294"/>
                <a:gd name="T39" fmla="*/ 102 h 402"/>
                <a:gd name="T40" fmla="*/ 273 w 294"/>
                <a:gd name="T41" fmla="*/ 120 h 402"/>
                <a:gd name="T42" fmla="*/ 268 w 294"/>
                <a:gd name="T43" fmla="*/ 131 h 402"/>
                <a:gd name="T44" fmla="*/ 284 w 294"/>
                <a:gd name="T45" fmla="*/ 159 h 402"/>
                <a:gd name="T46" fmla="*/ 293 w 294"/>
                <a:gd name="T47" fmla="*/ 181 h 402"/>
                <a:gd name="T48" fmla="*/ 281 w 294"/>
                <a:gd name="T49" fmla="*/ 189 h 402"/>
                <a:gd name="T50" fmla="*/ 268 w 294"/>
                <a:gd name="T51" fmla="*/ 195 h 402"/>
                <a:gd name="T52" fmla="*/ 269 w 294"/>
                <a:gd name="T53" fmla="*/ 207 h 402"/>
                <a:gd name="T54" fmla="*/ 264 w 294"/>
                <a:gd name="T55" fmla="*/ 217 h 402"/>
                <a:gd name="T56" fmla="*/ 233 w 294"/>
                <a:gd name="T57" fmla="*/ 226 h 402"/>
                <a:gd name="T58" fmla="*/ 250 w 294"/>
                <a:gd name="T59" fmla="*/ 241 h 402"/>
                <a:gd name="T60" fmla="*/ 256 w 294"/>
                <a:gd name="T61" fmla="*/ 248 h 402"/>
                <a:gd name="T62" fmla="*/ 245 w 294"/>
                <a:gd name="T63" fmla="*/ 254 h 402"/>
                <a:gd name="T64" fmla="*/ 244 w 294"/>
                <a:gd name="T65" fmla="*/ 265 h 402"/>
                <a:gd name="T66" fmla="*/ 240 w 294"/>
                <a:gd name="T67" fmla="*/ 282 h 402"/>
                <a:gd name="T68" fmla="*/ 227 w 294"/>
                <a:gd name="T69" fmla="*/ 296 h 402"/>
                <a:gd name="T70" fmla="*/ 208 w 294"/>
                <a:gd name="T71" fmla="*/ 297 h 402"/>
                <a:gd name="T72" fmla="*/ 181 w 294"/>
                <a:gd name="T73" fmla="*/ 283 h 402"/>
                <a:gd name="T74" fmla="*/ 163 w 294"/>
                <a:gd name="T75" fmla="*/ 282 h 402"/>
                <a:gd name="T76" fmla="*/ 152 w 294"/>
                <a:gd name="T77" fmla="*/ 306 h 402"/>
                <a:gd name="T78" fmla="*/ 145 w 294"/>
                <a:gd name="T79" fmla="*/ 327 h 402"/>
                <a:gd name="T80" fmla="*/ 152 w 294"/>
                <a:gd name="T81" fmla="*/ 361 h 402"/>
                <a:gd name="T82" fmla="*/ 168 w 294"/>
                <a:gd name="T83" fmla="*/ 398 h 402"/>
                <a:gd name="T84" fmla="*/ 157 w 294"/>
                <a:gd name="T85" fmla="*/ 398 h 40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4"/>
                <a:gd name="T130" fmla="*/ 0 h 402"/>
                <a:gd name="T131" fmla="*/ 294 w 294"/>
                <a:gd name="T132" fmla="*/ 402 h 40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4" h="402">
                  <a:moveTo>
                    <a:pt x="157" y="398"/>
                  </a:moveTo>
                  <a:lnTo>
                    <a:pt x="128" y="347"/>
                  </a:lnTo>
                  <a:lnTo>
                    <a:pt x="121" y="335"/>
                  </a:lnTo>
                  <a:lnTo>
                    <a:pt x="105" y="323"/>
                  </a:lnTo>
                  <a:lnTo>
                    <a:pt x="91" y="316"/>
                  </a:lnTo>
                  <a:lnTo>
                    <a:pt x="67" y="302"/>
                  </a:lnTo>
                  <a:lnTo>
                    <a:pt x="34" y="290"/>
                  </a:lnTo>
                  <a:lnTo>
                    <a:pt x="18" y="288"/>
                  </a:lnTo>
                  <a:lnTo>
                    <a:pt x="2" y="293"/>
                  </a:lnTo>
                  <a:lnTo>
                    <a:pt x="20" y="266"/>
                  </a:lnTo>
                  <a:lnTo>
                    <a:pt x="25" y="246"/>
                  </a:lnTo>
                  <a:lnTo>
                    <a:pt x="37" y="231"/>
                  </a:lnTo>
                  <a:lnTo>
                    <a:pt x="9" y="190"/>
                  </a:lnTo>
                  <a:lnTo>
                    <a:pt x="4" y="177"/>
                  </a:lnTo>
                  <a:lnTo>
                    <a:pt x="3" y="162"/>
                  </a:lnTo>
                  <a:lnTo>
                    <a:pt x="1" y="142"/>
                  </a:lnTo>
                  <a:lnTo>
                    <a:pt x="0" y="127"/>
                  </a:lnTo>
                  <a:lnTo>
                    <a:pt x="1" y="100"/>
                  </a:lnTo>
                  <a:lnTo>
                    <a:pt x="12" y="68"/>
                  </a:lnTo>
                  <a:lnTo>
                    <a:pt x="37" y="35"/>
                  </a:lnTo>
                  <a:lnTo>
                    <a:pt x="44" y="27"/>
                  </a:lnTo>
                  <a:lnTo>
                    <a:pt x="50" y="24"/>
                  </a:lnTo>
                  <a:lnTo>
                    <a:pt x="58" y="21"/>
                  </a:lnTo>
                  <a:lnTo>
                    <a:pt x="83" y="10"/>
                  </a:lnTo>
                  <a:lnTo>
                    <a:pt x="96" y="6"/>
                  </a:lnTo>
                  <a:lnTo>
                    <a:pt x="154" y="0"/>
                  </a:lnTo>
                  <a:lnTo>
                    <a:pt x="183" y="4"/>
                  </a:lnTo>
                  <a:lnTo>
                    <a:pt x="192" y="4"/>
                  </a:lnTo>
                  <a:lnTo>
                    <a:pt x="206" y="9"/>
                  </a:lnTo>
                  <a:lnTo>
                    <a:pt x="219" y="15"/>
                  </a:lnTo>
                  <a:lnTo>
                    <a:pt x="230" y="15"/>
                  </a:lnTo>
                  <a:lnTo>
                    <a:pt x="238" y="21"/>
                  </a:lnTo>
                  <a:lnTo>
                    <a:pt x="246" y="36"/>
                  </a:lnTo>
                  <a:lnTo>
                    <a:pt x="256" y="51"/>
                  </a:lnTo>
                  <a:lnTo>
                    <a:pt x="262" y="71"/>
                  </a:lnTo>
                  <a:lnTo>
                    <a:pt x="265" y="81"/>
                  </a:lnTo>
                  <a:lnTo>
                    <a:pt x="268" y="86"/>
                  </a:lnTo>
                  <a:lnTo>
                    <a:pt x="272" y="93"/>
                  </a:lnTo>
                  <a:lnTo>
                    <a:pt x="275" y="97"/>
                  </a:lnTo>
                  <a:lnTo>
                    <a:pt x="277" y="102"/>
                  </a:lnTo>
                  <a:lnTo>
                    <a:pt x="278" y="110"/>
                  </a:lnTo>
                  <a:lnTo>
                    <a:pt x="273" y="120"/>
                  </a:lnTo>
                  <a:lnTo>
                    <a:pt x="271" y="127"/>
                  </a:lnTo>
                  <a:lnTo>
                    <a:pt x="268" y="131"/>
                  </a:lnTo>
                  <a:lnTo>
                    <a:pt x="275" y="143"/>
                  </a:lnTo>
                  <a:lnTo>
                    <a:pt x="284" y="159"/>
                  </a:lnTo>
                  <a:lnTo>
                    <a:pt x="291" y="171"/>
                  </a:lnTo>
                  <a:lnTo>
                    <a:pt x="293" y="181"/>
                  </a:lnTo>
                  <a:lnTo>
                    <a:pt x="288" y="187"/>
                  </a:lnTo>
                  <a:lnTo>
                    <a:pt x="281" y="189"/>
                  </a:lnTo>
                  <a:lnTo>
                    <a:pt x="272" y="190"/>
                  </a:lnTo>
                  <a:lnTo>
                    <a:pt x="268" y="195"/>
                  </a:lnTo>
                  <a:lnTo>
                    <a:pt x="267" y="206"/>
                  </a:lnTo>
                  <a:lnTo>
                    <a:pt x="269" y="207"/>
                  </a:lnTo>
                  <a:lnTo>
                    <a:pt x="272" y="212"/>
                  </a:lnTo>
                  <a:lnTo>
                    <a:pt x="264" y="217"/>
                  </a:lnTo>
                  <a:lnTo>
                    <a:pt x="240" y="226"/>
                  </a:lnTo>
                  <a:lnTo>
                    <a:pt x="233" y="226"/>
                  </a:lnTo>
                  <a:lnTo>
                    <a:pt x="238" y="233"/>
                  </a:lnTo>
                  <a:lnTo>
                    <a:pt x="250" y="241"/>
                  </a:lnTo>
                  <a:lnTo>
                    <a:pt x="255" y="244"/>
                  </a:lnTo>
                  <a:lnTo>
                    <a:pt x="256" y="248"/>
                  </a:lnTo>
                  <a:lnTo>
                    <a:pt x="251" y="252"/>
                  </a:lnTo>
                  <a:lnTo>
                    <a:pt x="245" y="254"/>
                  </a:lnTo>
                  <a:lnTo>
                    <a:pt x="244" y="256"/>
                  </a:lnTo>
                  <a:lnTo>
                    <a:pt x="244" y="265"/>
                  </a:lnTo>
                  <a:lnTo>
                    <a:pt x="243" y="273"/>
                  </a:lnTo>
                  <a:lnTo>
                    <a:pt x="240" y="282"/>
                  </a:lnTo>
                  <a:lnTo>
                    <a:pt x="233" y="292"/>
                  </a:lnTo>
                  <a:lnTo>
                    <a:pt x="227" y="296"/>
                  </a:lnTo>
                  <a:lnTo>
                    <a:pt x="217" y="298"/>
                  </a:lnTo>
                  <a:lnTo>
                    <a:pt x="208" y="297"/>
                  </a:lnTo>
                  <a:lnTo>
                    <a:pt x="193" y="291"/>
                  </a:lnTo>
                  <a:lnTo>
                    <a:pt x="181" y="283"/>
                  </a:lnTo>
                  <a:lnTo>
                    <a:pt x="168" y="282"/>
                  </a:lnTo>
                  <a:lnTo>
                    <a:pt x="163" y="282"/>
                  </a:lnTo>
                  <a:lnTo>
                    <a:pt x="164" y="293"/>
                  </a:lnTo>
                  <a:lnTo>
                    <a:pt x="152" y="306"/>
                  </a:lnTo>
                  <a:lnTo>
                    <a:pt x="150" y="317"/>
                  </a:lnTo>
                  <a:lnTo>
                    <a:pt x="145" y="327"/>
                  </a:lnTo>
                  <a:lnTo>
                    <a:pt x="148" y="341"/>
                  </a:lnTo>
                  <a:lnTo>
                    <a:pt x="152" y="361"/>
                  </a:lnTo>
                  <a:lnTo>
                    <a:pt x="156" y="374"/>
                  </a:lnTo>
                  <a:lnTo>
                    <a:pt x="168" y="398"/>
                  </a:lnTo>
                  <a:lnTo>
                    <a:pt x="158" y="401"/>
                  </a:lnTo>
                  <a:lnTo>
                    <a:pt x="157" y="398"/>
                  </a:lnTo>
                </a:path>
              </a:pathLst>
            </a:custGeom>
            <a:solidFill>
              <a:srgbClr val="4040FF"/>
            </a:solidFill>
            <a:ln w="12700" cap="rnd">
              <a:solidFill>
                <a:srgbClr val="000000"/>
              </a:solidFill>
              <a:round/>
              <a:headEnd/>
              <a:tailEnd/>
            </a:ln>
          </p:spPr>
          <p:txBody>
            <a:bodyPr/>
            <a:lstStyle/>
            <a:p>
              <a:endParaRPr lang="es-AR" sz="1662"/>
            </a:p>
          </p:txBody>
        </p:sp>
        <p:sp>
          <p:nvSpPr>
            <p:cNvPr id="18558" name="Forma libre 17">
              <a:extLst>
                <a:ext uri="{FF2B5EF4-FFF2-40B4-BE49-F238E27FC236}">
                  <a16:creationId xmlns:a16="http://schemas.microsoft.com/office/drawing/2014/main" id="{20745DD1-871C-42B8-BB98-9B39C089F2ED}"/>
                </a:ext>
              </a:extLst>
            </p:cNvPr>
            <p:cNvSpPr>
              <a:spLocks/>
            </p:cNvSpPr>
            <p:nvPr/>
          </p:nvSpPr>
          <p:spPr bwMode="auto">
            <a:xfrm>
              <a:off x="5819" y="1335"/>
              <a:ext cx="37" cy="20"/>
            </a:xfrm>
            <a:custGeom>
              <a:avLst/>
              <a:gdLst>
                <a:gd name="T0" fmla="*/ 0 w 37"/>
                <a:gd name="T1" fmla="*/ 13 h 20"/>
                <a:gd name="T2" fmla="*/ 8 w 37"/>
                <a:gd name="T3" fmla="*/ 12 h 20"/>
                <a:gd name="T4" fmla="*/ 15 w 37"/>
                <a:gd name="T5" fmla="*/ 8 h 20"/>
                <a:gd name="T6" fmla="*/ 21 w 37"/>
                <a:gd name="T7" fmla="*/ 5 h 20"/>
                <a:gd name="T8" fmla="*/ 27 w 37"/>
                <a:gd name="T9" fmla="*/ 3 h 20"/>
                <a:gd name="T10" fmla="*/ 36 w 37"/>
                <a:gd name="T11" fmla="*/ 0 h 20"/>
                <a:gd name="T12" fmla="*/ 28 w 37"/>
                <a:gd name="T13" fmla="*/ 5 h 20"/>
                <a:gd name="T14" fmla="*/ 20 w 37"/>
                <a:gd name="T15" fmla="*/ 10 h 20"/>
                <a:gd name="T16" fmla="*/ 19 w 37"/>
                <a:gd name="T17" fmla="*/ 17 h 20"/>
                <a:gd name="T18" fmla="*/ 13 w 37"/>
                <a:gd name="T19" fmla="*/ 19 h 20"/>
                <a:gd name="T20" fmla="*/ 14 w 37"/>
                <a:gd name="T21" fmla="*/ 13 h 20"/>
                <a:gd name="T22" fmla="*/ 13 w 37"/>
                <a:gd name="T23" fmla="*/ 11 h 20"/>
                <a:gd name="T24" fmla="*/ 0 w 37"/>
                <a:gd name="T25" fmla="*/ 13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20"/>
                <a:gd name="T41" fmla="*/ 37 w 37"/>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20">
                  <a:moveTo>
                    <a:pt x="0" y="13"/>
                  </a:moveTo>
                  <a:lnTo>
                    <a:pt x="8" y="12"/>
                  </a:lnTo>
                  <a:lnTo>
                    <a:pt x="15" y="8"/>
                  </a:lnTo>
                  <a:lnTo>
                    <a:pt x="21" y="5"/>
                  </a:lnTo>
                  <a:lnTo>
                    <a:pt x="27" y="3"/>
                  </a:lnTo>
                  <a:lnTo>
                    <a:pt x="36" y="0"/>
                  </a:lnTo>
                  <a:lnTo>
                    <a:pt x="28" y="5"/>
                  </a:lnTo>
                  <a:lnTo>
                    <a:pt x="20" y="10"/>
                  </a:lnTo>
                  <a:lnTo>
                    <a:pt x="19" y="17"/>
                  </a:lnTo>
                  <a:lnTo>
                    <a:pt x="13" y="19"/>
                  </a:lnTo>
                  <a:lnTo>
                    <a:pt x="14" y="13"/>
                  </a:lnTo>
                  <a:lnTo>
                    <a:pt x="13" y="11"/>
                  </a:lnTo>
                  <a:lnTo>
                    <a:pt x="0" y="13"/>
                  </a:lnTo>
                </a:path>
              </a:pathLst>
            </a:custGeom>
            <a:solidFill>
              <a:srgbClr val="FFFFFF"/>
            </a:solidFill>
            <a:ln w="12700" cap="rnd">
              <a:solidFill>
                <a:srgbClr val="000000"/>
              </a:solidFill>
              <a:round/>
              <a:headEnd/>
              <a:tailEnd/>
            </a:ln>
          </p:spPr>
          <p:txBody>
            <a:bodyPr/>
            <a:lstStyle/>
            <a:p>
              <a:endParaRPr lang="es-AR" sz="1662"/>
            </a:p>
          </p:txBody>
        </p:sp>
        <p:sp>
          <p:nvSpPr>
            <p:cNvPr id="18559" name="Forma libre 18">
              <a:extLst>
                <a:ext uri="{FF2B5EF4-FFF2-40B4-BE49-F238E27FC236}">
                  <a16:creationId xmlns:a16="http://schemas.microsoft.com/office/drawing/2014/main" id="{3789532F-759E-4BBD-A3C8-7B6ECD0FF2BD}"/>
                </a:ext>
              </a:extLst>
            </p:cNvPr>
            <p:cNvSpPr>
              <a:spLocks/>
            </p:cNvSpPr>
            <p:nvPr/>
          </p:nvSpPr>
          <p:spPr bwMode="auto">
            <a:xfrm>
              <a:off x="5840" y="1397"/>
              <a:ext cx="27" cy="17"/>
            </a:xfrm>
            <a:custGeom>
              <a:avLst/>
              <a:gdLst>
                <a:gd name="T0" fmla="*/ 0 w 27"/>
                <a:gd name="T1" fmla="*/ 2 h 17"/>
                <a:gd name="T2" fmla="*/ 3 w 27"/>
                <a:gd name="T3" fmla="*/ 16 h 17"/>
                <a:gd name="T4" fmla="*/ 7 w 27"/>
                <a:gd name="T5" fmla="*/ 10 h 17"/>
                <a:gd name="T6" fmla="*/ 16 w 27"/>
                <a:gd name="T7" fmla="*/ 5 h 17"/>
                <a:gd name="T8" fmla="*/ 26 w 27"/>
                <a:gd name="T9" fmla="*/ 0 h 17"/>
                <a:gd name="T10" fmla="*/ 0 60000 65536"/>
                <a:gd name="T11" fmla="*/ 0 60000 65536"/>
                <a:gd name="T12" fmla="*/ 0 60000 65536"/>
                <a:gd name="T13" fmla="*/ 0 60000 65536"/>
                <a:gd name="T14" fmla="*/ 0 60000 65536"/>
                <a:gd name="T15" fmla="*/ 0 w 27"/>
                <a:gd name="T16" fmla="*/ 0 h 17"/>
                <a:gd name="T17" fmla="*/ 27 w 27"/>
                <a:gd name="T18" fmla="*/ 17 h 17"/>
              </a:gdLst>
              <a:ahLst/>
              <a:cxnLst>
                <a:cxn ang="T10">
                  <a:pos x="T0" y="T1"/>
                </a:cxn>
                <a:cxn ang="T11">
                  <a:pos x="T2" y="T3"/>
                </a:cxn>
                <a:cxn ang="T12">
                  <a:pos x="T4" y="T5"/>
                </a:cxn>
                <a:cxn ang="T13">
                  <a:pos x="T6" y="T7"/>
                </a:cxn>
                <a:cxn ang="T14">
                  <a:pos x="T8" y="T9"/>
                </a:cxn>
              </a:cxnLst>
              <a:rect l="T15" t="T16" r="T17" b="T18"/>
              <a:pathLst>
                <a:path w="27" h="17">
                  <a:moveTo>
                    <a:pt x="0" y="2"/>
                  </a:moveTo>
                  <a:lnTo>
                    <a:pt x="3" y="16"/>
                  </a:lnTo>
                  <a:lnTo>
                    <a:pt x="7" y="10"/>
                  </a:lnTo>
                  <a:lnTo>
                    <a:pt x="16" y="5"/>
                  </a:lnTo>
                  <a:lnTo>
                    <a:pt x="26"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s-AR" sz="1662"/>
            </a:p>
          </p:txBody>
        </p:sp>
        <p:sp>
          <p:nvSpPr>
            <p:cNvPr id="18560" name="Línea 19">
              <a:extLst>
                <a:ext uri="{FF2B5EF4-FFF2-40B4-BE49-F238E27FC236}">
                  <a16:creationId xmlns:a16="http://schemas.microsoft.com/office/drawing/2014/main" id="{430759A0-573C-4C69-A9C9-1C174ECA8DDD}"/>
                </a:ext>
              </a:extLst>
            </p:cNvPr>
            <p:cNvSpPr>
              <a:spLocks noChangeShapeType="1"/>
            </p:cNvSpPr>
            <p:nvPr/>
          </p:nvSpPr>
          <p:spPr bwMode="auto">
            <a:xfrm flipH="1">
              <a:off x="5818" y="1430"/>
              <a:ext cx="10" cy="1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s-AR" sz="1662"/>
            </a:p>
          </p:txBody>
        </p:sp>
      </p:grpSp>
      <p:grpSp>
        <p:nvGrpSpPr>
          <p:cNvPr id="18443" name="Grupo 20">
            <a:extLst>
              <a:ext uri="{FF2B5EF4-FFF2-40B4-BE49-F238E27FC236}">
                <a16:creationId xmlns:a16="http://schemas.microsoft.com/office/drawing/2014/main" id="{1C01C38C-08D4-4447-9D3F-5C31627EE47D}"/>
              </a:ext>
            </a:extLst>
          </p:cNvPr>
          <p:cNvGrpSpPr>
            <a:grpSpLocks/>
          </p:cNvGrpSpPr>
          <p:nvPr/>
        </p:nvGrpSpPr>
        <p:grpSpPr bwMode="auto">
          <a:xfrm>
            <a:off x="6712928" y="2727081"/>
            <a:ext cx="587619" cy="508488"/>
            <a:chOff x="4581" y="1681"/>
            <a:chExt cx="401" cy="347"/>
          </a:xfrm>
        </p:grpSpPr>
        <p:grpSp>
          <p:nvGrpSpPr>
            <p:cNvPr id="18523" name="Grupo 21">
              <a:extLst>
                <a:ext uri="{FF2B5EF4-FFF2-40B4-BE49-F238E27FC236}">
                  <a16:creationId xmlns:a16="http://schemas.microsoft.com/office/drawing/2014/main" id="{7B6EF92E-CD05-4FC6-9A54-76C9F1D1D033}"/>
                </a:ext>
              </a:extLst>
            </p:cNvPr>
            <p:cNvGrpSpPr>
              <a:grpSpLocks/>
            </p:cNvGrpSpPr>
            <p:nvPr/>
          </p:nvGrpSpPr>
          <p:grpSpPr bwMode="auto">
            <a:xfrm>
              <a:off x="4581" y="1681"/>
              <a:ext cx="401" cy="347"/>
              <a:chOff x="4581" y="1681"/>
              <a:chExt cx="401" cy="347"/>
            </a:xfrm>
          </p:grpSpPr>
          <p:sp>
            <p:nvSpPr>
              <p:cNvPr id="18546" name="Forma libre 22">
                <a:extLst>
                  <a:ext uri="{FF2B5EF4-FFF2-40B4-BE49-F238E27FC236}">
                    <a16:creationId xmlns:a16="http://schemas.microsoft.com/office/drawing/2014/main" id="{BFB041E0-755E-45D2-BF65-4A862A1238E2}"/>
                  </a:ext>
                </a:extLst>
              </p:cNvPr>
              <p:cNvSpPr>
                <a:spLocks/>
              </p:cNvSpPr>
              <p:nvPr/>
            </p:nvSpPr>
            <p:spPr bwMode="auto">
              <a:xfrm>
                <a:off x="4596" y="1685"/>
                <a:ext cx="218" cy="239"/>
              </a:xfrm>
              <a:custGeom>
                <a:avLst/>
                <a:gdLst>
                  <a:gd name="T0" fmla="*/ 217 w 218"/>
                  <a:gd name="T1" fmla="*/ 0 h 239"/>
                  <a:gd name="T2" fmla="*/ 217 w 218"/>
                  <a:gd name="T3" fmla="*/ 56 h 239"/>
                  <a:gd name="T4" fmla="*/ 0 w 218"/>
                  <a:gd name="T5" fmla="*/ 238 h 239"/>
                  <a:gd name="T6" fmla="*/ 21 w 218"/>
                  <a:gd name="T7" fmla="*/ 163 h 239"/>
                  <a:gd name="T8" fmla="*/ 217 w 218"/>
                  <a:gd name="T9" fmla="*/ 0 h 239"/>
                  <a:gd name="T10" fmla="*/ 0 60000 65536"/>
                  <a:gd name="T11" fmla="*/ 0 60000 65536"/>
                  <a:gd name="T12" fmla="*/ 0 60000 65536"/>
                  <a:gd name="T13" fmla="*/ 0 60000 65536"/>
                  <a:gd name="T14" fmla="*/ 0 60000 65536"/>
                  <a:gd name="T15" fmla="*/ 0 w 218"/>
                  <a:gd name="T16" fmla="*/ 0 h 239"/>
                  <a:gd name="T17" fmla="*/ 218 w 218"/>
                  <a:gd name="T18" fmla="*/ 239 h 239"/>
                </a:gdLst>
                <a:ahLst/>
                <a:cxnLst>
                  <a:cxn ang="T10">
                    <a:pos x="T0" y="T1"/>
                  </a:cxn>
                  <a:cxn ang="T11">
                    <a:pos x="T2" y="T3"/>
                  </a:cxn>
                  <a:cxn ang="T12">
                    <a:pos x="T4" y="T5"/>
                  </a:cxn>
                  <a:cxn ang="T13">
                    <a:pos x="T6" y="T7"/>
                  </a:cxn>
                  <a:cxn ang="T14">
                    <a:pos x="T8" y="T9"/>
                  </a:cxn>
                </a:cxnLst>
                <a:rect l="T15" t="T16" r="T17" b="T18"/>
                <a:pathLst>
                  <a:path w="218" h="239">
                    <a:moveTo>
                      <a:pt x="217" y="0"/>
                    </a:moveTo>
                    <a:lnTo>
                      <a:pt x="217" y="56"/>
                    </a:lnTo>
                    <a:lnTo>
                      <a:pt x="0" y="238"/>
                    </a:lnTo>
                    <a:lnTo>
                      <a:pt x="21" y="163"/>
                    </a:lnTo>
                    <a:lnTo>
                      <a:pt x="217" y="0"/>
                    </a:lnTo>
                  </a:path>
                </a:pathLst>
              </a:custGeom>
              <a:solidFill>
                <a:srgbClr val="404040"/>
              </a:solidFill>
              <a:ln w="12700" cap="rnd">
                <a:solidFill>
                  <a:srgbClr val="000000"/>
                </a:solidFill>
                <a:round/>
                <a:headEnd/>
                <a:tailEnd/>
              </a:ln>
            </p:spPr>
            <p:txBody>
              <a:bodyPr/>
              <a:lstStyle/>
              <a:p>
                <a:endParaRPr lang="es-AR" sz="1662"/>
              </a:p>
            </p:txBody>
          </p:sp>
          <p:sp>
            <p:nvSpPr>
              <p:cNvPr id="18547" name="Forma libre 23">
                <a:extLst>
                  <a:ext uri="{FF2B5EF4-FFF2-40B4-BE49-F238E27FC236}">
                    <a16:creationId xmlns:a16="http://schemas.microsoft.com/office/drawing/2014/main" id="{34EE3A2E-681A-4FD3-8239-F0064758A9A2}"/>
                  </a:ext>
                </a:extLst>
              </p:cNvPr>
              <p:cNvSpPr>
                <a:spLocks/>
              </p:cNvSpPr>
              <p:nvPr/>
            </p:nvSpPr>
            <p:spPr bwMode="auto">
              <a:xfrm>
                <a:off x="4623" y="1838"/>
                <a:ext cx="192" cy="140"/>
              </a:xfrm>
              <a:custGeom>
                <a:avLst/>
                <a:gdLst>
                  <a:gd name="T0" fmla="*/ 8 w 192"/>
                  <a:gd name="T1" fmla="*/ 0 h 140"/>
                  <a:gd name="T2" fmla="*/ 0 w 192"/>
                  <a:gd name="T3" fmla="*/ 45 h 140"/>
                  <a:gd name="T4" fmla="*/ 180 w 192"/>
                  <a:gd name="T5" fmla="*/ 139 h 140"/>
                  <a:gd name="T6" fmla="*/ 191 w 192"/>
                  <a:gd name="T7" fmla="*/ 94 h 140"/>
                  <a:gd name="T8" fmla="*/ 8 w 192"/>
                  <a:gd name="T9" fmla="*/ 0 h 140"/>
                  <a:gd name="T10" fmla="*/ 0 60000 65536"/>
                  <a:gd name="T11" fmla="*/ 0 60000 65536"/>
                  <a:gd name="T12" fmla="*/ 0 60000 65536"/>
                  <a:gd name="T13" fmla="*/ 0 60000 65536"/>
                  <a:gd name="T14" fmla="*/ 0 60000 65536"/>
                  <a:gd name="T15" fmla="*/ 0 w 192"/>
                  <a:gd name="T16" fmla="*/ 0 h 140"/>
                  <a:gd name="T17" fmla="*/ 192 w 192"/>
                  <a:gd name="T18" fmla="*/ 140 h 140"/>
                </a:gdLst>
                <a:ahLst/>
                <a:cxnLst>
                  <a:cxn ang="T10">
                    <a:pos x="T0" y="T1"/>
                  </a:cxn>
                  <a:cxn ang="T11">
                    <a:pos x="T2" y="T3"/>
                  </a:cxn>
                  <a:cxn ang="T12">
                    <a:pos x="T4" y="T5"/>
                  </a:cxn>
                  <a:cxn ang="T13">
                    <a:pos x="T6" y="T7"/>
                  </a:cxn>
                  <a:cxn ang="T14">
                    <a:pos x="T8" y="T9"/>
                  </a:cxn>
                </a:cxnLst>
                <a:rect l="T15" t="T16" r="T17" b="T18"/>
                <a:pathLst>
                  <a:path w="192" h="140">
                    <a:moveTo>
                      <a:pt x="8" y="0"/>
                    </a:moveTo>
                    <a:lnTo>
                      <a:pt x="0" y="45"/>
                    </a:lnTo>
                    <a:lnTo>
                      <a:pt x="180" y="139"/>
                    </a:lnTo>
                    <a:lnTo>
                      <a:pt x="191" y="94"/>
                    </a:lnTo>
                    <a:lnTo>
                      <a:pt x="8" y="0"/>
                    </a:lnTo>
                  </a:path>
                </a:pathLst>
              </a:custGeom>
              <a:solidFill>
                <a:srgbClr val="808080"/>
              </a:solidFill>
              <a:ln w="12700" cap="rnd">
                <a:solidFill>
                  <a:srgbClr val="000000"/>
                </a:solidFill>
                <a:round/>
                <a:headEnd/>
                <a:tailEnd/>
              </a:ln>
            </p:spPr>
            <p:txBody>
              <a:bodyPr/>
              <a:lstStyle/>
              <a:p>
                <a:endParaRPr lang="es-AR" sz="1662"/>
              </a:p>
            </p:txBody>
          </p:sp>
          <p:grpSp>
            <p:nvGrpSpPr>
              <p:cNvPr id="18548" name="Grupo 24">
                <a:extLst>
                  <a:ext uri="{FF2B5EF4-FFF2-40B4-BE49-F238E27FC236}">
                    <a16:creationId xmlns:a16="http://schemas.microsoft.com/office/drawing/2014/main" id="{C3ACFA33-164F-4089-A9A8-05F9E8252825}"/>
                  </a:ext>
                </a:extLst>
              </p:cNvPr>
              <p:cNvGrpSpPr>
                <a:grpSpLocks/>
              </p:cNvGrpSpPr>
              <p:nvPr/>
            </p:nvGrpSpPr>
            <p:grpSpPr bwMode="auto">
              <a:xfrm>
                <a:off x="4581" y="1841"/>
                <a:ext cx="228" cy="187"/>
                <a:chOff x="4581" y="1841"/>
                <a:chExt cx="228" cy="187"/>
              </a:xfrm>
            </p:grpSpPr>
            <p:sp>
              <p:nvSpPr>
                <p:cNvPr id="18553" name="Forma libre 25">
                  <a:extLst>
                    <a:ext uri="{FF2B5EF4-FFF2-40B4-BE49-F238E27FC236}">
                      <a16:creationId xmlns:a16="http://schemas.microsoft.com/office/drawing/2014/main" id="{42116796-D541-401F-927C-7204E564C873}"/>
                    </a:ext>
                  </a:extLst>
                </p:cNvPr>
                <p:cNvSpPr>
                  <a:spLocks/>
                </p:cNvSpPr>
                <p:nvPr/>
              </p:nvSpPr>
              <p:spPr bwMode="auto">
                <a:xfrm>
                  <a:off x="4607" y="1878"/>
                  <a:ext cx="195" cy="114"/>
                </a:xfrm>
                <a:custGeom>
                  <a:avLst/>
                  <a:gdLst>
                    <a:gd name="T0" fmla="*/ 22 w 195"/>
                    <a:gd name="T1" fmla="*/ 0 h 114"/>
                    <a:gd name="T2" fmla="*/ 0 w 195"/>
                    <a:gd name="T3" fmla="*/ 16 h 114"/>
                    <a:gd name="T4" fmla="*/ 175 w 195"/>
                    <a:gd name="T5" fmla="*/ 113 h 114"/>
                    <a:gd name="T6" fmla="*/ 194 w 195"/>
                    <a:gd name="T7" fmla="*/ 94 h 114"/>
                    <a:gd name="T8" fmla="*/ 22 w 195"/>
                    <a:gd name="T9" fmla="*/ 0 h 114"/>
                    <a:gd name="T10" fmla="*/ 0 60000 65536"/>
                    <a:gd name="T11" fmla="*/ 0 60000 65536"/>
                    <a:gd name="T12" fmla="*/ 0 60000 65536"/>
                    <a:gd name="T13" fmla="*/ 0 60000 65536"/>
                    <a:gd name="T14" fmla="*/ 0 60000 65536"/>
                    <a:gd name="T15" fmla="*/ 0 w 195"/>
                    <a:gd name="T16" fmla="*/ 0 h 114"/>
                    <a:gd name="T17" fmla="*/ 195 w 195"/>
                    <a:gd name="T18" fmla="*/ 114 h 114"/>
                  </a:gdLst>
                  <a:ahLst/>
                  <a:cxnLst>
                    <a:cxn ang="T10">
                      <a:pos x="T0" y="T1"/>
                    </a:cxn>
                    <a:cxn ang="T11">
                      <a:pos x="T2" y="T3"/>
                    </a:cxn>
                    <a:cxn ang="T12">
                      <a:pos x="T4" y="T5"/>
                    </a:cxn>
                    <a:cxn ang="T13">
                      <a:pos x="T6" y="T7"/>
                    </a:cxn>
                    <a:cxn ang="T14">
                      <a:pos x="T8" y="T9"/>
                    </a:cxn>
                  </a:cxnLst>
                  <a:rect l="T15" t="T16" r="T17" b="T18"/>
                  <a:pathLst>
                    <a:path w="195" h="114">
                      <a:moveTo>
                        <a:pt x="22" y="0"/>
                      </a:moveTo>
                      <a:lnTo>
                        <a:pt x="0" y="16"/>
                      </a:lnTo>
                      <a:lnTo>
                        <a:pt x="175" y="113"/>
                      </a:lnTo>
                      <a:lnTo>
                        <a:pt x="194" y="94"/>
                      </a:lnTo>
                      <a:lnTo>
                        <a:pt x="22" y="0"/>
                      </a:lnTo>
                    </a:path>
                  </a:pathLst>
                </a:custGeom>
                <a:solidFill>
                  <a:srgbClr val="A0A0A0"/>
                </a:solidFill>
                <a:ln w="12700" cap="rnd">
                  <a:solidFill>
                    <a:srgbClr val="000000"/>
                  </a:solidFill>
                  <a:round/>
                  <a:headEnd/>
                  <a:tailEnd/>
                </a:ln>
              </p:spPr>
              <p:txBody>
                <a:bodyPr/>
                <a:lstStyle/>
                <a:p>
                  <a:endParaRPr lang="es-AR" sz="1662"/>
                </a:p>
              </p:txBody>
            </p:sp>
            <p:sp>
              <p:nvSpPr>
                <p:cNvPr id="18554" name="Forma libre 26">
                  <a:extLst>
                    <a:ext uri="{FF2B5EF4-FFF2-40B4-BE49-F238E27FC236}">
                      <a16:creationId xmlns:a16="http://schemas.microsoft.com/office/drawing/2014/main" id="{DF464E2E-A7D5-4CB9-B35E-BDE3C6FF8978}"/>
                    </a:ext>
                  </a:extLst>
                </p:cNvPr>
                <p:cNvSpPr>
                  <a:spLocks/>
                </p:cNvSpPr>
                <p:nvPr/>
              </p:nvSpPr>
              <p:spPr bwMode="auto">
                <a:xfrm>
                  <a:off x="4604" y="1894"/>
                  <a:ext cx="181" cy="121"/>
                </a:xfrm>
                <a:custGeom>
                  <a:avLst/>
                  <a:gdLst>
                    <a:gd name="T0" fmla="*/ 3 w 181"/>
                    <a:gd name="T1" fmla="*/ 0 h 121"/>
                    <a:gd name="T2" fmla="*/ 0 w 181"/>
                    <a:gd name="T3" fmla="*/ 20 h 121"/>
                    <a:gd name="T4" fmla="*/ 174 w 181"/>
                    <a:gd name="T5" fmla="*/ 120 h 121"/>
                    <a:gd name="T6" fmla="*/ 180 w 181"/>
                    <a:gd name="T7" fmla="*/ 96 h 121"/>
                    <a:gd name="T8" fmla="*/ 3 w 181"/>
                    <a:gd name="T9" fmla="*/ 0 h 121"/>
                    <a:gd name="T10" fmla="*/ 0 60000 65536"/>
                    <a:gd name="T11" fmla="*/ 0 60000 65536"/>
                    <a:gd name="T12" fmla="*/ 0 60000 65536"/>
                    <a:gd name="T13" fmla="*/ 0 60000 65536"/>
                    <a:gd name="T14" fmla="*/ 0 60000 65536"/>
                    <a:gd name="T15" fmla="*/ 0 w 181"/>
                    <a:gd name="T16" fmla="*/ 0 h 121"/>
                    <a:gd name="T17" fmla="*/ 181 w 181"/>
                    <a:gd name="T18" fmla="*/ 121 h 121"/>
                  </a:gdLst>
                  <a:ahLst/>
                  <a:cxnLst>
                    <a:cxn ang="T10">
                      <a:pos x="T0" y="T1"/>
                    </a:cxn>
                    <a:cxn ang="T11">
                      <a:pos x="T2" y="T3"/>
                    </a:cxn>
                    <a:cxn ang="T12">
                      <a:pos x="T4" y="T5"/>
                    </a:cxn>
                    <a:cxn ang="T13">
                      <a:pos x="T6" y="T7"/>
                    </a:cxn>
                    <a:cxn ang="T14">
                      <a:pos x="T8" y="T9"/>
                    </a:cxn>
                  </a:cxnLst>
                  <a:rect l="T15" t="T16" r="T17" b="T18"/>
                  <a:pathLst>
                    <a:path w="181" h="121">
                      <a:moveTo>
                        <a:pt x="3" y="0"/>
                      </a:moveTo>
                      <a:lnTo>
                        <a:pt x="0" y="20"/>
                      </a:lnTo>
                      <a:lnTo>
                        <a:pt x="174" y="120"/>
                      </a:lnTo>
                      <a:lnTo>
                        <a:pt x="180" y="96"/>
                      </a:lnTo>
                      <a:lnTo>
                        <a:pt x="3" y="0"/>
                      </a:lnTo>
                    </a:path>
                  </a:pathLst>
                </a:custGeom>
                <a:solidFill>
                  <a:srgbClr val="808080"/>
                </a:solidFill>
                <a:ln w="12700" cap="rnd">
                  <a:solidFill>
                    <a:srgbClr val="000000"/>
                  </a:solidFill>
                  <a:round/>
                  <a:headEnd/>
                  <a:tailEnd/>
                </a:ln>
              </p:spPr>
              <p:txBody>
                <a:bodyPr/>
                <a:lstStyle/>
                <a:p>
                  <a:endParaRPr lang="es-AR" sz="1662"/>
                </a:p>
              </p:txBody>
            </p:sp>
            <p:sp>
              <p:nvSpPr>
                <p:cNvPr id="18555" name="Forma libre 27">
                  <a:extLst>
                    <a:ext uri="{FF2B5EF4-FFF2-40B4-BE49-F238E27FC236}">
                      <a16:creationId xmlns:a16="http://schemas.microsoft.com/office/drawing/2014/main" id="{EA1F3AFE-04BF-4C03-9761-63AF93315FD1}"/>
                    </a:ext>
                  </a:extLst>
                </p:cNvPr>
                <p:cNvSpPr>
                  <a:spLocks/>
                </p:cNvSpPr>
                <p:nvPr/>
              </p:nvSpPr>
              <p:spPr bwMode="auto">
                <a:xfrm>
                  <a:off x="4581" y="1841"/>
                  <a:ext cx="38" cy="83"/>
                </a:xfrm>
                <a:custGeom>
                  <a:avLst/>
                  <a:gdLst>
                    <a:gd name="T0" fmla="*/ 37 w 38"/>
                    <a:gd name="T1" fmla="*/ 7 h 83"/>
                    <a:gd name="T2" fmla="*/ 14 w 38"/>
                    <a:gd name="T3" fmla="*/ 82 h 83"/>
                    <a:gd name="T4" fmla="*/ 0 w 38"/>
                    <a:gd name="T5" fmla="*/ 74 h 83"/>
                    <a:gd name="T6" fmla="*/ 26 w 38"/>
                    <a:gd name="T7" fmla="*/ 0 h 83"/>
                    <a:gd name="T8" fmla="*/ 37 w 38"/>
                    <a:gd name="T9" fmla="*/ 7 h 83"/>
                    <a:gd name="T10" fmla="*/ 0 60000 65536"/>
                    <a:gd name="T11" fmla="*/ 0 60000 65536"/>
                    <a:gd name="T12" fmla="*/ 0 60000 65536"/>
                    <a:gd name="T13" fmla="*/ 0 60000 65536"/>
                    <a:gd name="T14" fmla="*/ 0 60000 65536"/>
                    <a:gd name="T15" fmla="*/ 0 w 38"/>
                    <a:gd name="T16" fmla="*/ 0 h 83"/>
                    <a:gd name="T17" fmla="*/ 38 w 38"/>
                    <a:gd name="T18" fmla="*/ 83 h 83"/>
                  </a:gdLst>
                  <a:ahLst/>
                  <a:cxnLst>
                    <a:cxn ang="T10">
                      <a:pos x="T0" y="T1"/>
                    </a:cxn>
                    <a:cxn ang="T11">
                      <a:pos x="T2" y="T3"/>
                    </a:cxn>
                    <a:cxn ang="T12">
                      <a:pos x="T4" y="T5"/>
                    </a:cxn>
                    <a:cxn ang="T13">
                      <a:pos x="T6" y="T7"/>
                    </a:cxn>
                    <a:cxn ang="T14">
                      <a:pos x="T8" y="T9"/>
                    </a:cxn>
                  </a:cxnLst>
                  <a:rect l="T15" t="T16" r="T17" b="T18"/>
                  <a:pathLst>
                    <a:path w="38" h="83">
                      <a:moveTo>
                        <a:pt x="37" y="7"/>
                      </a:moveTo>
                      <a:lnTo>
                        <a:pt x="14" y="82"/>
                      </a:lnTo>
                      <a:lnTo>
                        <a:pt x="0" y="74"/>
                      </a:lnTo>
                      <a:lnTo>
                        <a:pt x="26" y="0"/>
                      </a:lnTo>
                      <a:lnTo>
                        <a:pt x="37" y="7"/>
                      </a:lnTo>
                    </a:path>
                  </a:pathLst>
                </a:custGeom>
                <a:solidFill>
                  <a:srgbClr val="606060"/>
                </a:solidFill>
                <a:ln w="12700" cap="rnd">
                  <a:solidFill>
                    <a:srgbClr val="000000"/>
                  </a:solidFill>
                  <a:round/>
                  <a:headEnd/>
                  <a:tailEnd/>
                </a:ln>
              </p:spPr>
              <p:txBody>
                <a:bodyPr/>
                <a:lstStyle/>
                <a:p>
                  <a:endParaRPr lang="es-AR" sz="1662"/>
                </a:p>
              </p:txBody>
            </p:sp>
            <p:sp>
              <p:nvSpPr>
                <p:cNvPr id="18556" name="Forma libre 28">
                  <a:extLst>
                    <a:ext uri="{FF2B5EF4-FFF2-40B4-BE49-F238E27FC236}">
                      <a16:creationId xmlns:a16="http://schemas.microsoft.com/office/drawing/2014/main" id="{443F7034-1C04-4188-8DBC-CF1C0F6E8FD9}"/>
                    </a:ext>
                  </a:extLst>
                </p:cNvPr>
                <p:cNvSpPr>
                  <a:spLocks/>
                </p:cNvSpPr>
                <p:nvPr/>
              </p:nvSpPr>
              <p:spPr bwMode="auto">
                <a:xfrm>
                  <a:off x="4772" y="1945"/>
                  <a:ext cx="37" cy="83"/>
                </a:xfrm>
                <a:custGeom>
                  <a:avLst/>
                  <a:gdLst>
                    <a:gd name="T0" fmla="*/ 22 w 37"/>
                    <a:gd name="T1" fmla="*/ 0 h 83"/>
                    <a:gd name="T2" fmla="*/ 0 w 37"/>
                    <a:gd name="T3" fmla="*/ 74 h 83"/>
                    <a:gd name="T4" fmla="*/ 13 w 37"/>
                    <a:gd name="T5" fmla="*/ 82 h 83"/>
                    <a:gd name="T6" fmla="*/ 36 w 37"/>
                    <a:gd name="T7" fmla="*/ 6 h 83"/>
                    <a:gd name="T8" fmla="*/ 22 w 37"/>
                    <a:gd name="T9" fmla="*/ 0 h 83"/>
                    <a:gd name="T10" fmla="*/ 0 60000 65536"/>
                    <a:gd name="T11" fmla="*/ 0 60000 65536"/>
                    <a:gd name="T12" fmla="*/ 0 60000 65536"/>
                    <a:gd name="T13" fmla="*/ 0 60000 65536"/>
                    <a:gd name="T14" fmla="*/ 0 60000 65536"/>
                    <a:gd name="T15" fmla="*/ 0 w 37"/>
                    <a:gd name="T16" fmla="*/ 0 h 83"/>
                    <a:gd name="T17" fmla="*/ 37 w 37"/>
                    <a:gd name="T18" fmla="*/ 83 h 83"/>
                  </a:gdLst>
                  <a:ahLst/>
                  <a:cxnLst>
                    <a:cxn ang="T10">
                      <a:pos x="T0" y="T1"/>
                    </a:cxn>
                    <a:cxn ang="T11">
                      <a:pos x="T2" y="T3"/>
                    </a:cxn>
                    <a:cxn ang="T12">
                      <a:pos x="T4" y="T5"/>
                    </a:cxn>
                    <a:cxn ang="T13">
                      <a:pos x="T6" y="T7"/>
                    </a:cxn>
                    <a:cxn ang="T14">
                      <a:pos x="T8" y="T9"/>
                    </a:cxn>
                  </a:cxnLst>
                  <a:rect l="T15" t="T16" r="T17" b="T18"/>
                  <a:pathLst>
                    <a:path w="37" h="83">
                      <a:moveTo>
                        <a:pt x="22" y="0"/>
                      </a:moveTo>
                      <a:lnTo>
                        <a:pt x="0" y="74"/>
                      </a:lnTo>
                      <a:lnTo>
                        <a:pt x="13" y="82"/>
                      </a:lnTo>
                      <a:lnTo>
                        <a:pt x="36" y="6"/>
                      </a:lnTo>
                      <a:lnTo>
                        <a:pt x="22" y="0"/>
                      </a:lnTo>
                    </a:path>
                  </a:pathLst>
                </a:custGeom>
                <a:solidFill>
                  <a:srgbClr val="606060"/>
                </a:solidFill>
                <a:ln w="12700" cap="rnd">
                  <a:solidFill>
                    <a:srgbClr val="000000"/>
                  </a:solidFill>
                  <a:round/>
                  <a:headEnd/>
                  <a:tailEnd/>
                </a:ln>
              </p:spPr>
              <p:txBody>
                <a:bodyPr/>
                <a:lstStyle/>
                <a:p>
                  <a:endParaRPr lang="es-AR" sz="1662"/>
                </a:p>
              </p:txBody>
            </p:sp>
          </p:grpSp>
          <p:sp>
            <p:nvSpPr>
              <p:cNvPr id="18549" name="Forma libre 29">
                <a:extLst>
                  <a:ext uri="{FF2B5EF4-FFF2-40B4-BE49-F238E27FC236}">
                    <a16:creationId xmlns:a16="http://schemas.microsoft.com/office/drawing/2014/main" id="{7D228603-8242-4CE3-8076-F583AB87EED0}"/>
                  </a:ext>
                </a:extLst>
              </p:cNvPr>
              <p:cNvSpPr>
                <a:spLocks/>
              </p:cNvSpPr>
              <p:nvPr/>
            </p:nvSpPr>
            <p:spPr bwMode="auto">
              <a:xfrm>
                <a:off x="4785" y="1763"/>
                <a:ext cx="197" cy="264"/>
              </a:xfrm>
              <a:custGeom>
                <a:avLst/>
                <a:gdLst>
                  <a:gd name="T0" fmla="*/ 196 w 197"/>
                  <a:gd name="T1" fmla="*/ 0 h 264"/>
                  <a:gd name="T2" fmla="*/ 23 w 197"/>
                  <a:gd name="T3" fmla="*/ 185 h 264"/>
                  <a:gd name="T4" fmla="*/ 0 w 197"/>
                  <a:gd name="T5" fmla="*/ 263 h 264"/>
                  <a:gd name="T6" fmla="*/ 196 w 197"/>
                  <a:gd name="T7" fmla="*/ 48 h 264"/>
                  <a:gd name="T8" fmla="*/ 196 w 197"/>
                  <a:gd name="T9" fmla="*/ 0 h 264"/>
                  <a:gd name="T10" fmla="*/ 0 60000 65536"/>
                  <a:gd name="T11" fmla="*/ 0 60000 65536"/>
                  <a:gd name="T12" fmla="*/ 0 60000 65536"/>
                  <a:gd name="T13" fmla="*/ 0 60000 65536"/>
                  <a:gd name="T14" fmla="*/ 0 60000 65536"/>
                  <a:gd name="T15" fmla="*/ 0 w 197"/>
                  <a:gd name="T16" fmla="*/ 0 h 264"/>
                  <a:gd name="T17" fmla="*/ 197 w 197"/>
                  <a:gd name="T18" fmla="*/ 264 h 264"/>
                </a:gdLst>
                <a:ahLst/>
                <a:cxnLst>
                  <a:cxn ang="T10">
                    <a:pos x="T0" y="T1"/>
                  </a:cxn>
                  <a:cxn ang="T11">
                    <a:pos x="T2" y="T3"/>
                  </a:cxn>
                  <a:cxn ang="T12">
                    <a:pos x="T4" y="T5"/>
                  </a:cxn>
                  <a:cxn ang="T13">
                    <a:pos x="T6" y="T7"/>
                  </a:cxn>
                  <a:cxn ang="T14">
                    <a:pos x="T8" y="T9"/>
                  </a:cxn>
                </a:cxnLst>
                <a:rect l="T15" t="T16" r="T17" b="T18"/>
                <a:pathLst>
                  <a:path w="197" h="264">
                    <a:moveTo>
                      <a:pt x="196" y="0"/>
                    </a:moveTo>
                    <a:lnTo>
                      <a:pt x="23" y="185"/>
                    </a:lnTo>
                    <a:lnTo>
                      <a:pt x="0" y="263"/>
                    </a:lnTo>
                    <a:lnTo>
                      <a:pt x="196" y="48"/>
                    </a:lnTo>
                    <a:lnTo>
                      <a:pt x="196" y="0"/>
                    </a:lnTo>
                  </a:path>
                </a:pathLst>
              </a:custGeom>
              <a:solidFill>
                <a:srgbClr val="404040"/>
              </a:solidFill>
              <a:ln w="12700" cap="rnd">
                <a:solidFill>
                  <a:srgbClr val="000000"/>
                </a:solidFill>
                <a:round/>
                <a:headEnd/>
                <a:tailEnd/>
              </a:ln>
            </p:spPr>
            <p:txBody>
              <a:bodyPr/>
              <a:lstStyle/>
              <a:p>
                <a:endParaRPr lang="es-AR" sz="1662"/>
              </a:p>
            </p:txBody>
          </p:sp>
          <p:sp>
            <p:nvSpPr>
              <p:cNvPr id="18550" name="Forma libre 30">
                <a:extLst>
                  <a:ext uri="{FF2B5EF4-FFF2-40B4-BE49-F238E27FC236}">
                    <a16:creationId xmlns:a16="http://schemas.microsoft.com/office/drawing/2014/main" id="{BFD4B82D-DF30-4A2D-9619-FE335B9F7B60}"/>
                  </a:ext>
                </a:extLst>
              </p:cNvPr>
              <p:cNvSpPr>
                <a:spLocks/>
              </p:cNvSpPr>
              <p:nvPr/>
            </p:nvSpPr>
            <p:spPr bwMode="auto">
              <a:xfrm>
                <a:off x="4631" y="1692"/>
                <a:ext cx="333" cy="240"/>
              </a:xfrm>
              <a:custGeom>
                <a:avLst/>
                <a:gdLst>
                  <a:gd name="T0" fmla="*/ 174 w 333"/>
                  <a:gd name="T1" fmla="*/ 0 h 240"/>
                  <a:gd name="T2" fmla="*/ 0 w 333"/>
                  <a:gd name="T3" fmla="*/ 145 h 240"/>
                  <a:gd name="T4" fmla="*/ 177 w 333"/>
                  <a:gd name="T5" fmla="*/ 239 h 240"/>
                  <a:gd name="T6" fmla="*/ 332 w 333"/>
                  <a:gd name="T7" fmla="*/ 76 h 240"/>
                  <a:gd name="T8" fmla="*/ 174 w 333"/>
                  <a:gd name="T9" fmla="*/ 0 h 240"/>
                  <a:gd name="T10" fmla="*/ 0 60000 65536"/>
                  <a:gd name="T11" fmla="*/ 0 60000 65536"/>
                  <a:gd name="T12" fmla="*/ 0 60000 65536"/>
                  <a:gd name="T13" fmla="*/ 0 60000 65536"/>
                  <a:gd name="T14" fmla="*/ 0 60000 65536"/>
                  <a:gd name="T15" fmla="*/ 0 w 333"/>
                  <a:gd name="T16" fmla="*/ 0 h 240"/>
                  <a:gd name="T17" fmla="*/ 333 w 333"/>
                  <a:gd name="T18" fmla="*/ 240 h 240"/>
                </a:gdLst>
                <a:ahLst/>
                <a:cxnLst>
                  <a:cxn ang="T10">
                    <a:pos x="T0" y="T1"/>
                  </a:cxn>
                  <a:cxn ang="T11">
                    <a:pos x="T2" y="T3"/>
                  </a:cxn>
                  <a:cxn ang="T12">
                    <a:pos x="T4" y="T5"/>
                  </a:cxn>
                  <a:cxn ang="T13">
                    <a:pos x="T6" y="T7"/>
                  </a:cxn>
                  <a:cxn ang="T14">
                    <a:pos x="T8" y="T9"/>
                  </a:cxn>
                </a:cxnLst>
                <a:rect l="T15" t="T16" r="T17" b="T18"/>
                <a:pathLst>
                  <a:path w="333" h="240">
                    <a:moveTo>
                      <a:pt x="174" y="0"/>
                    </a:moveTo>
                    <a:lnTo>
                      <a:pt x="0" y="145"/>
                    </a:lnTo>
                    <a:lnTo>
                      <a:pt x="177" y="239"/>
                    </a:lnTo>
                    <a:lnTo>
                      <a:pt x="332" y="76"/>
                    </a:lnTo>
                    <a:lnTo>
                      <a:pt x="174" y="0"/>
                    </a:lnTo>
                  </a:path>
                </a:pathLst>
              </a:custGeom>
              <a:solidFill>
                <a:srgbClr val="E0E0E0"/>
              </a:solidFill>
              <a:ln w="12700" cap="rnd">
                <a:solidFill>
                  <a:srgbClr val="000000"/>
                </a:solidFill>
                <a:round/>
                <a:headEnd/>
                <a:tailEnd/>
              </a:ln>
            </p:spPr>
            <p:txBody>
              <a:bodyPr/>
              <a:lstStyle/>
              <a:p>
                <a:endParaRPr lang="es-AR" sz="1662"/>
              </a:p>
            </p:txBody>
          </p:sp>
          <p:sp>
            <p:nvSpPr>
              <p:cNvPr id="18551" name="Forma libre 31">
                <a:extLst>
                  <a:ext uri="{FF2B5EF4-FFF2-40B4-BE49-F238E27FC236}">
                    <a16:creationId xmlns:a16="http://schemas.microsoft.com/office/drawing/2014/main" id="{007BBAB4-0B8A-412D-9FA2-F24E704081C9}"/>
                  </a:ext>
                </a:extLst>
              </p:cNvPr>
              <p:cNvSpPr>
                <a:spLocks/>
              </p:cNvSpPr>
              <p:nvPr/>
            </p:nvSpPr>
            <p:spPr bwMode="auto">
              <a:xfrm>
                <a:off x="4795" y="1758"/>
                <a:ext cx="187" cy="195"/>
              </a:xfrm>
              <a:custGeom>
                <a:avLst/>
                <a:gdLst>
                  <a:gd name="T0" fmla="*/ 175 w 187"/>
                  <a:gd name="T1" fmla="*/ 0 h 195"/>
                  <a:gd name="T2" fmla="*/ 186 w 187"/>
                  <a:gd name="T3" fmla="*/ 6 h 195"/>
                  <a:gd name="T4" fmla="*/ 11 w 187"/>
                  <a:gd name="T5" fmla="*/ 194 h 195"/>
                  <a:gd name="T6" fmla="*/ 0 w 187"/>
                  <a:gd name="T7" fmla="*/ 188 h 195"/>
                  <a:gd name="T8" fmla="*/ 175 w 187"/>
                  <a:gd name="T9" fmla="*/ 0 h 195"/>
                  <a:gd name="T10" fmla="*/ 0 60000 65536"/>
                  <a:gd name="T11" fmla="*/ 0 60000 65536"/>
                  <a:gd name="T12" fmla="*/ 0 60000 65536"/>
                  <a:gd name="T13" fmla="*/ 0 60000 65536"/>
                  <a:gd name="T14" fmla="*/ 0 60000 65536"/>
                  <a:gd name="T15" fmla="*/ 0 w 187"/>
                  <a:gd name="T16" fmla="*/ 0 h 195"/>
                  <a:gd name="T17" fmla="*/ 187 w 187"/>
                  <a:gd name="T18" fmla="*/ 195 h 195"/>
                </a:gdLst>
                <a:ahLst/>
                <a:cxnLst>
                  <a:cxn ang="T10">
                    <a:pos x="T0" y="T1"/>
                  </a:cxn>
                  <a:cxn ang="T11">
                    <a:pos x="T2" y="T3"/>
                  </a:cxn>
                  <a:cxn ang="T12">
                    <a:pos x="T4" y="T5"/>
                  </a:cxn>
                  <a:cxn ang="T13">
                    <a:pos x="T6" y="T7"/>
                  </a:cxn>
                  <a:cxn ang="T14">
                    <a:pos x="T8" y="T9"/>
                  </a:cxn>
                </a:cxnLst>
                <a:rect l="T15" t="T16" r="T17" b="T18"/>
                <a:pathLst>
                  <a:path w="187" h="195">
                    <a:moveTo>
                      <a:pt x="175" y="0"/>
                    </a:moveTo>
                    <a:lnTo>
                      <a:pt x="186" y="6"/>
                    </a:lnTo>
                    <a:lnTo>
                      <a:pt x="11" y="194"/>
                    </a:lnTo>
                    <a:lnTo>
                      <a:pt x="0" y="188"/>
                    </a:lnTo>
                    <a:lnTo>
                      <a:pt x="175" y="0"/>
                    </a:lnTo>
                  </a:path>
                </a:pathLst>
              </a:custGeom>
              <a:solidFill>
                <a:srgbClr val="A0A0A0"/>
              </a:solidFill>
              <a:ln w="12700" cap="rnd">
                <a:solidFill>
                  <a:srgbClr val="000000"/>
                </a:solidFill>
                <a:round/>
                <a:headEnd/>
                <a:tailEnd/>
              </a:ln>
            </p:spPr>
            <p:txBody>
              <a:bodyPr/>
              <a:lstStyle/>
              <a:p>
                <a:endParaRPr lang="es-AR" sz="1662"/>
              </a:p>
            </p:txBody>
          </p:sp>
          <p:sp>
            <p:nvSpPr>
              <p:cNvPr id="18552" name="Forma libre 32">
                <a:extLst>
                  <a:ext uri="{FF2B5EF4-FFF2-40B4-BE49-F238E27FC236}">
                    <a16:creationId xmlns:a16="http://schemas.microsoft.com/office/drawing/2014/main" id="{56545C0E-50AE-4BAD-8533-FCC5BBB79AF1}"/>
                  </a:ext>
                </a:extLst>
              </p:cNvPr>
              <p:cNvSpPr>
                <a:spLocks/>
              </p:cNvSpPr>
              <p:nvPr/>
            </p:nvSpPr>
            <p:spPr bwMode="auto">
              <a:xfrm>
                <a:off x="4606" y="1681"/>
                <a:ext cx="208" cy="168"/>
              </a:xfrm>
              <a:custGeom>
                <a:avLst/>
                <a:gdLst>
                  <a:gd name="T0" fmla="*/ 0 w 208"/>
                  <a:gd name="T1" fmla="*/ 160 h 168"/>
                  <a:gd name="T2" fmla="*/ 199 w 208"/>
                  <a:gd name="T3" fmla="*/ 0 h 168"/>
                  <a:gd name="T4" fmla="*/ 207 w 208"/>
                  <a:gd name="T5" fmla="*/ 4 h 168"/>
                  <a:gd name="T6" fmla="*/ 11 w 208"/>
                  <a:gd name="T7" fmla="*/ 167 h 168"/>
                  <a:gd name="T8" fmla="*/ 0 w 208"/>
                  <a:gd name="T9" fmla="*/ 160 h 168"/>
                  <a:gd name="T10" fmla="*/ 0 60000 65536"/>
                  <a:gd name="T11" fmla="*/ 0 60000 65536"/>
                  <a:gd name="T12" fmla="*/ 0 60000 65536"/>
                  <a:gd name="T13" fmla="*/ 0 60000 65536"/>
                  <a:gd name="T14" fmla="*/ 0 60000 65536"/>
                  <a:gd name="T15" fmla="*/ 0 w 208"/>
                  <a:gd name="T16" fmla="*/ 0 h 168"/>
                  <a:gd name="T17" fmla="*/ 208 w 208"/>
                  <a:gd name="T18" fmla="*/ 168 h 168"/>
                </a:gdLst>
                <a:ahLst/>
                <a:cxnLst>
                  <a:cxn ang="T10">
                    <a:pos x="T0" y="T1"/>
                  </a:cxn>
                  <a:cxn ang="T11">
                    <a:pos x="T2" y="T3"/>
                  </a:cxn>
                  <a:cxn ang="T12">
                    <a:pos x="T4" y="T5"/>
                  </a:cxn>
                  <a:cxn ang="T13">
                    <a:pos x="T6" y="T7"/>
                  </a:cxn>
                  <a:cxn ang="T14">
                    <a:pos x="T8" y="T9"/>
                  </a:cxn>
                </a:cxnLst>
                <a:rect l="T15" t="T16" r="T17" b="T18"/>
                <a:pathLst>
                  <a:path w="208" h="168">
                    <a:moveTo>
                      <a:pt x="0" y="160"/>
                    </a:moveTo>
                    <a:lnTo>
                      <a:pt x="199" y="0"/>
                    </a:lnTo>
                    <a:lnTo>
                      <a:pt x="207" y="4"/>
                    </a:lnTo>
                    <a:lnTo>
                      <a:pt x="11" y="167"/>
                    </a:lnTo>
                    <a:lnTo>
                      <a:pt x="0" y="160"/>
                    </a:lnTo>
                  </a:path>
                </a:pathLst>
              </a:custGeom>
              <a:solidFill>
                <a:srgbClr val="A0A0A0"/>
              </a:solidFill>
              <a:ln w="12700" cap="rnd">
                <a:solidFill>
                  <a:srgbClr val="000000"/>
                </a:solidFill>
                <a:round/>
                <a:headEnd/>
                <a:tailEnd/>
              </a:ln>
            </p:spPr>
            <p:txBody>
              <a:bodyPr/>
              <a:lstStyle/>
              <a:p>
                <a:endParaRPr lang="es-AR" sz="1662"/>
              </a:p>
            </p:txBody>
          </p:sp>
        </p:grpSp>
        <p:grpSp>
          <p:nvGrpSpPr>
            <p:cNvPr id="18524" name="Grupo 33">
              <a:extLst>
                <a:ext uri="{FF2B5EF4-FFF2-40B4-BE49-F238E27FC236}">
                  <a16:creationId xmlns:a16="http://schemas.microsoft.com/office/drawing/2014/main" id="{4E833381-98EF-403C-9044-36601AECB07E}"/>
                </a:ext>
              </a:extLst>
            </p:cNvPr>
            <p:cNvGrpSpPr>
              <a:grpSpLocks/>
            </p:cNvGrpSpPr>
            <p:nvPr/>
          </p:nvGrpSpPr>
          <p:grpSpPr bwMode="auto">
            <a:xfrm>
              <a:off x="4631" y="1888"/>
              <a:ext cx="146" cy="89"/>
              <a:chOff x="4631" y="1888"/>
              <a:chExt cx="146" cy="89"/>
            </a:xfrm>
          </p:grpSpPr>
          <p:grpSp>
            <p:nvGrpSpPr>
              <p:cNvPr id="18525" name="Grupo 34">
                <a:extLst>
                  <a:ext uri="{FF2B5EF4-FFF2-40B4-BE49-F238E27FC236}">
                    <a16:creationId xmlns:a16="http://schemas.microsoft.com/office/drawing/2014/main" id="{3356D986-97ED-403A-828C-4CBF57182471}"/>
                  </a:ext>
                </a:extLst>
              </p:cNvPr>
              <p:cNvGrpSpPr>
                <a:grpSpLocks/>
              </p:cNvGrpSpPr>
              <p:nvPr/>
            </p:nvGrpSpPr>
            <p:grpSpPr bwMode="auto">
              <a:xfrm>
                <a:off x="4631" y="1888"/>
                <a:ext cx="8" cy="11"/>
                <a:chOff x="4631" y="1888"/>
                <a:chExt cx="8" cy="11"/>
              </a:xfrm>
            </p:grpSpPr>
            <p:sp>
              <p:nvSpPr>
                <p:cNvPr id="18544" name="Elipse 35">
                  <a:extLst>
                    <a:ext uri="{FF2B5EF4-FFF2-40B4-BE49-F238E27FC236}">
                      <a16:creationId xmlns:a16="http://schemas.microsoft.com/office/drawing/2014/main" id="{A673BF61-83AD-4160-AFED-B3CB7E44A870}"/>
                    </a:ext>
                  </a:extLst>
                </p:cNvPr>
                <p:cNvSpPr>
                  <a:spLocks noChangeArrowheads="1"/>
                </p:cNvSpPr>
                <p:nvPr/>
              </p:nvSpPr>
              <p:spPr bwMode="auto">
                <a:xfrm>
                  <a:off x="4631" y="1891"/>
                  <a:ext cx="8" cy="8"/>
                </a:xfrm>
                <a:prstGeom prst="ellipse">
                  <a:avLst/>
                </a:prstGeom>
                <a:solidFill>
                  <a:srgbClr val="202020"/>
                </a:solidFill>
                <a:ln w="12700">
                  <a:solidFill>
                    <a:srgbClr val="000000"/>
                  </a:solidFill>
                  <a:round/>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18545" name="Elipse 36">
                  <a:extLst>
                    <a:ext uri="{FF2B5EF4-FFF2-40B4-BE49-F238E27FC236}">
                      <a16:creationId xmlns:a16="http://schemas.microsoft.com/office/drawing/2014/main" id="{621CF5C5-0824-43F5-9076-28741E5B1D77}"/>
                    </a:ext>
                  </a:extLst>
                </p:cNvPr>
                <p:cNvSpPr>
                  <a:spLocks noChangeArrowheads="1"/>
                </p:cNvSpPr>
                <p:nvPr/>
              </p:nvSpPr>
              <p:spPr bwMode="auto">
                <a:xfrm>
                  <a:off x="4631" y="1888"/>
                  <a:ext cx="8" cy="8"/>
                </a:xfrm>
                <a:prstGeom prst="ellipse">
                  <a:avLst/>
                </a:prstGeom>
                <a:solidFill>
                  <a:srgbClr val="404040"/>
                </a:solidFill>
                <a:ln w="12700">
                  <a:solidFill>
                    <a:srgbClr val="000000"/>
                  </a:solidFill>
                  <a:round/>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18526" name="Grupo 37">
                <a:extLst>
                  <a:ext uri="{FF2B5EF4-FFF2-40B4-BE49-F238E27FC236}">
                    <a16:creationId xmlns:a16="http://schemas.microsoft.com/office/drawing/2014/main" id="{3D56E695-E7DC-419D-8C16-6397112A76D3}"/>
                  </a:ext>
                </a:extLst>
              </p:cNvPr>
              <p:cNvGrpSpPr>
                <a:grpSpLocks/>
              </p:cNvGrpSpPr>
              <p:nvPr/>
            </p:nvGrpSpPr>
            <p:grpSpPr bwMode="auto">
              <a:xfrm>
                <a:off x="4666" y="1907"/>
                <a:ext cx="111" cy="70"/>
                <a:chOff x="4666" y="1907"/>
                <a:chExt cx="111" cy="70"/>
              </a:xfrm>
            </p:grpSpPr>
            <p:grpSp>
              <p:nvGrpSpPr>
                <p:cNvPr id="18527" name="Grupo 38">
                  <a:extLst>
                    <a:ext uri="{FF2B5EF4-FFF2-40B4-BE49-F238E27FC236}">
                      <a16:creationId xmlns:a16="http://schemas.microsoft.com/office/drawing/2014/main" id="{A7D88CCE-7E6A-45C8-B523-46763A8288D5}"/>
                    </a:ext>
                  </a:extLst>
                </p:cNvPr>
                <p:cNvGrpSpPr>
                  <a:grpSpLocks/>
                </p:cNvGrpSpPr>
                <p:nvPr/>
              </p:nvGrpSpPr>
              <p:grpSpPr bwMode="auto">
                <a:xfrm>
                  <a:off x="4666" y="1912"/>
                  <a:ext cx="108" cy="65"/>
                  <a:chOff x="4666" y="1912"/>
                  <a:chExt cx="108" cy="65"/>
                </a:xfrm>
              </p:grpSpPr>
              <p:sp>
                <p:nvSpPr>
                  <p:cNvPr id="18537" name="Elipse 39">
                    <a:extLst>
                      <a:ext uri="{FF2B5EF4-FFF2-40B4-BE49-F238E27FC236}">
                        <a16:creationId xmlns:a16="http://schemas.microsoft.com/office/drawing/2014/main" id="{80FA150A-52C7-470B-8E05-460C7E26E120}"/>
                      </a:ext>
                    </a:extLst>
                  </p:cNvPr>
                  <p:cNvSpPr>
                    <a:spLocks noChangeArrowheads="1"/>
                  </p:cNvSpPr>
                  <p:nvPr/>
                </p:nvSpPr>
                <p:spPr bwMode="auto">
                  <a:xfrm>
                    <a:off x="4751" y="1960"/>
                    <a:ext cx="8" cy="8"/>
                  </a:xfrm>
                  <a:prstGeom prst="ellipse">
                    <a:avLst/>
                  </a:prstGeom>
                  <a:solidFill>
                    <a:srgbClr val="808080"/>
                  </a:solidFill>
                  <a:ln w="12700">
                    <a:solidFill>
                      <a:srgbClr val="000000"/>
                    </a:solidFill>
                    <a:round/>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18538" name="Elipse 40">
                    <a:extLst>
                      <a:ext uri="{FF2B5EF4-FFF2-40B4-BE49-F238E27FC236}">
                        <a16:creationId xmlns:a16="http://schemas.microsoft.com/office/drawing/2014/main" id="{0BC2C98E-BABF-4727-BFA5-4F681FBEC76B}"/>
                      </a:ext>
                    </a:extLst>
                  </p:cNvPr>
                  <p:cNvSpPr>
                    <a:spLocks noChangeArrowheads="1"/>
                  </p:cNvSpPr>
                  <p:nvPr/>
                </p:nvSpPr>
                <p:spPr bwMode="auto">
                  <a:xfrm>
                    <a:off x="4683" y="1922"/>
                    <a:ext cx="8" cy="8"/>
                  </a:xfrm>
                  <a:prstGeom prst="ellipse">
                    <a:avLst/>
                  </a:prstGeom>
                  <a:solidFill>
                    <a:srgbClr val="808080"/>
                  </a:solidFill>
                  <a:ln w="12700">
                    <a:solidFill>
                      <a:srgbClr val="000000"/>
                    </a:solidFill>
                    <a:round/>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18539" name="Elipse 41">
                    <a:extLst>
                      <a:ext uri="{FF2B5EF4-FFF2-40B4-BE49-F238E27FC236}">
                        <a16:creationId xmlns:a16="http://schemas.microsoft.com/office/drawing/2014/main" id="{01AF0ABF-0195-4E41-A8C4-1F1265E1D39A}"/>
                      </a:ext>
                    </a:extLst>
                  </p:cNvPr>
                  <p:cNvSpPr>
                    <a:spLocks noChangeArrowheads="1"/>
                  </p:cNvSpPr>
                  <p:nvPr/>
                </p:nvSpPr>
                <p:spPr bwMode="auto">
                  <a:xfrm>
                    <a:off x="4718" y="1941"/>
                    <a:ext cx="8" cy="8"/>
                  </a:xfrm>
                  <a:prstGeom prst="ellipse">
                    <a:avLst/>
                  </a:prstGeom>
                  <a:solidFill>
                    <a:srgbClr val="808080"/>
                  </a:solidFill>
                  <a:ln w="12700">
                    <a:solidFill>
                      <a:srgbClr val="000000"/>
                    </a:solidFill>
                    <a:round/>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18540" name="Elipse 42">
                    <a:extLst>
                      <a:ext uri="{FF2B5EF4-FFF2-40B4-BE49-F238E27FC236}">
                        <a16:creationId xmlns:a16="http://schemas.microsoft.com/office/drawing/2014/main" id="{48410209-F901-432B-A8A7-3010B85F78C2}"/>
                      </a:ext>
                    </a:extLst>
                  </p:cNvPr>
                  <p:cNvSpPr>
                    <a:spLocks noChangeArrowheads="1"/>
                  </p:cNvSpPr>
                  <p:nvPr/>
                </p:nvSpPr>
                <p:spPr bwMode="auto">
                  <a:xfrm>
                    <a:off x="4734" y="1951"/>
                    <a:ext cx="8" cy="8"/>
                  </a:xfrm>
                  <a:prstGeom prst="ellipse">
                    <a:avLst/>
                  </a:prstGeom>
                  <a:solidFill>
                    <a:srgbClr val="808080"/>
                  </a:solidFill>
                  <a:ln w="12700">
                    <a:solidFill>
                      <a:srgbClr val="000000"/>
                    </a:solidFill>
                    <a:round/>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18541" name="Elipse 43">
                    <a:extLst>
                      <a:ext uri="{FF2B5EF4-FFF2-40B4-BE49-F238E27FC236}">
                        <a16:creationId xmlns:a16="http://schemas.microsoft.com/office/drawing/2014/main" id="{F18E66B2-A30F-480D-B6BA-6628CD124F4E}"/>
                      </a:ext>
                    </a:extLst>
                  </p:cNvPr>
                  <p:cNvSpPr>
                    <a:spLocks noChangeArrowheads="1"/>
                  </p:cNvSpPr>
                  <p:nvPr/>
                </p:nvSpPr>
                <p:spPr bwMode="auto">
                  <a:xfrm>
                    <a:off x="4699" y="1931"/>
                    <a:ext cx="8" cy="8"/>
                  </a:xfrm>
                  <a:prstGeom prst="ellipse">
                    <a:avLst/>
                  </a:prstGeom>
                  <a:solidFill>
                    <a:srgbClr val="808080"/>
                  </a:solidFill>
                  <a:ln w="12700">
                    <a:solidFill>
                      <a:srgbClr val="000000"/>
                    </a:solidFill>
                    <a:round/>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18542" name="Elipse 44">
                    <a:extLst>
                      <a:ext uri="{FF2B5EF4-FFF2-40B4-BE49-F238E27FC236}">
                        <a16:creationId xmlns:a16="http://schemas.microsoft.com/office/drawing/2014/main" id="{272538BF-7AB3-4A85-A7BA-14ECBCF2E2B5}"/>
                      </a:ext>
                    </a:extLst>
                  </p:cNvPr>
                  <p:cNvSpPr>
                    <a:spLocks noChangeArrowheads="1"/>
                  </p:cNvSpPr>
                  <p:nvPr/>
                </p:nvSpPr>
                <p:spPr bwMode="auto">
                  <a:xfrm>
                    <a:off x="4666" y="1912"/>
                    <a:ext cx="8" cy="8"/>
                  </a:xfrm>
                  <a:prstGeom prst="ellipse">
                    <a:avLst/>
                  </a:prstGeom>
                  <a:solidFill>
                    <a:srgbClr val="808080"/>
                  </a:solidFill>
                  <a:ln w="12700">
                    <a:solidFill>
                      <a:srgbClr val="000000"/>
                    </a:solidFill>
                    <a:round/>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18543" name="Elipse 45">
                    <a:extLst>
                      <a:ext uri="{FF2B5EF4-FFF2-40B4-BE49-F238E27FC236}">
                        <a16:creationId xmlns:a16="http://schemas.microsoft.com/office/drawing/2014/main" id="{CAC50727-FDE7-40E5-B4EC-1BCBF37D0CCF}"/>
                      </a:ext>
                    </a:extLst>
                  </p:cNvPr>
                  <p:cNvSpPr>
                    <a:spLocks noChangeArrowheads="1"/>
                  </p:cNvSpPr>
                  <p:nvPr/>
                </p:nvSpPr>
                <p:spPr bwMode="auto">
                  <a:xfrm>
                    <a:off x="4766" y="1969"/>
                    <a:ext cx="8" cy="8"/>
                  </a:xfrm>
                  <a:prstGeom prst="ellipse">
                    <a:avLst/>
                  </a:prstGeom>
                  <a:solidFill>
                    <a:srgbClr val="808080"/>
                  </a:solidFill>
                  <a:ln w="12700">
                    <a:solidFill>
                      <a:srgbClr val="000000"/>
                    </a:solidFill>
                    <a:round/>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18528" name="Grupo 46">
                  <a:extLst>
                    <a:ext uri="{FF2B5EF4-FFF2-40B4-BE49-F238E27FC236}">
                      <a16:creationId xmlns:a16="http://schemas.microsoft.com/office/drawing/2014/main" id="{D04F3521-D6EA-4BDE-9926-E1B4E5F7571E}"/>
                    </a:ext>
                  </a:extLst>
                </p:cNvPr>
                <p:cNvGrpSpPr>
                  <a:grpSpLocks/>
                </p:cNvGrpSpPr>
                <p:nvPr/>
              </p:nvGrpSpPr>
              <p:grpSpPr bwMode="auto">
                <a:xfrm>
                  <a:off x="4666" y="1907"/>
                  <a:ext cx="111" cy="67"/>
                  <a:chOff x="4666" y="1907"/>
                  <a:chExt cx="111" cy="67"/>
                </a:xfrm>
              </p:grpSpPr>
              <p:grpSp>
                <p:nvGrpSpPr>
                  <p:cNvPr id="18529" name="Grupo 47">
                    <a:extLst>
                      <a:ext uri="{FF2B5EF4-FFF2-40B4-BE49-F238E27FC236}">
                        <a16:creationId xmlns:a16="http://schemas.microsoft.com/office/drawing/2014/main" id="{33400634-40DB-451A-98D1-14E888865806}"/>
                      </a:ext>
                    </a:extLst>
                  </p:cNvPr>
                  <p:cNvGrpSpPr>
                    <a:grpSpLocks/>
                  </p:cNvGrpSpPr>
                  <p:nvPr/>
                </p:nvGrpSpPr>
                <p:grpSpPr bwMode="auto">
                  <a:xfrm>
                    <a:off x="4683" y="1917"/>
                    <a:ext cx="94" cy="57"/>
                    <a:chOff x="4683" y="1917"/>
                    <a:chExt cx="94" cy="57"/>
                  </a:xfrm>
                </p:grpSpPr>
                <p:sp>
                  <p:nvSpPr>
                    <p:cNvPr id="18531" name="Elipse 48">
                      <a:extLst>
                        <a:ext uri="{FF2B5EF4-FFF2-40B4-BE49-F238E27FC236}">
                          <a16:creationId xmlns:a16="http://schemas.microsoft.com/office/drawing/2014/main" id="{87D94413-33D6-433B-9839-CD10A4DB6C87}"/>
                        </a:ext>
                      </a:extLst>
                    </p:cNvPr>
                    <p:cNvSpPr>
                      <a:spLocks noChangeArrowheads="1"/>
                    </p:cNvSpPr>
                    <p:nvPr/>
                  </p:nvSpPr>
                  <p:spPr bwMode="auto">
                    <a:xfrm>
                      <a:off x="4769" y="1966"/>
                      <a:ext cx="8" cy="8"/>
                    </a:xfrm>
                    <a:prstGeom prst="ellipse">
                      <a:avLst/>
                    </a:prstGeom>
                    <a:solidFill>
                      <a:srgbClr val="FF0000"/>
                    </a:solidFill>
                    <a:ln w="12700">
                      <a:solidFill>
                        <a:srgbClr val="000000"/>
                      </a:solidFill>
                      <a:round/>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18532" name="Elipse 49">
                      <a:extLst>
                        <a:ext uri="{FF2B5EF4-FFF2-40B4-BE49-F238E27FC236}">
                          <a16:creationId xmlns:a16="http://schemas.microsoft.com/office/drawing/2014/main" id="{D5E72865-C7D6-4C52-897C-EB76A1B7B34F}"/>
                        </a:ext>
                      </a:extLst>
                    </p:cNvPr>
                    <p:cNvSpPr>
                      <a:spLocks noChangeArrowheads="1"/>
                    </p:cNvSpPr>
                    <p:nvPr/>
                  </p:nvSpPr>
                  <p:spPr bwMode="auto">
                    <a:xfrm>
                      <a:off x="4700" y="1927"/>
                      <a:ext cx="8" cy="8"/>
                    </a:xfrm>
                    <a:prstGeom prst="ellipse">
                      <a:avLst/>
                    </a:prstGeom>
                    <a:solidFill>
                      <a:srgbClr val="FF0000"/>
                    </a:solidFill>
                    <a:ln w="12700">
                      <a:solidFill>
                        <a:srgbClr val="000000"/>
                      </a:solidFill>
                      <a:round/>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18533" name="Elipse 50">
                      <a:extLst>
                        <a:ext uri="{FF2B5EF4-FFF2-40B4-BE49-F238E27FC236}">
                          <a16:creationId xmlns:a16="http://schemas.microsoft.com/office/drawing/2014/main" id="{34F6AE67-0695-41D8-A588-E2C56B485AF2}"/>
                        </a:ext>
                      </a:extLst>
                    </p:cNvPr>
                    <p:cNvSpPr>
                      <a:spLocks noChangeArrowheads="1"/>
                    </p:cNvSpPr>
                    <p:nvPr/>
                  </p:nvSpPr>
                  <p:spPr bwMode="auto">
                    <a:xfrm>
                      <a:off x="4734" y="1947"/>
                      <a:ext cx="8" cy="8"/>
                    </a:xfrm>
                    <a:prstGeom prst="ellipse">
                      <a:avLst/>
                    </a:prstGeom>
                    <a:solidFill>
                      <a:srgbClr val="FF0000"/>
                    </a:solidFill>
                    <a:ln w="12700">
                      <a:solidFill>
                        <a:srgbClr val="000000"/>
                      </a:solidFill>
                      <a:round/>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18534" name="Elipse 51">
                      <a:extLst>
                        <a:ext uri="{FF2B5EF4-FFF2-40B4-BE49-F238E27FC236}">
                          <a16:creationId xmlns:a16="http://schemas.microsoft.com/office/drawing/2014/main" id="{B286300F-73CD-464F-8FAA-B326CFC926AD}"/>
                        </a:ext>
                      </a:extLst>
                    </p:cNvPr>
                    <p:cNvSpPr>
                      <a:spLocks noChangeArrowheads="1"/>
                    </p:cNvSpPr>
                    <p:nvPr/>
                  </p:nvSpPr>
                  <p:spPr bwMode="auto">
                    <a:xfrm>
                      <a:off x="4751" y="1957"/>
                      <a:ext cx="8" cy="8"/>
                    </a:xfrm>
                    <a:prstGeom prst="ellipse">
                      <a:avLst/>
                    </a:prstGeom>
                    <a:solidFill>
                      <a:srgbClr val="FF0000"/>
                    </a:solidFill>
                    <a:ln w="12700">
                      <a:solidFill>
                        <a:srgbClr val="000000"/>
                      </a:solidFill>
                      <a:round/>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18535" name="Elipse 52">
                      <a:extLst>
                        <a:ext uri="{FF2B5EF4-FFF2-40B4-BE49-F238E27FC236}">
                          <a16:creationId xmlns:a16="http://schemas.microsoft.com/office/drawing/2014/main" id="{26CEBD5D-DF35-4CCD-804F-0369908C7573}"/>
                        </a:ext>
                      </a:extLst>
                    </p:cNvPr>
                    <p:cNvSpPr>
                      <a:spLocks noChangeArrowheads="1"/>
                    </p:cNvSpPr>
                    <p:nvPr/>
                  </p:nvSpPr>
                  <p:spPr bwMode="auto">
                    <a:xfrm>
                      <a:off x="4717" y="1936"/>
                      <a:ext cx="8" cy="8"/>
                    </a:xfrm>
                    <a:prstGeom prst="ellipse">
                      <a:avLst/>
                    </a:prstGeom>
                    <a:solidFill>
                      <a:srgbClr val="FF0000"/>
                    </a:solidFill>
                    <a:ln w="12700">
                      <a:solidFill>
                        <a:srgbClr val="000000"/>
                      </a:solidFill>
                      <a:round/>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18536" name="Elipse 53">
                      <a:extLst>
                        <a:ext uri="{FF2B5EF4-FFF2-40B4-BE49-F238E27FC236}">
                          <a16:creationId xmlns:a16="http://schemas.microsoft.com/office/drawing/2014/main" id="{3561EDF6-513C-46CF-9A15-51DE10B1A2D2}"/>
                        </a:ext>
                      </a:extLst>
                    </p:cNvPr>
                    <p:cNvSpPr>
                      <a:spLocks noChangeArrowheads="1"/>
                    </p:cNvSpPr>
                    <p:nvPr/>
                  </p:nvSpPr>
                  <p:spPr bwMode="auto">
                    <a:xfrm>
                      <a:off x="4683" y="1917"/>
                      <a:ext cx="8" cy="8"/>
                    </a:xfrm>
                    <a:prstGeom prst="ellipse">
                      <a:avLst/>
                    </a:prstGeom>
                    <a:solidFill>
                      <a:srgbClr val="FF0000"/>
                    </a:solidFill>
                    <a:ln w="12700">
                      <a:solidFill>
                        <a:srgbClr val="000000"/>
                      </a:solidFill>
                      <a:round/>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sp>
                <p:nvSpPr>
                  <p:cNvPr id="18530" name="Elipse 54">
                    <a:extLst>
                      <a:ext uri="{FF2B5EF4-FFF2-40B4-BE49-F238E27FC236}">
                        <a16:creationId xmlns:a16="http://schemas.microsoft.com/office/drawing/2014/main" id="{F438D34C-1B1D-4217-95E9-D18FBA138BB9}"/>
                      </a:ext>
                    </a:extLst>
                  </p:cNvPr>
                  <p:cNvSpPr>
                    <a:spLocks noChangeArrowheads="1"/>
                  </p:cNvSpPr>
                  <p:nvPr/>
                </p:nvSpPr>
                <p:spPr bwMode="auto">
                  <a:xfrm>
                    <a:off x="4666" y="1907"/>
                    <a:ext cx="8" cy="8"/>
                  </a:xfrm>
                  <a:prstGeom prst="ellipse">
                    <a:avLst/>
                  </a:prstGeom>
                  <a:solidFill>
                    <a:srgbClr val="FF0000"/>
                  </a:solidFill>
                  <a:ln w="12700">
                    <a:solidFill>
                      <a:srgbClr val="000000"/>
                    </a:solidFill>
                    <a:round/>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grpSp>
      </p:grpSp>
      <p:grpSp>
        <p:nvGrpSpPr>
          <p:cNvPr id="18444" name="Grupo 55">
            <a:extLst>
              <a:ext uri="{FF2B5EF4-FFF2-40B4-BE49-F238E27FC236}">
                <a16:creationId xmlns:a16="http://schemas.microsoft.com/office/drawing/2014/main" id="{5AF5D42A-C0AD-45C6-AD19-537F2B6A277C}"/>
              </a:ext>
            </a:extLst>
          </p:cNvPr>
          <p:cNvGrpSpPr>
            <a:grpSpLocks/>
          </p:cNvGrpSpPr>
          <p:nvPr/>
        </p:nvGrpSpPr>
        <p:grpSpPr bwMode="auto">
          <a:xfrm>
            <a:off x="5716466" y="3053862"/>
            <a:ext cx="839665" cy="448408"/>
            <a:chOff x="3901" y="1904"/>
            <a:chExt cx="573" cy="306"/>
          </a:xfrm>
        </p:grpSpPr>
        <p:grpSp>
          <p:nvGrpSpPr>
            <p:cNvPr id="18445" name="Grupo 56">
              <a:extLst>
                <a:ext uri="{FF2B5EF4-FFF2-40B4-BE49-F238E27FC236}">
                  <a16:creationId xmlns:a16="http://schemas.microsoft.com/office/drawing/2014/main" id="{083CEF81-CD39-45FA-B585-0FD4FF275857}"/>
                </a:ext>
              </a:extLst>
            </p:cNvPr>
            <p:cNvGrpSpPr>
              <a:grpSpLocks/>
            </p:cNvGrpSpPr>
            <p:nvPr/>
          </p:nvGrpSpPr>
          <p:grpSpPr bwMode="auto">
            <a:xfrm>
              <a:off x="3901" y="1959"/>
              <a:ext cx="342" cy="89"/>
              <a:chOff x="3901" y="1959"/>
              <a:chExt cx="342" cy="89"/>
            </a:xfrm>
          </p:grpSpPr>
          <p:sp>
            <p:nvSpPr>
              <p:cNvPr id="18495" name="Forma libre 57">
                <a:extLst>
                  <a:ext uri="{FF2B5EF4-FFF2-40B4-BE49-F238E27FC236}">
                    <a16:creationId xmlns:a16="http://schemas.microsoft.com/office/drawing/2014/main" id="{26A9BA4A-AFD6-4704-A6C1-82DC093E9ACD}"/>
                  </a:ext>
                </a:extLst>
              </p:cNvPr>
              <p:cNvSpPr>
                <a:spLocks/>
              </p:cNvSpPr>
              <p:nvPr/>
            </p:nvSpPr>
            <p:spPr bwMode="auto">
              <a:xfrm>
                <a:off x="4163" y="1988"/>
                <a:ext cx="80" cy="26"/>
              </a:xfrm>
              <a:custGeom>
                <a:avLst/>
                <a:gdLst>
                  <a:gd name="T0" fmla="*/ 79 w 80"/>
                  <a:gd name="T1" fmla="*/ 0 h 26"/>
                  <a:gd name="T2" fmla="*/ 79 w 80"/>
                  <a:gd name="T3" fmla="*/ 10 h 26"/>
                  <a:gd name="T4" fmla="*/ 59 w 80"/>
                  <a:gd name="T5" fmla="*/ 25 h 26"/>
                  <a:gd name="T6" fmla="*/ 55 w 80"/>
                  <a:gd name="T7" fmla="*/ 25 h 26"/>
                  <a:gd name="T8" fmla="*/ 50 w 80"/>
                  <a:gd name="T9" fmla="*/ 14 h 26"/>
                  <a:gd name="T10" fmla="*/ 40 w 80"/>
                  <a:gd name="T11" fmla="*/ 25 h 26"/>
                  <a:gd name="T12" fmla="*/ 33 w 80"/>
                  <a:gd name="T13" fmla="*/ 25 h 26"/>
                  <a:gd name="T14" fmla="*/ 25 w 80"/>
                  <a:gd name="T15" fmla="*/ 13 h 26"/>
                  <a:gd name="T16" fmla="*/ 20 w 80"/>
                  <a:gd name="T17" fmla="*/ 25 h 26"/>
                  <a:gd name="T18" fmla="*/ 14 w 80"/>
                  <a:gd name="T19" fmla="*/ 25 h 26"/>
                  <a:gd name="T20" fmla="*/ 9 w 80"/>
                  <a:gd name="T21" fmla="*/ 16 h 26"/>
                  <a:gd name="T22" fmla="*/ 6 w 80"/>
                  <a:gd name="T23" fmla="*/ 14 h 26"/>
                  <a:gd name="T24" fmla="*/ 0 w 80"/>
                  <a:gd name="T25" fmla="*/ 14 h 26"/>
                  <a:gd name="T26" fmla="*/ 0 w 80"/>
                  <a:gd name="T27" fmla="*/ 6 h 26"/>
                  <a:gd name="T28" fmla="*/ 5 w 80"/>
                  <a:gd name="T29" fmla="*/ 6 h 26"/>
                  <a:gd name="T30" fmla="*/ 12 w 80"/>
                  <a:gd name="T31" fmla="*/ 8 h 26"/>
                  <a:gd name="T32" fmla="*/ 16 w 80"/>
                  <a:gd name="T33" fmla="*/ 17 h 26"/>
                  <a:gd name="T34" fmla="*/ 25 w 80"/>
                  <a:gd name="T35" fmla="*/ 0 h 26"/>
                  <a:gd name="T36" fmla="*/ 29 w 80"/>
                  <a:gd name="T37" fmla="*/ 0 h 26"/>
                  <a:gd name="T38" fmla="*/ 31 w 80"/>
                  <a:gd name="T39" fmla="*/ 2 h 26"/>
                  <a:gd name="T40" fmla="*/ 37 w 80"/>
                  <a:gd name="T41" fmla="*/ 16 h 26"/>
                  <a:gd name="T42" fmla="*/ 49 w 80"/>
                  <a:gd name="T43" fmla="*/ 2 h 26"/>
                  <a:gd name="T44" fmla="*/ 51 w 80"/>
                  <a:gd name="T45" fmla="*/ 0 h 26"/>
                  <a:gd name="T46" fmla="*/ 54 w 80"/>
                  <a:gd name="T47" fmla="*/ 0 h 26"/>
                  <a:gd name="T48" fmla="*/ 55 w 80"/>
                  <a:gd name="T49" fmla="*/ 3 h 26"/>
                  <a:gd name="T50" fmla="*/ 59 w 80"/>
                  <a:gd name="T51" fmla="*/ 15 h 26"/>
                  <a:gd name="T52" fmla="*/ 79 w 80"/>
                  <a:gd name="T53" fmla="*/ 0 h 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0"/>
                  <a:gd name="T82" fmla="*/ 0 h 26"/>
                  <a:gd name="T83" fmla="*/ 80 w 80"/>
                  <a:gd name="T84" fmla="*/ 26 h 2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0" h="26">
                    <a:moveTo>
                      <a:pt x="79" y="0"/>
                    </a:moveTo>
                    <a:lnTo>
                      <a:pt x="79" y="10"/>
                    </a:lnTo>
                    <a:lnTo>
                      <a:pt x="59" y="25"/>
                    </a:lnTo>
                    <a:lnTo>
                      <a:pt x="55" y="25"/>
                    </a:lnTo>
                    <a:lnTo>
                      <a:pt x="50" y="14"/>
                    </a:lnTo>
                    <a:lnTo>
                      <a:pt x="40" y="25"/>
                    </a:lnTo>
                    <a:lnTo>
                      <a:pt x="33" y="25"/>
                    </a:lnTo>
                    <a:lnTo>
                      <a:pt x="25" y="13"/>
                    </a:lnTo>
                    <a:lnTo>
                      <a:pt x="20" y="25"/>
                    </a:lnTo>
                    <a:lnTo>
                      <a:pt x="14" y="25"/>
                    </a:lnTo>
                    <a:lnTo>
                      <a:pt x="9" y="16"/>
                    </a:lnTo>
                    <a:lnTo>
                      <a:pt x="6" y="14"/>
                    </a:lnTo>
                    <a:lnTo>
                      <a:pt x="0" y="14"/>
                    </a:lnTo>
                    <a:lnTo>
                      <a:pt x="0" y="6"/>
                    </a:lnTo>
                    <a:lnTo>
                      <a:pt x="5" y="6"/>
                    </a:lnTo>
                    <a:lnTo>
                      <a:pt x="12" y="8"/>
                    </a:lnTo>
                    <a:lnTo>
                      <a:pt x="16" y="17"/>
                    </a:lnTo>
                    <a:lnTo>
                      <a:pt x="25" y="0"/>
                    </a:lnTo>
                    <a:lnTo>
                      <a:pt x="29" y="0"/>
                    </a:lnTo>
                    <a:lnTo>
                      <a:pt x="31" y="2"/>
                    </a:lnTo>
                    <a:lnTo>
                      <a:pt x="37" y="16"/>
                    </a:lnTo>
                    <a:lnTo>
                      <a:pt x="49" y="2"/>
                    </a:lnTo>
                    <a:lnTo>
                      <a:pt x="51" y="0"/>
                    </a:lnTo>
                    <a:lnTo>
                      <a:pt x="54" y="0"/>
                    </a:lnTo>
                    <a:lnTo>
                      <a:pt x="55" y="3"/>
                    </a:lnTo>
                    <a:lnTo>
                      <a:pt x="59" y="15"/>
                    </a:lnTo>
                    <a:lnTo>
                      <a:pt x="79" y="0"/>
                    </a:lnTo>
                  </a:path>
                </a:pathLst>
              </a:custGeom>
              <a:solidFill>
                <a:srgbClr val="00808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AR" sz="1662"/>
              </a:p>
            </p:txBody>
          </p:sp>
          <p:sp>
            <p:nvSpPr>
              <p:cNvPr id="18496" name="Forma libre 58">
                <a:extLst>
                  <a:ext uri="{FF2B5EF4-FFF2-40B4-BE49-F238E27FC236}">
                    <a16:creationId xmlns:a16="http://schemas.microsoft.com/office/drawing/2014/main" id="{D995AF35-0707-4922-AE66-095E4F536634}"/>
                  </a:ext>
                </a:extLst>
              </p:cNvPr>
              <p:cNvSpPr>
                <a:spLocks/>
              </p:cNvSpPr>
              <p:nvPr/>
            </p:nvSpPr>
            <p:spPr bwMode="auto">
              <a:xfrm>
                <a:off x="3943" y="1959"/>
                <a:ext cx="231" cy="89"/>
              </a:xfrm>
              <a:custGeom>
                <a:avLst/>
                <a:gdLst>
                  <a:gd name="T0" fmla="*/ 0 w 231"/>
                  <a:gd name="T1" fmla="*/ 0 h 89"/>
                  <a:gd name="T2" fmla="*/ 0 w 231"/>
                  <a:gd name="T3" fmla="*/ 88 h 89"/>
                  <a:gd name="T4" fmla="*/ 15 w 231"/>
                  <a:gd name="T5" fmla="*/ 84 h 89"/>
                  <a:gd name="T6" fmla="*/ 45 w 231"/>
                  <a:gd name="T7" fmla="*/ 69 h 89"/>
                  <a:gd name="T8" fmla="*/ 162 w 231"/>
                  <a:gd name="T9" fmla="*/ 69 h 89"/>
                  <a:gd name="T10" fmla="*/ 183 w 231"/>
                  <a:gd name="T11" fmla="*/ 86 h 89"/>
                  <a:gd name="T12" fmla="*/ 216 w 231"/>
                  <a:gd name="T13" fmla="*/ 64 h 89"/>
                  <a:gd name="T14" fmla="*/ 216 w 231"/>
                  <a:gd name="T15" fmla="*/ 53 h 89"/>
                  <a:gd name="T16" fmla="*/ 230 w 231"/>
                  <a:gd name="T17" fmla="*/ 53 h 89"/>
                  <a:gd name="T18" fmla="*/ 230 w 231"/>
                  <a:gd name="T19" fmla="*/ 36 h 89"/>
                  <a:gd name="T20" fmla="*/ 216 w 231"/>
                  <a:gd name="T21" fmla="*/ 36 h 89"/>
                  <a:gd name="T22" fmla="*/ 216 w 231"/>
                  <a:gd name="T23" fmla="*/ 23 h 89"/>
                  <a:gd name="T24" fmla="*/ 190 w 231"/>
                  <a:gd name="T25" fmla="*/ 9 h 89"/>
                  <a:gd name="T26" fmla="*/ 174 w 231"/>
                  <a:gd name="T27" fmla="*/ 21 h 89"/>
                  <a:gd name="T28" fmla="*/ 42 w 231"/>
                  <a:gd name="T29" fmla="*/ 21 h 89"/>
                  <a:gd name="T30" fmla="*/ 0 w 231"/>
                  <a:gd name="T31" fmla="*/ 0 h 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1"/>
                  <a:gd name="T49" fmla="*/ 0 h 89"/>
                  <a:gd name="T50" fmla="*/ 231 w 231"/>
                  <a:gd name="T51" fmla="*/ 89 h 8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1" h="89">
                    <a:moveTo>
                      <a:pt x="0" y="0"/>
                    </a:moveTo>
                    <a:lnTo>
                      <a:pt x="0" y="88"/>
                    </a:lnTo>
                    <a:lnTo>
                      <a:pt x="15" y="84"/>
                    </a:lnTo>
                    <a:lnTo>
                      <a:pt x="45" y="69"/>
                    </a:lnTo>
                    <a:lnTo>
                      <a:pt x="162" y="69"/>
                    </a:lnTo>
                    <a:lnTo>
                      <a:pt x="183" y="86"/>
                    </a:lnTo>
                    <a:lnTo>
                      <a:pt x="216" y="64"/>
                    </a:lnTo>
                    <a:lnTo>
                      <a:pt x="216" y="53"/>
                    </a:lnTo>
                    <a:lnTo>
                      <a:pt x="230" y="53"/>
                    </a:lnTo>
                    <a:lnTo>
                      <a:pt x="230" y="36"/>
                    </a:lnTo>
                    <a:lnTo>
                      <a:pt x="216" y="36"/>
                    </a:lnTo>
                    <a:lnTo>
                      <a:pt x="216" y="23"/>
                    </a:lnTo>
                    <a:lnTo>
                      <a:pt x="190" y="9"/>
                    </a:lnTo>
                    <a:lnTo>
                      <a:pt x="174" y="21"/>
                    </a:lnTo>
                    <a:lnTo>
                      <a:pt x="42" y="21"/>
                    </a:lnTo>
                    <a:lnTo>
                      <a:pt x="0" y="0"/>
                    </a:lnTo>
                  </a:path>
                </a:pathLst>
              </a:custGeom>
              <a:solidFill>
                <a:srgbClr val="00C0C0"/>
              </a:solidFill>
              <a:ln w="12700" cap="rnd">
                <a:solidFill>
                  <a:srgbClr val="000000"/>
                </a:solidFill>
                <a:round/>
                <a:headEnd/>
                <a:tailEnd/>
              </a:ln>
            </p:spPr>
            <p:txBody>
              <a:bodyPr/>
              <a:lstStyle/>
              <a:p>
                <a:endParaRPr lang="es-AR" sz="1662"/>
              </a:p>
            </p:txBody>
          </p:sp>
          <p:grpSp>
            <p:nvGrpSpPr>
              <p:cNvPr id="18497" name="Grupo 59">
                <a:extLst>
                  <a:ext uri="{FF2B5EF4-FFF2-40B4-BE49-F238E27FC236}">
                    <a16:creationId xmlns:a16="http://schemas.microsoft.com/office/drawing/2014/main" id="{7E33F6CF-854B-463E-92AD-A7C37B33D3FE}"/>
                  </a:ext>
                </a:extLst>
              </p:cNvPr>
              <p:cNvGrpSpPr>
                <a:grpSpLocks/>
              </p:cNvGrpSpPr>
              <p:nvPr/>
            </p:nvGrpSpPr>
            <p:grpSpPr bwMode="auto">
              <a:xfrm>
                <a:off x="4078" y="1963"/>
                <a:ext cx="57" cy="77"/>
                <a:chOff x="4078" y="1963"/>
                <a:chExt cx="57" cy="77"/>
              </a:xfrm>
            </p:grpSpPr>
            <p:sp>
              <p:nvSpPr>
                <p:cNvPr id="18509" name="Elipse 60">
                  <a:extLst>
                    <a:ext uri="{FF2B5EF4-FFF2-40B4-BE49-F238E27FC236}">
                      <a16:creationId xmlns:a16="http://schemas.microsoft.com/office/drawing/2014/main" id="{E6108958-64FF-4959-8D39-BE68445CEE13}"/>
                    </a:ext>
                  </a:extLst>
                </p:cNvPr>
                <p:cNvSpPr>
                  <a:spLocks noChangeArrowheads="1"/>
                </p:cNvSpPr>
                <p:nvPr/>
              </p:nvSpPr>
              <p:spPr bwMode="auto">
                <a:xfrm>
                  <a:off x="4078" y="1963"/>
                  <a:ext cx="57" cy="77"/>
                </a:xfrm>
                <a:prstGeom prst="ellipse">
                  <a:avLst/>
                </a:prstGeom>
                <a:solidFill>
                  <a:srgbClr val="00E0E0"/>
                </a:solidFill>
                <a:ln w="12700">
                  <a:solidFill>
                    <a:srgbClr val="000000"/>
                  </a:solidFill>
                  <a:round/>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18510" name="Elipse 61">
                  <a:extLst>
                    <a:ext uri="{FF2B5EF4-FFF2-40B4-BE49-F238E27FC236}">
                      <a16:creationId xmlns:a16="http://schemas.microsoft.com/office/drawing/2014/main" id="{1B9BEE09-8444-46F7-8228-EFC95AB9263B}"/>
                    </a:ext>
                  </a:extLst>
                </p:cNvPr>
                <p:cNvSpPr>
                  <a:spLocks noChangeArrowheads="1"/>
                </p:cNvSpPr>
                <p:nvPr/>
              </p:nvSpPr>
              <p:spPr bwMode="auto">
                <a:xfrm>
                  <a:off x="4087" y="1964"/>
                  <a:ext cx="35" cy="76"/>
                </a:xfrm>
                <a:prstGeom prst="ellipse">
                  <a:avLst/>
                </a:prstGeom>
                <a:solidFill>
                  <a:srgbClr val="00FFFF"/>
                </a:solidFill>
                <a:ln w="12700">
                  <a:solidFill>
                    <a:srgbClr val="000000"/>
                  </a:solidFill>
                  <a:round/>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18511" name="Elipse 62">
                  <a:extLst>
                    <a:ext uri="{FF2B5EF4-FFF2-40B4-BE49-F238E27FC236}">
                      <a16:creationId xmlns:a16="http://schemas.microsoft.com/office/drawing/2014/main" id="{14588C5E-EE3F-4265-8DEC-362F14A75917}"/>
                    </a:ext>
                  </a:extLst>
                </p:cNvPr>
                <p:cNvSpPr>
                  <a:spLocks noChangeArrowheads="1"/>
                </p:cNvSpPr>
                <p:nvPr/>
              </p:nvSpPr>
              <p:spPr bwMode="auto">
                <a:xfrm>
                  <a:off x="4084" y="1969"/>
                  <a:ext cx="22" cy="61"/>
                </a:xfrm>
                <a:prstGeom prst="ellipse">
                  <a:avLst/>
                </a:prstGeom>
                <a:solidFill>
                  <a:srgbClr val="00FFFF"/>
                </a:solidFill>
                <a:ln w="12700">
                  <a:solidFill>
                    <a:srgbClr val="000000"/>
                  </a:solidFill>
                  <a:round/>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nvGrpSpPr>
                <p:cNvPr id="18512" name="Grupo 63">
                  <a:extLst>
                    <a:ext uri="{FF2B5EF4-FFF2-40B4-BE49-F238E27FC236}">
                      <a16:creationId xmlns:a16="http://schemas.microsoft.com/office/drawing/2014/main" id="{A5FE3F95-F832-407A-8082-EA72BA5B7886}"/>
                    </a:ext>
                  </a:extLst>
                </p:cNvPr>
                <p:cNvGrpSpPr>
                  <a:grpSpLocks/>
                </p:cNvGrpSpPr>
                <p:nvPr/>
              </p:nvGrpSpPr>
              <p:grpSpPr bwMode="auto">
                <a:xfrm>
                  <a:off x="4090" y="1990"/>
                  <a:ext cx="26" cy="35"/>
                  <a:chOff x="4090" y="1990"/>
                  <a:chExt cx="26" cy="35"/>
                </a:xfrm>
              </p:grpSpPr>
              <p:sp>
                <p:nvSpPr>
                  <p:cNvPr id="18513" name="Elipse 64">
                    <a:extLst>
                      <a:ext uri="{FF2B5EF4-FFF2-40B4-BE49-F238E27FC236}">
                        <a16:creationId xmlns:a16="http://schemas.microsoft.com/office/drawing/2014/main" id="{67000F82-8488-4E52-B768-6F65C15A56E1}"/>
                      </a:ext>
                    </a:extLst>
                  </p:cNvPr>
                  <p:cNvSpPr>
                    <a:spLocks noChangeArrowheads="1"/>
                  </p:cNvSpPr>
                  <p:nvPr/>
                </p:nvSpPr>
                <p:spPr bwMode="auto">
                  <a:xfrm>
                    <a:off x="4099" y="2017"/>
                    <a:ext cx="9" cy="8"/>
                  </a:xfrm>
                  <a:prstGeom prst="ellipse">
                    <a:avLst/>
                  </a:prstGeom>
                  <a:solidFill>
                    <a:srgbClr val="00E0E0"/>
                  </a:solidFill>
                  <a:ln w="12700">
                    <a:solidFill>
                      <a:srgbClr val="000000"/>
                    </a:solidFill>
                    <a:round/>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18514" name="Elipse 65">
                    <a:extLst>
                      <a:ext uri="{FF2B5EF4-FFF2-40B4-BE49-F238E27FC236}">
                        <a16:creationId xmlns:a16="http://schemas.microsoft.com/office/drawing/2014/main" id="{880334C9-6FBD-4BC5-9A99-4585BEB9F9F9}"/>
                      </a:ext>
                    </a:extLst>
                  </p:cNvPr>
                  <p:cNvSpPr>
                    <a:spLocks noChangeArrowheads="1"/>
                  </p:cNvSpPr>
                  <p:nvPr/>
                </p:nvSpPr>
                <p:spPr bwMode="auto">
                  <a:xfrm>
                    <a:off x="4099" y="1990"/>
                    <a:ext cx="9" cy="8"/>
                  </a:xfrm>
                  <a:prstGeom prst="ellipse">
                    <a:avLst/>
                  </a:prstGeom>
                  <a:solidFill>
                    <a:srgbClr val="00E0E0"/>
                  </a:solidFill>
                  <a:ln w="12700">
                    <a:solidFill>
                      <a:srgbClr val="000000"/>
                    </a:solidFill>
                    <a:round/>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18515" name="Elipse 66">
                    <a:extLst>
                      <a:ext uri="{FF2B5EF4-FFF2-40B4-BE49-F238E27FC236}">
                        <a16:creationId xmlns:a16="http://schemas.microsoft.com/office/drawing/2014/main" id="{C7E2F1D8-ED1F-4397-BA01-C39A03D3674D}"/>
                      </a:ext>
                    </a:extLst>
                  </p:cNvPr>
                  <p:cNvSpPr>
                    <a:spLocks noChangeArrowheads="1"/>
                  </p:cNvSpPr>
                  <p:nvPr/>
                </p:nvSpPr>
                <p:spPr bwMode="auto">
                  <a:xfrm>
                    <a:off x="4107" y="2017"/>
                    <a:ext cx="9" cy="8"/>
                  </a:xfrm>
                  <a:prstGeom prst="ellipse">
                    <a:avLst/>
                  </a:prstGeom>
                  <a:solidFill>
                    <a:srgbClr val="00E0E0"/>
                  </a:solidFill>
                  <a:ln w="12700">
                    <a:solidFill>
                      <a:srgbClr val="000000"/>
                    </a:solidFill>
                    <a:round/>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18516" name="Elipse 67">
                    <a:extLst>
                      <a:ext uri="{FF2B5EF4-FFF2-40B4-BE49-F238E27FC236}">
                        <a16:creationId xmlns:a16="http://schemas.microsoft.com/office/drawing/2014/main" id="{D90EE52B-47AF-4D6F-9C3C-E9B4839D86AC}"/>
                      </a:ext>
                    </a:extLst>
                  </p:cNvPr>
                  <p:cNvSpPr>
                    <a:spLocks noChangeArrowheads="1"/>
                  </p:cNvSpPr>
                  <p:nvPr/>
                </p:nvSpPr>
                <p:spPr bwMode="auto">
                  <a:xfrm>
                    <a:off x="4091" y="2017"/>
                    <a:ext cx="10" cy="8"/>
                  </a:xfrm>
                  <a:prstGeom prst="ellipse">
                    <a:avLst/>
                  </a:prstGeom>
                  <a:solidFill>
                    <a:srgbClr val="00E0E0"/>
                  </a:solidFill>
                  <a:ln w="12700">
                    <a:solidFill>
                      <a:srgbClr val="000000"/>
                    </a:solidFill>
                    <a:round/>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18517" name="Elipse 68">
                    <a:extLst>
                      <a:ext uri="{FF2B5EF4-FFF2-40B4-BE49-F238E27FC236}">
                        <a16:creationId xmlns:a16="http://schemas.microsoft.com/office/drawing/2014/main" id="{FCAE2140-355F-4D9B-90C8-2E91E28243B9}"/>
                      </a:ext>
                    </a:extLst>
                  </p:cNvPr>
                  <p:cNvSpPr>
                    <a:spLocks noChangeArrowheads="1"/>
                  </p:cNvSpPr>
                  <p:nvPr/>
                </p:nvSpPr>
                <p:spPr bwMode="auto">
                  <a:xfrm>
                    <a:off x="4099" y="2008"/>
                    <a:ext cx="9" cy="8"/>
                  </a:xfrm>
                  <a:prstGeom prst="ellipse">
                    <a:avLst/>
                  </a:prstGeom>
                  <a:solidFill>
                    <a:srgbClr val="00E0E0"/>
                  </a:solidFill>
                  <a:ln w="12700">
                    <a:solidFill>
                      <a:srgbClr val="000000"/>
                    </a:solidFill>
                    <a:round/>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18518" name="Elipse 69">
                    <a:extLst>
                      <a:ext uri="{FF2B5EF4-FFF2-40B4-BE49-F238E27FC236}">
                        <a16:creationId xmlns:a16="http://schemas.microsoft.com/office/drawing/2014/main" id="{D1D2A941-E936-4187-B6BE-CEB0530FD9FA}"/>
                      </a:ext>
                    </a:extLst>
                  </p:cNvPr>
                  <p:cNvSpPr>
                    <a:spLocks noChangeArrowheads="1"/>
                  </p:cNvSpPr>
                  <p:nvPr/>
                </p:nvSpPr>
                <p:spPr bwMode="auto">
                  <a:xfrm>
                    <a:off x="4107" y="2008"/>
                    <a:ext cx="9" cy="8"/>
                  </a:xfrm>
                  <a:prstGeom prst="ellipse">
                    <a:avLst/>
                  </a:prstGeom>
                  <a:solidFill>
                    <a:srgbClr val="00E0E0"/>
                  </a:solidFill>
                  <a:ln w="12700">
                    <a:solidFill>
                      <a:srgbClr val="000000"/>
                    </a:solidFill>
                    <a:round/>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18519" name="Elipse 70">
                    <a:extLst>
                      <a:ext uri="{FF2B5EF4-FFF2-40B4-BE49-F238E27FC236}">
                        <a16:creationId xmlns:a16="http://schemas.microsoft.com/office/drawing/2014/main" id="{9F0B58B2-2D72-449A-B495-862CB91D6D28}"/>
                      </a:ext>
                    </a:extLst>
                  </p:cNvPr>
                  <p:cNvSpPr>
                    <a:spLocks noChangeArrowheads="1"/>
                  </p:cNvSpPr>
                  <p:nvPr/>
                </p:nvSpPr>
                <p:spPr bwMode="auto">
                  <a:xfrm>
                    <a:off x="4090" y="2008"/>
                    <a:ext cx="10" cy="8"/>
                  </a:xfrm>
                  <a:prstGeom prst="ellipse">
                    <a:avLst/>
                  </a:prstGeom>
                  <a:solidFill>
                    <a:srgbClr val="00E0E0"/>
                  </a:solidFill>
                  <a:ln w="12700">
                    <a:solidFill>
                      <a:srgbClr val="000000"/>
                    </a:solidFill>
                    <a:round/>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18520" name="Elipse 71">
                    <a:extLst>
                      <a:ext uri="{FF2B5EF4-FFF2-40B4-BE49-F238E27FC236}">
                        <a16:creationId xmlns:a16="http://schemas.microsoft.com/office/drawing/2014/main" id="{D5A7F8E7-6371-421C-82C2-A5AEF86233C0}"/>
                      </a:ext>
                    </a:extLst>
                  </p:cNvPr>
                  <p:cNvSpPr>
                    <a:spLocks noChangeArrowheads="1"/>
                  </p:cNvSpPr>
                  <p:nvPr/>
                </p:nvSpPr>
                <p:spPr bwMode="auto">
                  <a:xfrm>
                    <a:off x="4099" y="1999"/>
                    <a:ext cx="9" cy="8"/>
                  </a:xfrm>
                  <a:prstGeom prst="ellipse">
                    <a:avLst/>
                  </a:prstGeom>
                  <a:solidFill>
                    <a:srgbClr val="00E0E0"/>
                  </a:solidFill>
                  <a:ln w="12700">
                    <a:solidFill>
                      <a:srgbClr val="000000"/>
                    </a:solidFill>
                    <a:round/>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18521" name="Elipse 72">
                    <a:extLst>
                      <a:ext uri="{FF2B5EF4-FFF2-40B4-BE49-F238E27FC236}">
                        <a16:creationId xmlns:a16="http://schemas.microsoft.com/office/drawing/2014/main" id="{923D501A-7079-4C91-B85F-FDD974E347A1}"/>
                      </a:ext>
                    </a:extLst>
                  </p:cNvPr>
                  <p:cNvSpPr>
                    <a:spLocks noChangeArrowheads="1"/>
                  </p:cNvSpPr>
                  <p:nvPr/>
                </p:nvSpPr>
                <p:spPr bwMode="auto">
                  <a:xfrm>
                    <a:off x="4107" y="1999"/>
                    <a:ext cx="9" cy="8"/>
                  </a:xfrm>
                  <a:prstGeom prst="ellipse">
                    <a:avLst/>
                  </a:prstGeom>
                  <a:solidFill>
                    <a:srgbClr val="00E0E0"/>
                  </a:solidFill>
                  <a:ln w="12700">
                    <a:solidFill>
                      <a:srgbClr val="000000"/>
                    </a:solidFill>
                    <a:round/>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18522" name="Elipse 73">
                    <a:extLst>
                      <a:ext uri="{FF2B5EF4-FFF2-40B4-BE49-F238E27FC236}">
                        <a16:creationId xmlns:a16="http://schemas.microsoft.com/office/drawing/2014/main" id="{CE59B13E-3684-46BF-A9C2-FE94A69BEDB4}"/>
                      </a:ext>
                    </a:extLst>
                  </p:cNvPr>
                  <p:cNvSpPr>
                    <a:spLocks noChangeArrowheads="1"/>
                  </p:cNvSpPr>
                  <p:nvPr/>
                </p:nvSpPr>
                <p:spPr bwMode="auto">
                  <a:xfrm>
                    <a:off x="4090" y="1999"/>
                    <a:ext cx="10" cy="8"/>
                  </a:xfrm>
                  <a:prstGeom prst="ellipse">
                    <a:avLst/>
                  </a:prstGeom>
                  <a:solidFill>
                    <a:srgbClr val="00E0E0"/>
                  </a:solidFill>
                  <a:ln w="12700">
                    <a:solidFill>
                      <a:srgbClr val="000000"/>
                    </a:solidFill>
                    <a:round/>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grpSp>
            <p:nvGrpSpPr>
              <p:cNvPr id="18498" name="Grupo 74">
                <a:extLst>
                  <a:ext uri="{FF2B5EF4-FFF2-40B4-BE49-F238E27FC236}">
                    <a16:creationId xmlns:a16="http://schemas.microsoft.com/office/drawing/2014/main" id="{EAFFE16B-D919-4A6A-A294-92DB976D2CB2}"/>
                  </a:ext>
                </a:extLst>
              </p:cNvPr>
              <p:cNvGrpSpPr>
                <a:grpSpLocks/>
              </p:cNvGrpSpPr>
              <p:nvPr/>
            </p:nvGrpSpPr>
            <p:grpSpPr bwMode="auto">
              <a:xfrm>
                <a:off x="3901" y="1962"/>
                <a:ext cx="70" cy="76"/>
                <a:chOff x="3901" y="1962"/>
                <a:chExt cx="70" cy="76"/>
              </a:xfrm>
            </p:grpSpPr>
            <p:sp>
              <p:nvSpPr>
                <p:cNvPr id="18499" name="Elipse 75">
                  <a:extLst>
                    <a:ext uri="{FF2B5EF4-FFF2-40B4-BE49-F238E27FC236}">
                      <a16:creationId xmlns:a16="http://schemas.microsoft.com/office/drawing/2014/main" id="{EA14803B-DBC7-4DEB-8F07-4849528ADA11}"/>
                    </a:ext>
                  </a:extLst>
                </p:cNvPr>
                <p:cNvSpPr>
                  <a:spLocks noChangeArrowheads="1"/>
                </p:cNvSpPr>
                <p:nvPr/>
              </p:nvSpPr>
              <p:spPr bwMode="auto">
                <a:xfrm>
                  <a:off x="3907" y="1962"/>
                  <a:ext cx="64" cy="76"/>
                </a:xfrm>
                <a:prstGeom prst="ellipse">
                  <a:avLst/>
                </a:prstGeom>
                <a:solidFill>
                  <a:srgbClr val="00E0E0"/>
                </a:solidFill>
                <a:ln w="12700">
                  <a:solidFill>
                    <a:srgbClr val="000000"/>
                  </a:solidFill>
                  <a:round/>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18500" name="Elipse 76">
                  <a:extLst>
                    <a:ext uri="{FF2B5EF4-FFF2-40B4-BE49-F238E27FC236}">
                      <a16:creationId xmlns:a16="http://schemas.microsoft.com/office/drawing/2014/main" id="{D43B9C2E-88D2-4AF2-BF83-33DB76C7EDD0}"/>
                    </a:ext>
                  </a:extLst>
                </p:cNvPr>
                <p:cNvSpPr>
                  <a:spLocks noChangeArrowheads="1"/>
                </p:cNvSpPr>
                <p:nvPr/>
              </p:nvSpPr>
              <p:spPr bwMode="auto">
                <a:xfrm>
                  <a:off x="3901" y="1965"/>
                  <a:ext cx="51" cy="72"/>
                </a:xfrm>
                <a:prstGeom prst="ellipse">
                  <a:avLst/>
                </a:prstGeom>
                <a:solidFill>
                  <a:srgbClr val="00FFFF"/>
                </a:solidFill>
                <a:ln w="12700">
                  <a:solidFill>
                    <a:srgbClr val="000000"/>
                  </a:solidFill>
                  <a:round/>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nvGrpSpPr>
                <p:cNvPr id="18501" name="Grupo 77">
                  <a:extLst>
                    <a:ext uri="{FF2B5EF4-FFF2-40B4-BE49-F238E27FC236}">
                      <a16:creationId xmlns:a16="http://schemas.microsoft.com/office/drawing/2014/main" id="{4ADB2809-4D28-4635-A097-D813C09D3C61}"/>
                    </a:ext>
                  </a:extLst>
                </p:cNvPr>
                <p:cNvGrpSpPr>
                  <a:grpSpLocks/>
                </p:cNvGrpSpPr>
                <p:nvPr/>
              </p:nvGrpSpPr>
              <p:grpSpPr bwMode="auto">
                <a:xfrm>
                  <a:off x="3906" y="1971"/>
                  <a:ext cx="43" cy="55"/>
                  <a:chOff x="3906" y="1971"/>
                  <a:chExt cx="43" cy="55"/>
                </a:xfrm>
              </p:grpSpPr>
              <p:grpSp>
                <p:nvGrpSpPr>
                  <p:cNvPr id="18502" name="Grupo 78">
                    <a:extLst>
                      <a:ext uri="{FF2B5EF4-FFF2-40B4-BE49-F238E27FC236}">
                        <a16:creationId xmlns:a16="http://schemas.microsoft.com/office/drawing/2014/main" id="{3E9F0CA5-579A-40B5-B90E-A1EE35B66715}"/>
                      </a:ext>
                    </a:extLst>
                  </p:cNvPr>
                  <p:cNvGrpSpPr>
                    <a:grpSpLocks/>
                  </p:cNvGrpSpPr>
                  <p:nvPr/>
                </p:nvGrpSpPr>
                <p:grpSpPr bwMode="auto">
                  <a:xfrm>
                    <a:off x="3917" y="1987"/>
                    <a:ext cx="32" cy="39"/>
                    <a:chOff x="3917" y="1987"/>
                    <a:chExt cx="32" cy="39"/>
                  </a:xfrm>
                </p:grpSpPr>
                <p:sp>
                  <p:nvSpPr>
                    <p:cNvPr id="18504" name="Elipse 79">
                      <a:extLst>
                        <a:ext uri="{FF2B5EF4-FFF2-40B4-BE49-F238E27FC236}">
                          <a16:creationId xmlns:a16="http://schemas.microsoft.com/office/drawing/2014/main" id="{A91F7FF7-434E-48B0-994F-70CE52F1137B}"/>
                        </a:ext>
                      </a:extLst>
                    </p:cNvPr>
                    <p:cNvSpPr>
                      <a:spLocks noChangeArrowheads="1"/>
                    </p:cNvSpPr>
                    <p:nvPr/>
                  </p:nvSpPr>
                  <p:spPr bwMode="auto">
                    <a:xfrm>
                      <a:off x="3929" y="1987"/>
                      <a:ext cx="9" cy="8"/>
                    </a:xfrm>
                    <a:prstGeom prst="ellipse">
                      <a:avLst/>
                    </a:prstGeom>
                    <a:solidFill>
                      <a:srgbClr val="000000"/>
                    </a:solidFill>
                    <a:ln w="12700">
                      <a:solidFill>
                        <a:srgbClr val="000000"/>
                      </a:solidFill>
                      <a:round/>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18505" name="Elipse 80">
                      <a:extLst>
                        <a:ext uri="{FF2B5EF4-FFF2-40B4-BE49-F238E27FC236}">
                          <a16:creationId xmlns:a16="http://schemas.microsoft.com/office/drawing/2014/main" id="{683C8803-5C33-4283-AC63-F8E2EF86DC42}"/>
                        </a:ext>
                      </a:extLst>
                    </p:cNvPr>
                    <p:cNvSpPr>
                      <a:spLocks noChangeArrowheads="1"/>
                    </p:cNvSpPr>
                    <p:nvPr/>
                  </p:nvSpPr>
                  <p:spPr bwMode="auto">
                    <a:xfrm>
                      <a:off x="3929" y="2018"/>
                      <a:ext cx="8" cy="8"/>
                    </a:xfrm>
                    <a:prstGeom prst="ellipse">
                      <a:avLst/>
                    </a:prstGeom>
                    <a:solidFill>
                      <a:srgbClr val="000000"/>
                    </a:solidFill>
                    <a:ln w="12700">
                      <a:solidFill>
                        <a:srgbClr val="000000"/>
                      </a:solidFill>
                      <a:round/>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18506" name="Elipse 81">
                      <a:extLst>
                        <a:ext uri="{FF2B5EF4-FFF2-40B4-BE49-F238E27FC236}">
                          <a16:creationId xmlns:a16="http://schemas.microsoft.com/office/drawing/2014/main" id="{2F537522-462F-4340-BCA7-CA48D9F25B12}"/>
                        </a:ext>
                      </a:extLst>
                    </p:cNvPr>
                    <p:cNvSpPr>
                      <a:spLocks noChangeArrowheads="1"/>
                    </p:cNvSpPr>
                    <p:nvPr/>
                  </p:nvSpPr>
                  <p:spPr bwMode="auto">
                    <a:xfrm>
                      <a:off x="3929" y="2003"/>
                      <a:ext cx="8" cy="8"/>
                    </a:xfrm>
                    <a:prstGeom prst="ellipse">
                      <a:avLst/>
                    </a:prstGeom>
                    <a:solidFill>
                      <a:srgbClr val="000000"/>
                    </a:solidFill>
                    <a:ln w="12700">
                      <a:solidFill>
                        <a:srgbClr val="000000"/>
                      </a:solidFill>
                      <a:round/>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18507" name="Elipse 82">
                      <a:extLst>
                        <a:ext uri="{FF2B5EF4-FFF2-40B4-BE49-F238E27FC236}">
                          <a16:creationId xmlns:a16="http://schemas.microsoft.com/office/drawing/2014/main" id="{C42E2B16-05AA-4C64-8EC4-44C3CAD0AC7B}"/>
                        </a:ext>
                      </a:extLst>
                    </p:cNvPr>
                    <p:cNvSpPr>
                      <a:spLocks noChangeArrowheads="1"/>
                    </p:cNvSpPr>
                    <p:nvPr/>
                  </p:nvSpPr>
                  <p:spPr bwMode="auto">
                    <a:xfrm>
                      <a:off x="3941" y="2003"/>
                      <a:ext cx="8" cy="8"/>
                    </a:xfrm>
                    <a:prstGeom prst="ellipse">
                      <a:avLst/>
                    </a:prstGeom>
                    <a:solidFill>
                      <a:srgbClr val="000000"/>
                    </a:solidFill>
                    <a:ln w="12700">
                      <a:solidFill>
                        <a:srgbClr val="000000"/>
                      </a:solidFill>
                      <a:round/>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18508" name="Elipse 83">
                      <a:extLst>
                        <a:ext uri="{FF2B5EF4-FFF2-40B4-BE49-F238E27FC236}">
                          <a16:creationId xmlns:a16="http://schemas.microsoft.com/office/drawing/2014/main" id="{3CC1F0FF-9C93-491A-B6CD-5ED5B35D9629}"/>
                        </a:ext>
                      </a:extLst>
                    </p:cNvPr>
                    <p:cNvSpPr>
                      <a:spLocks noChangeArrowheads="1"/>
                    </p:cNvSpPr>
                    <p:nvPr/>
                  </p:nvSpPr>
                  <p:spPr bwMode="auto">
                    <a:xfrm>
                      <a:off x="3917" y="2003"/>
                      <a:ext cx="8" cy="8"/>
                    </a:xfrm>
                    <a:prstGeom prst="ellipse">
                      <a:avLst/>
                    </a:prstGeom>
                    <a:solidFill>
                      <a:srgbClr val="000000"/>
                    </a:solidFill>
                    <a:ln w="12700">
                      <a:solidFill>
                        <a:srgbClr val="000000"/>
                      </a:solidFill>
                      <a:round/>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sp>
                <p:nvSpPr>
                  <p:cNvPr id="18503" name="Elipse 84">
                    <a:extLst>
                      <a:ext uri="{FF2B5EF4-FFF2-40B4-BE49-F238E27FC236}">
                        <a16:creationId xmlns:a16="http://schemas.microsoft.com/office/drawing/2014/main" id="{CC92B476-A0FB-4785-8A23-458AB9A90C1F}"/>
                      </a:ext>
                    </a:extLst>
                  </p:cNvPr>
                  <p:cNvSpPr>
                    <a:spLocks noChangeArrowheads="1"/>
                  </p:cNvSpPr>
                  <p:nvPr/>
                </p:nvSpPr>
                <p:spPr bwMode="auto">
                  <a:xfrm>
                    <a:off x="3906" y="1971"/>
                    <a:ext cx="39" cy="55"/>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grpSp>
        <p:grpSp>
          <p:nvGrpSpPr>
            <p:cNvPr id="18446" name="Grupo 85">
              <a:extLst>
                <a:ext uri="{FF2B5EF4-FFF2-40B4-BE49-F238E27FC236}">
                  <a16:creationId xmlns:a16="http://schemas.microsoft.com/office/drawing/2014/main" id="{F4909035-0C8A-4048-B369-22521D196677}"/>
                </a:ext>
              </a:extLst>
            </p:cNvPr>
            <p:cNvGrpSpPr>
              <a:grpSpLocks/>
            </p:cNvGrpSpPr>
            <p:nvPr/>
          </p:nvGrpSpPr>
          <p:grpSpPr bwMode="auto">
            <a:xfrm>
              <a:off x="4246" y="1904"/>
              <a:ext cx="228" cy="306"/>
              <a:chOff x="4246" y="1904"/>
              <a:chExt cx="228" cy="306"/>
            </a:xfrm>
          </p:grpSpPr>
          <p:sp>
            <p:nvSpPr>
              <p:cNvPr id="18447" name="Forma libre 86">
                <a:extLst>
                  <a:ext uri="{FF2B5EF4-FFF2-40B4-BE49-F238E27FC236}">
                    <a16:creationId xmlns:a16="http://schemas.microsoft.com/office/drawing/2014/main" id="{188E4AF3-2FD7-4803-B33B-F5BB5E14D2F1}"/>
                  </a:ext>
                </a:extLst>
              </p:cNvPr>
              <p:cNvSpPr>
                <a:spLocks/>
              </p:cNvSpPr>
              <p:nvPr/>
            </p:nvSpPr>
            <p:spPr bwMode="auto">
              <a:xfrm>
                <a:off x="4246" y="1912"/>
                <a:ext cx="228" cy="292"/>
              </a:xfrm>
              <a:custGeom>
                <a:avLst/>
                <a:gdLst>
                  <a:gd name="T0" fmla="*/ 198 w 228"/>
                  <a:gd name="T1" fmla="*/ 2 h 292"/>
                  <a:gd name="T2" fmla="*/ 202 w 228"/>
                  <a:gd name="T3" fmla="*/ 4 h 292"/>
                  <a:gd name="T4" fmla="*/ 208 w 228"/>
                  <a:gd name="T5" fmla="*/ 8 h 292"/>
                  <a:gd name="T6" fmla="*/ 211 w 228"/>
                  <a:gd name="T7" fmla="*/ 13 h 292"/>
                  <a:gd name="T8" fmla="*/ 214 w 228"/>
                  <a:gd name="T9" fmla="*/ 24 h 292"/>
                  <a:gd name="T10" fmla="*/ 223 w 228"/>
                  <a:gd name="T11" fmla="*/ 124 h 292"/>
                  <a:gd name="T12" fmla="*/ 225 w 228"/>
                  <a:gd name="T13" fmla="*/ 200 h 292"/>
                  <a:gd name="T14" fmla="*/ 227 w 228"/>
                  <a:gd name="T15" fmla="*/ 239 h 292"/>
                  <a:gd name="T16" fmla="*/ 227 w 228"/>
                  <a:gd name="T17" fmla="*/ 280 h 292"/>
                  <a:gd name="T18" fmla="*/ 225 w 228"/>
                  <a:gd name="T19" fmla="*/ 290 h 292"/>
                  <a:gd name="T20" fmla="*/ 2 w 228"/>
                  <a:gd name="T21" fmla="*/ 291 h 292"/>
                  <a:gd name="T22" fmla="*/ 1 w 228"/>
                  <a:gd name="T23" fmla="*/ 285 h 292"/>
                  <a:gd name="T24" fmla="*/ 0 w 228"/>
                  <a:gd name="T25" fmla="*/ 282 h 292"/>
                  <a:gd name="T26" fmla="*/ 0 w 228"/>
                  <a:gd name="T27" fmla="*/ 238 h 292"/>
                  <a:gd name="T28" fmla="*/ 1 w 228"/>
                  <a:gd name="T29" fmla="*/ 194 h 292"/>
                  <a:gd name="T30" fmla="*/ 2 w 228"/>
                  <a:gd name="T31" fmla="*/ 125 h 292"/>
                  <a:gd name="T32" fmla="*/ 8 w 228"/>
                  <a:gd name="T33" fmla="*/ 26 h 292"/>
                  <a:gd name="T34" fmla="*/ 10 w 228"/>
                  <a:gd name="T35" fmla="*/ 14 h 292"/>
                  <a:gd name="T36" fmla="*/ 14 w 228"/>
                  <a:gd name="T37" fmla="*/ 10 h 292"/>
                  <a:gd name="T38" fmla="*/ 18 w 228"/>
                  <a:gd name="T39" fmla="*/ 5 h 292"/>
                  <a:gd name="T40" fmla="*/ 25 w 228"/>
                  <a:gd name="T41" fmla="*/ 0 h 292"/>
                  <a:gd name="T42" fmla="*/ 198 w 228"/>
                  <a:gd name="T43" fmla="*/ 2 h 2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8"/>
                  <a:gd name="T67" fmla="*/ 0 h 292"/>
                  <a:gd name="T68" fmla="*/ 228 w 228"/>
                  <a:gd name="T69" fmla="*/ 292 h 29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8" h="292">
                    <a:moveTo>
                      <a:pt x="198" y="2"/>
                    </a:moveTo>
                    <a:lnTo>
                      <a:pt x="202" y="4"/>
                    </a:lnTo>
                    <a:lnTo>
                      <a:pt x="208" y="8"/>
                    </a:lnTo>
                    <a:lnTo>
                      <a:pt x="211" y="13"/>
                    </a:lnTo>
                    <a:lnTo>
                      <a:pt x="214" y="24"/>
                    </a:lnTo>
                    <a:lnTo>
                      <a:pt x="223" y="124"/>
                    </a:lnTo>
                    <a:lnTo>
                      <a:pt x="225" y="200"/>
                    </a:lnTo>
                    <a:lnTo>
                      <a:pt x="227" y="239"/>
                    </a:lnTo>
                    <a:lnTo>
                      <a:pt x="227" y="280"/>
                    </a:lnTo>
                    <a:lnTo>
                      <a:pt x="225" y="290"/>
                    </a:lnTo>
                    <a:lnTo>
                      <a:pt x="2" y="291"/>
                    </a:lnTo>
                    <a:lnTo>
                      <a:pt x="1" y="285"/>
                    </a:lnTo>
                    <a:lnTo>
                      <a:pt x="0" y="282"/>
                    </a:lnTo>
                    <a:lnTo>
                      <a:pt x="0" y="238"/>
                    </a:lnTo>
                    <a:lnTo>
                      <a:pt x="1" y="194"/>
                    </a:lnTo>
                    <a:lnTo>
                      <a:pt x="2" y="125"/>
                    </a:lnTo>
                    <a:lnTo>
                      <a:pt x="8" y="26"/>
                    </a:lnTo>
                    <a:lnTo>
                      <a:pt x="10" y="14"/>
                    </a:lnTo>
                    <a:lnTo>
                      <a:pt x="14" y="10"/>
                    </a:lnTo>
                    <a:lnTo>
                      <a:pt x="18" y="5"/>
                    </a:lnTo>
                    <a:lnTo>
                      <a:pt x="25" y="0"/>
                    </a:lnTo>
                    <a:lnTo>
                      <a:pt x="198" y="2"/>
                    </a:lnTo>
                  </a:path>
                </a:pathLst>
              </a:custGeom>
              <a:solidFill>
                <a:srgbClr val="00C0C0"/>
              </a:solidFill>
              <a:ln w="12700" cap="rnd">
                <a:solidFill>
                  <a:srgbClr val="000000"/>
                </a:solidFill>
                <a:round/>
                <a:headEnd/>
                <a:tailEnd/>
              </a:ln>
            </p:spPr>
            <p:txBody>
              <a:bodyPr/>
              <a:lstStyle/>
              <a:p>
                <a:endParaRPr lang="es-AR" sz="1662"/>
              </a:p>
            </p:txBody>
          </p:sp>
          <p:sp>
            <p:nvSpPr>
              <p:cNvPr id="18448" name="Forma libre 87">
                <a:extLst>
                  <a:ext uri="{FF2B5EF4-FFF2-40B4-BE49-F238E27FC236}">
                    <a16:creationId xmlns:a16="http://schemas.microsoft.com/office/drawing/2014/main" id="{DB28634D-DDE0-4416-BF73-FDD0334E6606}"/>
                  </a:ext>
                </a:extLst>
              </p:cNvPr>
              <p:cNvSpPr>
                <a:spLocks/>
              </p:cNvSpPr>
              <p:nvPr/>
            </p:nvSpPr>
            <p:spPr bwMode="auto">
              <a:xfrm>
                <a:off x="4249" y="2188"/>
                <a:ext cx="223" cy="22"/>
              </a:xfrm>
              <a:custGeom>
                <a:avLst/>
                <a:gdLst>
                  <a:gd name="T0" fmla="*/ 22 w 223"/>
                  <a:gd name="T1" fmla="*/ 0 h 22"/>
                  <a:gd name="T2" fmla="*/ 0 w 223"/>
                  <a:gd name="T3" fmla="*/ 14 h 22"/>
                  <a:gd name="T4" fmla="*/ 3 w 223"/>
                  <a:gd name="T5" fmla="*/ 17 h 22"/>
                  <a:gd name="T6" fmla="*/ 7 w 223"/>
                  <a:gd name="T7" fmla="*/ 20 h 22"/>
                  <a:gd name="T8" fmla="*/ 9 w 223"/>
                  <a:gd name="T9" fmla="*/ 21 h 22"/>
                  <a:gd name="T10" fmla="*/ 12 w 223"/>
                  <a:gd name="T11" fmla="*/ 21 h 22"/>
                  <a:gd name="T12" fmla="*/ 211 w 223"/>
                  <a:gd name="T13" fmla="*/ 21 h 22"/>
                  <a:gd name="T14" fmla="*/ 215 w 223"/>
                  <a:gd name="T15" fmla="*/ 21 h 22"/>
                  <a:gd name="T16" fmla="*/ 218 w 223"/>
                  <a:gd name="T17" fmla="*/ 19 h 22"/>
                  <a:gd name="T18" fmla="*/ 220 w 223"/>
                  <a:gd name="T19" fmla="*/ 16 h 22"/>
                  <a:gd name="T20" fmla="*/ 222 w 223"/>
                  <a:gd name="T21" fmla="*/ 14 h 22"/>
                  <a:gd name="T22" fmla="*/ 201 w 223"/>
                  <a:gd name="T23" fmla="*/ 0 h 22"/>
                  <a:gd name="T24" fmla="*/ 22 w 223"/>
                  <a:gd name="T25" fmla="*/ 0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3"/>
                  <a:gd name="T40" fmla="*/ 0 h 22"/>
                  <a:gd name="T41" fmla="*/ 223 w 223"/>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3" h="22">
                    <a:moveTo>
                      <a:pt x="22" y="0"/>
                    </a:moveTo>
                    <a:lnTo>
                      <a:pt x="0" y="14"/>
                    </a:lnTo>
                    <a:lnTo>
                      <a:pt x="3" y="17"/>
                    </a:lnTo>
                    <a:lnTo>
                      <a:pt x="7" y="20"/>
                    </a:lnTo>
                    <a:lnTo>
                      <a:pt x="9" y="21"/>
                    </a:lnTo>
                    <a:lnTo>
                      <a:pt x="12" y="21"/>
                    </a:lnTo>
                    <a:lnTo>
                      <a:pt x="211" y="21"/>
                    </a:lnTo>
                    <a:lnTo>
                      <a:pt x="215" y="21"/>
                    </a:lnTo>
                    <a:lnTo>
                      <a:pt x="218" y="19"/>
                    </a:lnTo>
                    <a:lnTo>
                      <a:pt x="220" y="16"/>
                    </a:lnTo>
                    <a:lnTo>
                      <a:pt x="222" y="14"/>
                    </a:lnTo>
                    <a:lnTo>
                      <a:pt x="201" y="0"/>
                    </a:lnTo>
                    <a:lnTo>
                      <a:pt x="22" y="0"/>
                    </a:lnTo>
                  </a:path>
                </a:pathLst>
              </a:custGeom>
              <a:solidFill>
                <a:srgbClr val="008080"/>
              </a:solidFill>
              <a:ln w="12700" cap="rnd">
                <a:solidFill>
                  <a:srgbClr val="000000"/>
                </a:solidFill>
                <a:round/>
                <a:headEnd/>
                <a:tailEnd/>
              </a:ln>
            </p:spPr>
            <p:txBody>
              <a:bodyPr/>
              <a:lstStyle/>
              <a:p>
                <a:endParaRPr lang="es-AR" sz="1662"/>
              </a:p>
            </p:txBody>
          </p:sp>
          <p:sp>
            <p:nvSpPr>
              <p:cNvPr id="18449" name="Forma libre 88">
                <a:extLst>
                  <a:ext uri="{FF2B5EF4-FFF2-40B4-BE49-F238E27FC236}">
                    <a16:creationId xmlns:a16="http://schemas.microsoft.com/office/drawing/2014/main" id="{8B08236B-BAB8-4F80-8EAA-DA7F0335024D}"/>
                  </a:ext>
                </a:extLst>
              </p:cNvPr>
              <p:cNvSpPr>
                <a:spLocks/>
              </p:cNvSpPr>
              <p:nvPr/>
            </p:nvSpPr>
            <p:spPr bwMode="auto">
              <a:xfrm>
                <a:off x="4272" y="1904"/>
                <a:ext cx="175" cy="51"/>
              </a:xfrm>
              <a:custGeom>
                <a:avLst/>
                <a:gdLst>
                  <a:gd name="T0" fmla="*/ 46 w 175"/>
                  <a:gd name="T1" fmla="*/ 50 h 51"/>
                  <a:gd name="T2" fmla="*/ 0 w 175"/>
                  <a:gd name="T3" fmla="*/ 9 h 51"/>
                  <a:gd name="T4" fmla="*/ 5 w 175"/>
                  <a:gd name="T5" fmla="*/ 6 h 51"/>
                  <a:gd name="T6" fmla="*/ 11 w 175"/>
                  <a:gd name="T7" fmla="*/ 3 h 51"/>
                  <a:gd name="T8" fmla="*/ 19 w 175"/>
                  <a:gd name="T9" fmla="*/ 2 h 51"/>
                  <a:gd name="T10" fmla="*/ 31 w 175"/>
                  <a:gd name="T11" fmla="*/ 0 h 51"/>
                  <a:gd name="T12" fmla="*/ 41 w 175"/>
                  <a:gd name="T13" fmla="*/ 1 h 51"/>
                  <a:gd name="T14" fmla="*/ 132 w 175"/>
                  <a:gd name="T15" fmla="*/ 1 h 51"/>
                  <a:gd name="T16" fmla="*/ 143 w 175"/>
                  <a:gd name="T17" fmla="*/ 2 h 51"/>
                  <a:gd name="T18" fmla="*/ 151 w 175"/>
                  <a:gd name="T19" fmla="*/ 3 h 51"/>
                  <a:gd name="T20" fmla="*/ 157 w 175"/>
                  <a:gd name="T21" fmla="*/ 4 h 51"/>
                  <a:gd name="T22" fmla="*/ 163 w 175"/>
                  <a:gd name="T23" fmla="*/ 6 h 51"/>
                  <a:gd name="T24" fmla="*/ 169 w 175"/>
                  <a:gd name="T25" fmla="*/ 8 h 51"/>
                  <a:gd name="T26" fmla="*/ 174 w 175"/>
                  <a:gd name="T27" fmla="*/ 11 h 51"/>
                  <a:gd name="T28" fmla="*/ 128 w 175"/>
                  <a:gd name="T29" fmla="*/ 50 h 51"/>
                  <a:gd name="T30" fmla="*/ 46 w 175"/>
                  <a:gd name="T31" fmla="*/ 50 h 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5"/>
                  <a:gd name="T49" fmla="*/ 0 h 51"/>
                  <a:gd name="T50" fmla="*/ 175 w 175"/>
                  <a:gd name="T51" fmla="*/ 51 h 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5" h="51">
                    <a:moveTo>
                      <a:pt x="46" y="50"/>
                    </a:moveTo>
                    <a:lnTo>
                      <a:pt x="0" y="9"/>
                    </a:lnTo>
                    <a:lnTo>
                      <a:pt x="5" y="6"/>
                    </a:lnTo>
                    <a:lnTo>
                      <a:pt x="11" y="3"/>
                    </a:lnTo>
                    <a:lnTo>
                      <a:pt x="19" y="2"/>
                    </a:lnTo>
                    <a:lnTo>
                      <a:pt x="31" y="0"/>
                    </a:lnTo>
                    <a:lnTo>
                      <a:pt x="41" y="1"/>
                    </a:lnTo>
                    <a:lnTo>
                      <a:pt x="132" y="1"/>
                    </a:lnTo>
                    <a:lnTo>
                      <a:pt x="143" y="2"/>
                    </a:lnTo>
                    <a:lnTo>
                      <a:pt x="151" y="3"/>
                    </a:lnTo>
                    <a:lnTo>
                      <a:pt x="157" y="4"/>
                    </a:lnTo>
                    <a:lnTo>
                      <a:pt x="163" y="6"/>
                    </a:lnTo>
                    <a:lnTo>
                      <a:pt x="169" y="8"/>
                    </a:lnTo>
                    <a:lnTo>
                      <a:pt x="174" y="11"/>
                    </a:lnTo>
                    <a:lnTo>
                      <a:pt x="128" y="50"/>
                    </a:lnTo>
                    <a:lnTo>
                      <a:pt x="46" y="50"/>
                    </a:lnTo>
                  </a:path>
                </a:pathLst>
              </a:custGeom>
              <a:solidFill>
                <a:srgbClr val="008080"/>
              </a:solidFill>
              <a:ln w="12700" cap="rnd">
                <a:solidFill>
                  <a:srgbClr val="000000"/>
                </a:solidFill>
                <a:round/>
                <a:headEnd/>
                <a:tailEnd/>
              </a:ln>
            </p:spPr>
            <p:txBody>
              <a:bodyPr/>
              <a:lstStyle/>
              <a:p>
                <a:endParaRPr lang="es-AR" sz="1662"/>
              </a:p>
            </p:txBody>
          </p:sp>
          <p:grpSp>
            <p:nvGrpSpPr>
              <p:cNvPr id="18450" name="Grupo 89">
                <a:extLst>
                  <a:ext uri="{FF2B5EF4-FFF2-40B4-BE49-F238E27FC236}">
                    <a16:creationId xmlns:a16="http://schemas.microsoft.com/office/drawing/2014/main" id="{5C86B436-5659-4A2F-A08E-54A97895DD8B}"/>
                  </a:ext>
                </a:extLst>
              </p:cNvPr>
              <p:cNvGrpSpPr>
                <a:grpSpLocks/>
              </p:cNvGrpSpPr>
              <p:nvPr/>
            </p:nvGrpSpPr>
            <p:grpSpPr bwMode="auto">
              <a:xfrm>
                <a:off x="4266" y="1936"/>
                <a:ext cx="179" cy="249"/>
                <a:chOff x="4266" y="1936"/>
                <a:chExt cx="179" cy="249"/>
              </a:xfrm>
            </p:grpSpPr>
            <p:grpSp>
              <p:nvGrpSpPr>
                <p:cNvPr id="18451" name="Grupo 90">
                  <a:extLst>
                    <a:ext uri="{FF2B5EF4-FFF2-40B4-BE49-F238E27FC236}">
                      <a16:creationId xmlns:a16="http://schemas.microsoft.com/office/drawing/2014/main" id="{5650CD9D-A3C4-48AF-B3F3-6D3B0BC80B86}"/>
                    </a:ext>
                  </a:extLst>
                </p:cNvPr>
                <p:cNvGrpSpPr>
                  <a:grpSpLocks/>
                </p:cNvGrpSpPr>
                <p:nvPr/>
              </p:nvGrpSpPr>
              <p:grpSpPr bwMode="auto">
                <a:xfrm>
                  <a:off x="4319" y="1936"/>
                  <a:ext cx="90" cy="63"/>
                  <a:chOff x="4319" y="1936"/>
                  <a:chExt cx="90" cy="63"/>
                </a:xfrm>
              </p:grpSpPr>
              <p:sp>
                <p:nvSpPr>
                  <p:cNvPr id="18491" name="Forma libre 91">
                    <a:extLst>
                      <a:ext uri="{FF2B5EF4-FFF2-40B4-BE49-F238E27FC236}">
                        <a16:creationId xmlns:a16="http://schemas.microsoft.com/office/drawing/2014/main" id="{06339C4F-28AF-4617-88AF-8B1768BE5884}"/>
                      </a:ext>
                    </a:extLst>
                  </p:cNvPr>
                  <p:cNvSpPr>
                    <a:spLocks/>
                  </p:cNvSpPr>
                  <p:nvPr/>
                </p:nvSpPr>
                <p:spPr bwMode="auto">
                  <a:xfrm>
                    <a:off x="4391" y="1936"/>
                    <a:ext cx="18" cy="63"/>
                  </a:xfrm>
                  <a:custGeom>
                    <a:avLst/>
                    <a:gdLst>
                      <a:gd name="T0" fmla="*/ 0 w 18"/>
                      <a:gd name="T1" fmla="*/ 0 h 63"/>
                      <a:gd name="T2" fmla="*/ 17 w 18"/>
                      <a:gd name="T3" fmla="*/ 0 h 63"/>
                      <a:gd name="T4" fmla="*/ 17 w 18"/>
                      <a:gd name="T5" fmla="*/ 62 h 63"/>
                      <a:gd name="T6" fmla="*/ 0 w 18"/>
                      <a:gd name="T7" fmla="*/ 62 h 63"/>
                      <a:gd name="T8" fmla="*/ 0 w 18"/>
                      <a:gd name="T9" fmla="*/ 0 h 63"/>
                      <a:gd name="T10" fmla="*/ 0 60000 65536"/>
                      <a:gd name="T11" fmla="*/ 0 60000 65536"/>
                      <a:gd name="T12" fmla="*/ 0 60000 65536"/>
                      <a:gd name="T13" fmla="*/ 0 60000 65536"/>
                      <a:gd name="T14" fmla="*/ 0 60000 65536"/>
                      <a:gd name="T15" fmla="*/ 0 w 18"/>
                      <a:gd name="T16" fmla="*/ 0 h 63"/>
                      <a:gd name="T17" fmla="*/ 18 w 18"/>
                      <a:gd name="T18" fmla="*/ 63 h 63"/>
                    </a:gdLst>
                    <a:ahLst/>
                    <a:cxnLst>
                      <a:cxn ang="T10">
                        <a:pos x="T0" y="T1"/>
                      </a:cxn>
                      <a:cxn ang="T11">
                        <a:pos x="T2" y="T3"/>
                      </a:cxn>
                      <a:cxn ang="T12">
                        <a:pos x="T4" y="T5"/>
                      </a:cxn>
                      <a:cxn ang="T13">
                        <a:pos x="T6" y="T7"/>
                      </a:cxn>
                      <a:cxn ang="T14">
                        <a:pos x="T8" y="T9"/>
                      </a:cxn>
                    </a:cxnLst>
                    <a:rect l="T15" t="T16" r="T17" b="T18"/>
                    <a:pathLst>
                      <a:path w="18" h="63">
                        <a:moveTo>
                          <a:pt x="0" y="0"/>
                        </a:moveTo>
                        <a:lnTo>
                          <a:pt x="17" y="0"/>
                        </a:lnTo>
                        <a:lnTo>
                          <a:pt x="17" y="62"/>
                        </a:lnTo>
                        <a:lnTo>
                          <a:pt x="0" y="62"/>
                        </a:lnTo>
                        <a:lnTo>
                          <a:pt x="0" y="0"/>
                        </a:lnTo>
                      </a:path>
                    </a:pathLst>
                  </a:custGeom>
                  <a:solidFill>
                    <a:srgbClr val="008080"/>
                  </a:solidFill>
                  <a:ln w="12700" cap="rnd">
                    <a:solidFill>
                      <a:srgbClr val="000000"/>
                    </a:solidFill>
                    <a:round/>
                    <a:headEnd/>
                    <a:tailEnd/>
                  </a:ln>
                </p:spPr>
                <p:txBody>
                  <a:bodyPr/>
                  <a:lstStyle/>
                  <a:p>
                    <a:endParaRPr lang="es-AR" sz="1662"/>
                  </a:p>
                </p:txBody>
              </p:sp>
              <p:sp>
                <p:nvSpPr>
                  <p:cNvPr id="18492" name="Forma libre 92">
                    <a:extLst>
                      <a:ext uri="{FF2B5EF4-FFF2-40B4-BE49-F238E27FC236}">
                        <a16:creationId xmlns:a16="http://schemas.microsoft.com/office/drawing/2014/main" id="{60B88F16-4A0D-4E06-81C6-7355B9843646}"/>
                      </a:ext>
                    </a:extLst>
                  </p:cNvPr>
                  <p:cNvSpPr>
                    <a:spLocks/>
                  </p:cNvSpPr>
                  <p:nvPr/>
                </p:nvSpPr>
                <p:spPr bwMode="auto">
                  <a:xfrm>
                    <a:off x="4319" y="1936"/>
                    <a:ext cx="19" cy="63"/>
                  </a:xfrm>
                  <a:custGeom>
                    <a:avLst/>
                    <a:gdLst>
                      <a:gd name="T0" fmla="*/ 0 w 19"/>
                      <a:gd name="T1" fmla="*/ 0 h 63"/>
                      <a:gd name="T2" fmla="*/ 18 w 19"/>
                      <a:gd name="T3" fmla="*/ 0 h 63"/>
                      <a:gd name="T4" fmla="*/ 18 w 19"/>
                      <a:gd name="T5" fmla="*/ 62 h 63"/>
                      <a:gd name="T6" fmla="*/ 0 w 19"/>
                      <a:gd name="T7" fmla="*/ 62 h 63"/>
                      <a:gd name="T8" fmla="*/ 0 w 19"/>
                      <a:gd name="T9" fmla="*/ 0 h 63"/>
                      <a:gd name="T10" fmla="*/ 0 60000 65536"/>
                      <a:gd name="T11" fmla="*/ 0 60000 65536"/>
                      <a:gd name="T12" fmla="*/ 0 60000 65536"/>
                      <a:gd name="T13" fmla="*/ 0 60000 65536"/>
                      <a:gd name="T14" fmla="*/ 0 60000 65536"/>
                      <a:gd name="T15" fmla="*/ 0 w 19"/>
                      <a:gd name="T16" fmla="*/ 0 h 63"/>
                      <a:gd name="T17" fmla="*/ 19 w 19"/>
                      <a:gd name="T18" fmla="*/ 63 h 63"/>
                    </a:gdLst>
                    <a:ahLst/>
                    <a:cxnLst>
                      <a:cxn ang="T10">
                        <a:pos x="T0" y="T1"/>
                      </a:cxn>
                      <a:cxn ang="T11">
                        <a:pos x="T2" y="T3"/>
                      </a:cxn>
                      <a:cxn ang="T12">
                        <a:pos x="T4" y="T5"/>
                      </a:cxn>
                      <a:cxn ang="T13">
                        <a:pos x="T6" y="T7"/>
                      </a:cxn>
                      <a:cxn ang="T14">
                        <a:pos x="T8" y="T9"/>
                      </a:cxn>
                    </a:cxnLst>
                    <a:rect l="T15" t="T16" r="T17" b="T18"/>
                    <a:pathLst>
                      <a:path w="19" h="63">
                        <a:moveTo>
                          <a:pt x="0" y="0"/>
                        </a:moveTo>
                        <a:lnTo>
                          <a:pt x="18" y="0"/>
                        </a:lnTo>
                        <a:lnTo>
                          <a:pt x="18" y="62"/>
                        </a:lnTo>
                        <a:lnTo>
                          <a:pt x="0" y="62"/>
                        </a:lnTo>
                        <a:lnTo>
                          <a:pt x="0" y="0"/>
                        </a:lnTo>
                      </a:path>
                    </a:pathLst>
                  </a:custGeom>
                  <a:solidFill>
                    <a:srgbClr val="008080"/>
                  </a:solidFill>
                  <a:ln w="12700" cap="rnd">
                    <a:solidFill>
                      <a:srgbClr val="000000"/>
                    </a:solidFill>
                    <a:round/>
                    <a:headEnd/>
                    <a:tailEnd/>
                  </a:ln>
                </p:spPr>
                <p:txBody>
                  <a:bodyPr/>
                  <a:lstStyle/>
                  <a:p>
                    <a:endParaRPr lang="es-AR" sz="1662"/>
                  </a:p>
                </p:txBody>
              </p:sp>
              <p:sp>
                <p:nvSpPr>
                  <p:cNvPr id="18493" name="Rectángulo 93">
                    <a:extLst>
                      <a:ext uri="{FF2B5EF4-FFF2-40B4-BE49-F238E27FC236}">
                        <a16:creationId xmlns:a16="http://schemas.microsoft.com/office/drawing/2014/main" id="{FD0E292A-077E-4A89-B12E-08D9504D58EF}"/>
                      </a:ext>
                    </a:extLst>
                  </p:cNvPr>
                  <p:cNvSpPr>
                    <a:spLocks noChangeArrowheads="1"/>
                  </p:cNvSpPr>
                  <p:nvPr/>
                </p:nvSpPr>
                <p:spPr bwMode="auto">
                  <a:xfrm>
                    <a:off x="4323" y="1961"/>
                    <a:ext cx="8" cy="8"/>
                  </a:xfrm>
                  <a:prstGeom prst="rect">
                    <a:avLst/>
                  </a:prstGeom>
                  <a:solidFill>
                    <a:srgbClr val="006060"/>
                  </a:solidFill>
                  <a:ln w="12700">
                    <a:solidFill>
                      <a:srgbClr val="000000"/>
                    </a:solidFill>
                    <a:miter lim="800000"/>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18494" name="Rectángulo 94">
                    <a:extLst>
                      <a:ext uri="{FF2B5EF4-FFF2-40B4-BE49-F238E27FC236}">
                        <a16:creationId xmlns:a16="http://schemas.microsoft.com/office/drawing/2014/main" id="{5D612D8D-D7CF-4467-97A5-153632AB9D35}"/>
                      </a:ext>
                    </a:extLst>
                  </p:cNvPr>
                  <p:cNvSpPr>
                    <a:spLocks noChangeArrowheads="1"/>
                  </p:cNvSpPr>
                  <p:nvPr/>
                </p:nvSpPr>
                <p:spPr bwMode="auto">
                  <a:xfrm>
                    <a:off x="4395" y="1962"/>
                    <a:ext cx="8" cy="8"/>
                  </a:xfrm>
                  <a:prstGeom prst="rect">
                    <a:avLst/>
                  </a:prstGeom>
                  <a:solidFill>
                    <a:srgbClr val="006060"/>
                  </a:solidFill>
                  <a:ln w="12700">
                    <a:solidFill>
                      <a:srgbClr val="000000"/>
                    </a:solidFill>
                    <a:miter lim="800000"/>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18452" name="Grupo 95">
                  <a:extLst>
                    <a:ext uri="{FF2B5EF4-FFF2-40B4-BE49-F238E27FC236}">
                      <a16:creationId xmlns:a16="http://schemas.microsoft.com/office/drawing/2014/main" id="{AB966667-599D-4C0D-8CDE-951265818B9B}"/>
                    </a:ext>
                  </a:extLst>
                </p:cNvPr>
                <p:cNvGrpSpPr>
                  <a:grpSpLocks/>
                </p:cNvGrpSpPr>
                <p:nvPr/>
              </p:nvGrpSpPr>
              <p:grpSpPr bwMode="auto">
                <a:xfrm>
                  <a:off x="4266" y="2007"/>
                  <a:ext cx="179" cy="178"/>
                  <a:chOff x="4266" y="2007"/>
                  <a:chExt cx="179" cy="178"/>
                </a:xfrm>
              </p:grpSpPr>
              <p:sp>
                <p:nvSpPr>
                  <p:cNvPr id="18453" name="Autoforma 96">
                    <a:extLst>
                      <a:ext uri="{FF2B5EF4-FFF2-40B4-BE49-F238E27FC236}">
                        <a16:creationId xmlns:a16="http://schemas.microsoft.com/office/drawing/2014/main" id="{812F40F3-AA9E-4409-954D-6F81E0B7E06F}"/>
                      </a:ext>
                    </a:extLst>
                  </p:cNvPr>
                  <p:cNvSpPr>
                    <a:spLocks noChangeArrowheads="1"/>
                  </p:cNvSpPr>
                  <p:nvPr/>
                </p:nvSpPr>
                <p:spPr bwMode="auto">
                  <a:xfrm>
                    <a:off x="4266" y="2007"/>
                    <a:ext cx="179" cy="178"/>
                  </a:xfrm>
                  <a:prstGeom prst="roundRect">
                    <a:avLst>
                      <a:gd name="adj" fmla="val 12148"/>
                    </a:avLst>
                  </a:prstGeom>
                  <a:solidFill>
                    <a:srgbClr val="004040"/>
                  </a:solidFill>
                  <a:ln w="12700">
                    <a:solidFill>
                      <a:srgbClr val="000000"/>
                    </a:solidFill>
                    <a:round/>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nvGrpSpPr>
                  <p:cNvPr id="18454" name="Grupo 97">
                    <a:extLst>
                      <a:ext uri="{FF2B5EF4-FFF2-40B4-BE49-F238E27FC236}">
                        <a16:creationId xmlns:a16="http://schemas.microsoft.com/office/drawing/2014/main" id="{755891B9-EB7B-4C00-B74F-A11A27904CD7}"/>
                      </a:ext>
                    </a:extLst>
                  </p:cNvPr>
                  <p:cNvGrpSpPr>
                    <a:grpSpLocks/>
                  </p:cNvGrpSpPr>
                  <p:nvPr/>
                </p:nvGrpSpPr>
                <p:grpSpPr bwMode="auto">
                  <a:xfrm>
                    <a:off x="4308" y="2036"/>
                    <a:ext cx="97" cy="121"/>
                    <a:chOff x="4308" y="2036"/>
                    <a:chExt cx="97" cy="121"/>
                  </a:xfrm>
                </p:grpSpPr>
                <p:grpSp>
                  <p:nvGrpSpPr>
                    <p:cNvPr id="18455" name="Grupo 98">
                      <a:extLst>
                        <a:ext uri="{FF2B5EF4-FFF2-40B4-BE49-F238E27FC236}">
                          <a16:creationId xmlns:a16="http://schemas.microsoft.com/office/drawing/2014/main" id="{57E38D91-3519-41CD-AD6C-7A19FF358BB3}"/>
                        </a:ext>
                      </a:extLst>
                    </p:cNvPr>
                    <p:cNvGrpSpPr>
                      <a:grpSpLocks/>
                    </p:cNvGrpSpPr>
                    <p:nvPr/>
                  </p:nvGrpSpPr>
                  <p:grpSpPr bwMode="auto">
                    <a:xfrm>
                      <a:off x="4349" y="2036"/>
                      <a:ext cx="16" cy="14"/>
                      <a:chOff x="4349" y="2036"/>
                      <a:chExt cx="16" cy="14"/>
                    </a:xfrm>
                  </p:grpSpPr>
                  <p:sp>
                    <p:nvSpPr>
                      <p:cNvPr id="18489" name="Rectángulo 99">
                        <a:extLst>
                          <a:ext uri="{FF2B5EF4-FFF2-40B4-BE49-F238E27FC236}">
                            <a16:creationId xmlns:a16="http://schemas.microsoft.com/office/drawing/2014/main" id="{A25E28AA-58C3-4FE4-80E2-88A1ABB806D7}"/>
                          </a:ext>
                        </a:extLst>
                      </p:cNvPr>
                      <p:cNvSpPr>
                        <a:spLocks noChangeArrowheads="1"/>
                      </p:cNvSpPr>
                      <p:nvPr/>
                    </p:nvSpPr>
                    <p:spPr bwMode="auto">
                      <a:xfrm>
                        <a:off x="4349" y="2036"/>
                        <a:ext cx="16" cy="9"/>
                      </a:xfrm>
                      <a:prstGeom prst="rect">
                        <a:avLst/>
                      </a:prstGeom>
                      <a:solidFill>
                        <a:srgbClr val="A6A6A6"/>
                      </a:solidFill>
                      <a:ln w="12700">
                        <a:solidFill>
                          <a:srgbClr val="000000"/>
                        </a:solidFill>
                        <a:miter lim="800000"/>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18490" name="Rectángulo 100">
                        <a:extLst>
                          <a:ext uri="{FF2B5EF4-FFF2-40B4-BE49-F238E27FC236}">
                            <a16:creationId xmlns:a16="http://schemas.microsoft.com/office/drawing/2014/main" id="{CA52E79E-6F3C-4895-B368-9E23CC85298E}"/>
                          </a:ext>
                        </a:extLst>
                      </p:cNvPr>
                      <p:cNvSpPr>
                        <a:spLocks noChangeArrowheads="1"/>
                      </p:cNvSpPr>
                      <p:nvPr/>
                    </p:nvSpPr>
                    <p:spPr bwMode="auto">
                      <a:xfrm>
                        <a:off x="4349" y="2040"/>
                        <a:ext cx="16" cy="10"/>
                      </a:xfrm>
                      <a:prstGeom prst="rect">
                        <a:avLst/>
                      </a:prstGeom>
                      <a:solidFill>
                        <a:srgbClr val="E0E0E0"/>
                      </a:solidFill>
                      <a:ln w="12700">
                        <a:solidFill>
                          <a:srgbClr val="000000"/>
                        </a:solidFill>
                        <a:miter lim="800000"/>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18456" name="Grupo 101">
                      <a:extLst>
                        <a:ext uri="{FF2B5EF4-FFF2-40B4-BE49-F238E27FC236}">
                          <a16:creationId xmlns:a16="http://schemas.microsoft.com/office/drawing/2014/main" id="{BF395650-8474-410B-BBF8-0F069BC01384}"/>
                        </a:ext>
                      </a:extLst>
                    </p:cNvPr>
                    <p:cNvGrpSpPr>
                      <a:grpSpLocks/>
                    </p:cNvGrpSpPr>
                    <p:nvPr/>
                  </p:nvGrpSpPr>
                  <p:grpSpPr bwMode="auto">
                    <a:xfrm>
                      <a:off x="4349" y="2072"/>
                      <a:ext cx="16" cy="13"/>
                      <a:chOff x="4349" y="2072"/>
                      <a:chExt cx="16" cy="13"/>
                    </a:xfrm>
                  </p:grpSpPr>
                  <p:sp>
                    <p:nvSpPr>
                      <p:cNvPr id="18487" name="Rectángulo 102">
                        <a:extLst>
                          <a:ext uri="{FF2B5EF4-FFF2-40B4-BE49-F238E27FC236}">
                            <a16:creationId xmlns:a16="http://schemas.microsoft.com/office/drawing/2014/main" id="{28C6B0D4-A4A1-4854-ADA8-0D4E1304518D}"/>
                          </a:ext>
                        </a:extLst>
                      </p:cNvPr>
                      <p:cNvSpPr>
                        <a:spLocks noChangeArrowheads="1"/>
                      </p:cNvSpPr>
                      <p:nvPr/>
                    </p:nvSpPr>
                    <p:spPr bwMode="auto">
                      <a:xfrm>
                        <a:off x="4349" y="2072"/>
                        <a:ext cx="16" cy="9"/>
                      </a:xfrm>
                      <a:prstGeom prst="rect">
                        <a:avLst/>
                      </a:prstGeom>
                      <a:solidFill>
                        <a:srgbClr val="A6A6A6"/>
                      </a:solidFill>
                      <a:ln w="12700">
                        <a:solidFill>
                          <a:srgbClr val="000000"/>
                        </a:solidFill>
                        <a:miter lim="800000"/>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18488" name="Rectángulo 103">
                        <a:extLst>
                          <a:ext uri="{FF2B5EF4-FFF2-40B4-BE49-F238E27FC236}">
                            <a16:creationId xmlns:a16="http://schemas.microsoft.com/office/drawing/2014/main" id="{A64C53D9-22B9-4567-872E-AF85C9902928}"/>
                          </a:ext>
                        </a:extLst>
                      </p:cNvPr>
                      <p:cNvSpPr>
                        <a:spLocks noChangeArrowheads="1"/>
                      </p:cNvSpPr>
                      <p:nvPr/>
                    </p:nvSpPr>
                    <p:spPr bwMode="auto">
                      <a:xfrm>
                        <a:off x="4349" y="2076"/>
                        <a:ext cx="16" cy="9"/>
                      </a:xfrm>
                      <a:prstGeom prst="rect">
                        <a:avLst/>
                      </a:prstGeom>
                      <a:solidFill>
                        <a:srgbClr val="E0E0E0"/>
                      </a:solidFill>
                      <a:ln w="12700">
                        <a:solidFill>
                          <a:srgbClr val="000000"/>
                        </a:solidFill>
                        <a:miter lim="800000"/>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18457" name="Grupo 104">
                      <a:extLst>
                        <a:ext uri="{FF2B5EF4-FFF2-40B4-BE49-F238E27FC236}">
                          <a16:creationId xmlns:a16="http://schemas.microsoft.com/office/drawing/2014/main" id="{FC672ED6-E2C2-4E4D-9D45-C7A546CC0A26}"/>
                        </a:ext>
                      </a:extLst>
                    </p:cNvPr>
                    <p:cNvGrpSpPr>
                      <a:grpSpLocks/>
                    </p:cNvGrpSpPr>
                    <p:nvPr/>
                  </p:nvGrpSpPr>
                  <p:grpSpPr bwMode="auto">
                    <a:xfrm>
                      <a:off x="4349" y="2107"/>
                      <a:ext cx="16" cy="14"/>
                      <a:chOff x="4349" y="2107"/>
                      <a:chExt cx="16" cy="14"/>
                    </a:xfrm>
                  </p:grpSpPr>
                  <p:sp>
                    <p:nvSpPr>
                      <p:cNvPr id="18485" name="Rectángulo 105">
                        <a:extLst>
                          <a:ext uri="{FF2B5EF4-FFF2-40B4-BE49-F238E27FC236}">
                            <a16:creationId xmlns:a16="http://schemas.microsoft.com/office/drawing/2014/main" id="{5987EF15-D2E9-487F-AE81-71F253CB230B}"/>
                          </a:ext>
                        </a:extLst>
                      </p:cNvPr>
                      <p:cNvSpPr>
                        <a:spLocks noChangeArrowheads="1"/>
                      </p:cNvSpPr>
                      <p:nvPr/>
                    </p:nvSpPr>
                    <p:spPr bwMode="auto">
                      <a:xfrm>
                        <a:off x="4349" y="2107"/>
                        <a:ext cx="16" cy="9"/>
                      </a:xfrm>
                      <a:prstGeom prst="rect">
                        <a:avLst/>
                      </a:prstGeom>
                      <a:solidFill>
                        <a:srgbClr val="A6A6A6"/>
                      </a:solidFill>
                      <a:ln w="12700">
                        <a:solidFill>
                          <a:srgbClr val="000000"/>
                        </a:solidFill>
                        <a:miter lim="800000"/>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18486" name="Rectángulo 106">
                        <a:extLst>
                          <a:ext uri="{FF2B5EF4-FFF2-40B4-BE49-F238E27FC236}">
                            <a16:creationId xmlns:a16="http://schemas.microsoft.com/office/drawing/2014/main" id="{2C2FB17E-AB19-43D7-B3FA-3C4747CF6E00}"/>
                          </a:ext>
                        </a:extLst>
                      </p:cNvPr>
                      <p:cNvSpPr>
                        <a:spLocks noChangeArrowheads="1"/>
                      </p:cNvSpPr>
                      <p:nvPr/>
                    </p:nvSpPr>
                    <p:spPr bwMode="auto">
                      <a:xfrm>
                        <a:off x="4349" y="2111"/>
                        <a:ext cx="16" cy="10"/>
                      </a:xfrm>
                      <a:prstGeom prst="rect">
                        <a:avLst/>
                      </a:prstGeom>
                      <a:solidFill>
                        <a:srgbClr val="E0E0E0"/>
                      </a:solidFill>
                      <a:ln w="12700">
                        <a:solidFill>
                          <a:srgbClr val="000000"/>
                        </a:solidFill>
                        <a:miter lim="800000"/>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18458" name="Grupo 107">
                      <a:extLst>
                        <a:ext uri="{FF2B5EF4-FFF2-40B4-BE49-F238E27FC236}">
                          <a16:creationId xmlns:a16="http://schemas.microsoft.com/office/drawing/2014/main" id="{E212E3C8-5D05-4C20-95B0-71019EC7E703}"/>
                        </a:ext>
                      </a:extLst>
                    </p:cNvPr>
                    <p:cNvGrpSpPr>
                      <a:grpSpLocks/>
                    </p:cNvGrpSpPr>
                    <p:nvPr/>
                  </p:nvGrpSpPr>
                  <p:grpSpPr bwMode="auto">
                    <a:xfrm>
                      <a:off x="4349" y="2143"/>
                      <a:ext cx="16" cy="14"/>
                      <a:chOff x="4349" y="2143"/>
                      <a:chExt cx="16" cy="14"/>
                    </a:xfrm>
                  </p:grpSpPr>
                  <p:sp>
                    <p:nvSpPr>
                      <p:cNvPr id="18483" name="Rectángulo 108">
                        <a:extLst>
                          <a:ext uri="{FF2B5EF4-FFF2-40B4-BE49-F238E27FC236}">
                            <a16:creationId xmlns:a16="http://schemas.microsoft.com/office/drawing/2014/main" id="{4D42E0A6-BD37-45F8-923E-7331E09E0F31}"/>
                          </a:ext>
                        </a:extLst>
                      </p:cNvPr>
                      <p:cNvSpPr>
                        <a:spLocks noChangeArrowheads="1"/>
                      </p:cNvSpPr>
                      <p:nvPr/>
                    </p:nvSpPr>
                    <p:spPr bwMode="auto">
                      <a:xfrm>
                        <a:off x="4349" y="2143"/>
                        <a:ext cx="16" cy="9"/>
                      </a:xfrm>
                      <a:prstGeom prst="rect">
                        <a:avLst/>
                      </a:prstGeom>
                      <a:solidFill>
                        <a:srgbClr val="A6A6A6"/>
                      </a:solidFill>
                      <a:ln w="12700">
                        <a:solidFill>
                          <a:srgbClr val="000000"/>
                        </a:solidFill>
                        <a:miter lim="800000"/>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18484" name="Rectángulo 109">
                        <a:extLst>
                          <a:ext uri="{FF2B5EF4-FFF2-40B4-BE49-F238E27FC236}">
                            <a16:creationId xmlns:a16="http://schemas.microsoft.com/office/drawing/2014/main" id="{8CA53948-CA86-4CDD-B6BE-65D0B168E427}"/>
                          </a:ext>
                        </a:extLst>
                      </p:cNvPr>
                      <p:cNvSpPr>
                        <a:spLocks noChangeArrowheads="1"/>
                      </p:cNvSpPr>
                      <p:nvPr/>
                    </p:nvSpPr>
                    <p:spPr bwMode="auto">
                      <a:xfrm>
                        <a:off x="4349" y="2147"/>
                        <a:ext cx="16" cy="10"/>
                      </a:xfrm>
                      <a:prstGeom prst="rect">
                        <a:avLst/>
                      </a:prstGeom>
                      <a:solidFill>
                        <a:srgbClr val="E0E0E0"/>
                      </a:solidFill>
                      <a:ln w="12700">
                        <a:solidFill>
                          <a:srgbClr val="000000"/>
                        </a:solidFill>
                        <a:miter lim="800000"/>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18459" name="Grupo 110">
                      <a:extLst>
                        <a:ext uri="{FF2B5EF4-FFF2-40B4-BE49-F238E27FC236}">
                          <a16:creationId xmlns:a16="http://schemas.microsoft.com/office/drawing/2014/main" id="{BCC46E35-9358-4B9A-A985-591DC0B09B87}"/>
                        </a:ext>
                      </a:extLst>
                    </p:cNvPr>
                    <p:cNvGrpSpPr>
                      <a:grpSpLocks/>
                    </p:cNvGrpSpPr>
                    <p:nvPr/>
                  </p:nvGrpSpPr>
                  <p:grpSpPr bwMode="auto">
                    <a:xfrm>
                      <a:off x="4309" y="2036"/>
                      <a:ext cx="15" cy="14"/>
                      <a:chOff x="4309" y="2036"/>
                      <a:chExt cx="15" cy="14"/>
                    </a:xfrm>
                  </p:grpSpPr>
                  <p:sp>
                    <p:nvSpPr>
                      <p:cNvPr id="18481" name="Rectángulo 111">
                        <a:extLst>
                          <a:ext uri="{FF2B5EF4-FFF2-40B4-BE49-F238E27FC236}">
                            <a16:creationId xmlns:a16="http://schemas.microsoft.com/office/drawing/2014/main" id="{FC3FA81F-E4A5-4D85-81A8-267F4116C37F}"/>
                          </a:ext>
                        </a:extLst>
                      </p:cNvPr>
                      <p:cNvSpPr>
                        <a:spLocks noChangeArrowheads="1"/>
                      </p:cNvSpPr>
                      <p:nvPr/>
                    </p:nvSpPr>
                    <p:spPr bwMode="auto">
                      <a:xfrm>
                        <a:off x="4309" y="2036"/>
                        <a:ext cx="15" cy="9"/>
                      </a:xfrm>
                      <a:prstGeom prst="rect">
                        <a:avLst/>
                      </a:prstGeom>
                      <a:solidFill>
                        <a:srgbClr val="A6A6A6"/>
                      </a:solidFill>
                      <a:ln w="12700">
                        <a:solidFill>
                          <a:srgbClr val="000000"/>
                        </a:solidFill>
                        <a:miter lim="800000"/>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18482" name="Rectángulo 112">
                        <a:extLst>
                          <a:ext uri="{FF2B5EF4-FFF2-40B4-BE49-F238E27FC236}">
                            <a16:creationId xmlns:a16="http://schemas.microsoft.com/office/drawing/2014/main" id="{A40738BE-78D8-4335-A778-006AAE469DC2}"/>
                          </a:ext>
                        </a:extLst>
                      </p:cNvPr>
                      <p:cNvSpPr>
                        <a:spLocks noChangeArrowheads="1"/>
                      </p:cNvSpPr>
                      <p:nvPr/>
                    </p:nvSpPr>
                    <p:spPr bwMode="auto">
                      <a:xfrm>
                        <a:off x="4309" y="2040"/>
                        <a:ext cx="15" cy="10"/>
                      </a:xfrm>
                      <a:prstGeom prst="rect">
                        <a:avLst/>
                      </a:prstGeom>
                      <a:solidFill>
                        <a:srgbClr val="E0E0E0"/>
                      </a:solidFill>
                      <a:ln w="12700">
                        <a:solidFill>
                          <a:srgbClr val="000000"/>
                        </a:solidFill>
                        <a:miter lim="800000"/>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18460" name="Grupo 113">
                      <a:extLst>
                        <a:ext uri="{FF2B5EF4-FFF2-40B4-BE49-F238E27FC236}">
                          <a16:creationId xmlns:a16="http://schemas.microsoft.com/office/drawing/2014/main" id="{AAF1FFC1-DF05-4351-89F7-0E07FE051038}"/>
                        </a:ext>
                      </a:extLst>
                    </p:cNvPr>
                    <p:cNvGrpSpPr>
                      <a:grpSpLocks/>
                    </p:cNvGrpSpPr>
                    <p:nvPr/>
                  </p:nvGrpSpPr>
                  <p:grpSpPr bwMode="auto">
                    <a:xfrm>
                      <a:off x="4309" y="2072"/>
                      <a:ext cx="15" cy="13"/>
                      <a:chOff x="4309" y="2072"/>
                      <a:chExt cx="15" cy="13"/>
                    </a:xfrm>
                  </p:grpSpPr>
                  <p:sp>
                    <p:nvSpPr>
                      <p:cNvPr id="18479" name="Rectángulo 114">
                        <a:extLst>
                          <a:ext uri="{FF2B5EF4-FFF2-40B4-BE49-F238E27FC236}">
                            <a16:creationId xmlns:a16="http://schemas.microsoft.com/office/drawing/2014/main" id="{DA3B3ED4-2CAF-4094-AFDF-0012562CA135}"/>
                          </a:ext>
                        </a:extLst>
                      </p:cNvPr>
                      <p:cNvSpPr>
                        <a:spLocks noChangeArrowheads="1"/>
                      </p:cNvSpPr>
                      <p:nvPr/>
                    </p:nvSpPr>
                    <p:spPr bwMode="auto">
                      <a:xfrm>
                        <a:off x="4309" y="2072"/>
                        <a:ext cx="15" cy="9"/>
                      </a:xfrm>
                      <a:prstGeom prst="rect">
                        <a:avLst/>
                      </a:prstGeom>
                      <a:solidFill>
                        <a:srgbClr val="A6A6A6"/>
                      </a:solidFill>
                      <a:ln w="12700">
                        <a:solidFill>
                          <a:srgbClr val="000000"/>
                        </a:solidFill>
                        <a:miter lim="800000"/>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18480" name="Rectángulo 115">
                        <a:extLst>
                          <a:ext uri="{FF2B5EF4-FFF2-40B4-BE49-F238E27FC236}">
                            <a16:creationId xmlns:a16="http://schemas.microsoft.com/office/drawing/2014/main" id="{3781D030-C48A-449D-9F06-ECA8EF245936}"/>
                          </a:ext>
                        </a:extLst>
                      </p:cNvPr>
                      <p:cNvSpPr>
                        <a:spLocks noChangeArrowheads="1"/>
                      </p:cNvSpPr>
                      <p:nvPr/>
                    </p:nvSpPr>
                    <p:spPr bwMode="auto">
                      <a:xfrm>
                        <a:off x="4309" y="2076"/>
                        <a:ext cx="15" cy="9"/>
                      </a:xfrm>
                      <a:prstGeom prst="rect">
                        <a:avLst/>
                      </a:prstGeom>
                      <a:solidFill>
                        <a:srgbClr val="E0E0E0"/>
                      </a:solidFill>
                      <a:ln w="12700">
                        <a:solidFill>
                          <a:srgbClr val="000000"/>
                        </a:solidFill>
                        <a:miter lim="800000"/>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18461" name="Grupo 116">
                      <a:extLst>
                        <a:ext uri="{FF2B5EF4-FFF2-40B4-BE49-F238E27FC236}">
                          <a16:creationId xmlns:a16="http://schemas.microsoft.com/office/drawing/2014/main" id="{2C5B0368-06C2-4F52-B3FA-02E61D2C969A}"/>
                        </a:ext>
                      </a:extLst>
                    </p:cNvPr>
                    <p:cNvGrpSpPr>
                      <a:grpSpLocks/>
                    </p:cNvGrpSpPr>
                    <p:nvPr/>
                  </p:nvGrpSpPr>
                  <p:grpSpPr bwMode="auto">
                    <a:xfrm>
                      <a:off x="4309" y="2107"/>
                      <a:ext cx="15" cy="14"/>
                      <a:chOff x="4309" y="2107"/>
                      <a:chExt cx="15" cy="14"/>
                    </a:xfrm>
                  </p:grpSpPr>
                  <p:sp>
                    <p:nvSpPr>
                      <p:cNvPr id="18477" name="Rectángulo 117">
                        <a:extLst>
                          <a:ext uri="{FF2B5EF4-FFF2-40B4-BE49-F238E27FC236}">
                            <a16:creationId xmlns:a16="http://schemas.microsoft.com/office/drawing/2014/main" id="{5EDA2D0E-ED66-4527-8D56-BC6B219EB1AB}"/>
                          </a:ext>
                        </a:extLst>
                      </p:cNvPr>
                      <p:cNvSpPr>
                        <a:spLocks noChangeArrowheads="1"/>
                      </p:cNvSpPr>
                      <p:nvPr/>
                    </p:nvSpPr>
                    <p:spPr bwMode="auto">
                      <a:xfrm>
                        <a:off x="4309" y="2107"/>
                        <a:ext cx="15" cy="9"/>
                      </a:xfrm>
                      <a:prstGeom prst="rect">
                        <a:avLst/>
                      </a:prstGeom>
                      <a:solidFill>
                        <a:srgbClr val="A6A6A6"/>
                      </a:solidFill>
                      <a:ln w="12700">
                        <a:solidFill>
                          <a:srgbClr val="000000"/>
                        </a:solidFill>
                        <a:miter lim="800000"/>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18478" name="Rectángulo 118">
                        <a:extLst>
                          <a:ext uri="{FF2B5EF4-FFF2-40B4-BE49-F238E27FC236}">
                            <a16:creationId xmlns:a16="http://schemas.microsoft.com/office/drawing/2014/main" id="{3FE52B74-3339-4426-BE4F-F382E427A683}"/>
                          </a:ext>
                        </a:extLst>
                      </p:cNvPr>
                      <p:cNvSpPr>
                        <a:spLocks noChangeArrowheads="1"/>
                      </p:cNvSpPr>
                      <p:nvPr/>
                    </p:nvSpPr>
                    <p:spPr bwMode="auto">
                      <a:xfrm>
                        <a:off x="4309" y="2111"/>
                        <a:ext cx="15" cy="10"/>
                      </a:xfrm>
                      <a:prstGeom prst="rect">
                        <a:avLst/>
                      </a:prstGeom>
                      <a:solidFill>
                        <a:srgbClr val="E0E0E0"/>
                      </a:solidFill>
                      <a:ln w="12700">
                        <a:solidFill>
                          <a:srgbClr val="000000"/>
                        </a:solidFill>
                        <a:miter lim="800000"/>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18462" name="Grupo 119">
                      <a:extLst>
                        <a:ext uri="{FF2B5EF4-FFF2-40B4-BE49-F238E27FC236}">
                          <a16:creationId xmlns:a16="http://schemas.microsoft.com/office/drawing/2014/main" id="{9407C3B7-DE5B-40EE-A20B-59294A15029B}"/>
                        </a:ext>
                      </a:extLst>
                    </p:cNvPr>
                    <p:cNvGrpSpPr>
                      <a:grpSpLocks/>
                    </p:cNvGrpSpPr>
                    <p:nvPr/>
                  </p:nvGrpSpPr>
                  <p:grpSpPr bwMode="auto">
                    <a:xfrm>
                      <a:off x="4308" y="2143"/>
                      <a:ext cx="16" cy="14"/>
                      <a:chOff x="4308" y="2143"/>
                      <a:chExt cx="16" cy="14"/>
                    </a:xfrm>
                  </p:grpSpPr>
                  <p:sp>
                    <p:nvSpPr>
                      <p:cNvPr id="18475" name="Rectángulo 120">
                        <a:extLst>
                          <a:ext uri="{FF2B5EF4-FFF2-40B4-BE49-F238E27FC236}">
                            <a16:creationId xmlns:a16="http://schemas.microsoft.com/office/drawing/2014/main" id="{4672A04D-015F-4CE5-9C11-4CD7D0B22263}"/>
                          </a:ext>
                        </a:extLst>
                      </p:cNvPr>
                      <p:cNvSpPr>
                        <a:spLocks noChangeArrowheads="1"/>
                      </p:cNvSpPr>
                      <p:nvPr/>
                    </p:nvSpPr>
                    <p:spPr bwMode="auto">
                      <a:xfrm>
                        <a:off x="4308" y="2143"/>
                        <a:ext cx="16" cy="9"/>
                      </a:xfrm>
                      <a:prstGeom prst="rect">
                        <a:avLst/>
                      </a:prstGeom>
                      <a:solidFill>
                        <a:srgbClr val="A6A6A6"/>
                      </a:solidFill>
                      <a:ln w="12700">
                        <a:solidFill>
                          <a:srgbClr val="000000"/>
                        </a:solidFill>
                        <a:miter lim="800000"/>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18476" name="Rectángulo 121">
                        <a:extLst>
                          <a:ext uri="{FF2B5EF4-FFF2-40B4-BE49-F238E27FC236}">
                            <a16:creationId xmlns:a16="http://schemas.microsoft.com/office/drawing/2014/main" id="{92CDB1E6-9E2E-4BD9-8496-9C2FF73EAED2}"/>
                          </a:ext>
                        </a:extLst>
                      </p:cNvPr>
                      <p:cNvSpPr>
                        <a:spLocks noChangeArrowheads="1"/>
                      </p:cNvSpPr>
                      <p:nvPr/>
                    </p:nvSpPr>
                    <p:spPr bwMode="auto">
                      <a:xfrm>
                        <a:off x="4308" y="2147"/>
                        <a:ext cx="16" cy="10"/>
                      </a:xfrm>
                      <a:prstGeom prst="rect">
                        <a:avLst/>
                      </a:prstGeom>
                      <a:solidFill>
                        <a:srgbClr val="E0E0E0"/>
                      </a:solidFill>
                      <a:ln w="12700">
                        <a:solidFill>
                          <a:srgbClr val="000000"/>
                        </a:solidFill>
                        <a:miter lim="800000"/>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18463" name="Grupo 122">
                      <a:extLst>
                        <a:ext uri="{FF2B5EF4-FFF2-40B4-BE49-F238E27FC236}">
                          <a16:creationId xmlns:a16="http://schemas.microsoft.com/office/drawing/2014/main" id="{04A16C6A-EDFB-4AC7-90AF-F067C756853A}"/>
                        </a:ext>
                      </a:extLst>
                    </p:cNvPr>
                    <p:cNvGrpSpPr>
                      <a:grpSpLocks/>
                    </p:cNvGrpSpPr>
                    <p:nvPr/>
                  </p:nvGrpSpPr>
                  <p:grpSpPr bwMode="auto">
                    <a:xfrm>
                      <a:off x="4389" y="2036"/>
                      <a:ext cx="16" cy="14"/>
                      <a:chOff x="4389" y="2036"/>
                      <a:chExt cx="16" cy="14"/>
                    </a:xfrm>
                  </p:grpSpPr>
                  <p:sp>
                    <p:nvSpPr>
                      <p:cNvPr id="18473" name="Rectángulo 123">
                        <a:extLst>
                          <a:ext uri="{FF2B5EF4-FFF2-40B4-BE49-F238E27FC236}">
                            <a16:creationId xmlns:a16="http://schemas.microsoft.com/office/drawing/2014/main" id="{B72AA403-5241-4E74-8EB0-A7A281FD9D46}"/>
                          </a:ext>
                        </a:extLst>
                      </p:cNvPr>
                      <p:cNvSpPr>
                        <a:spLocks noChangeArrowheads="1"/>
                      </p:cNvSpPr>
                      <p:nvPr/>
                    </p:nvSpPr>
                    <p:spPr bwMode="auto">
                      <a:xfrm>
                        <a:off x="4389" y="2036"/>
                        <a:ext cx="16" cy="9"/>
                      </a:xfrm>
                      <a:prstGeom prst="rect">
                        <a:avLst/>
                      </a:prstGeom>
                      <a:solidFill>
                        <a:srgbClr val="A6A6A6"/>
                      </a:solidFill>
                      <a:ln w="12700">
                        <a:solidFill>
                          <a:srgbClr val="000000"/>
                        </a:solidFill>
                        <a:miter lim="800000"/>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18474" name="Rectángulo 124">
                        <a:extLst>
                          <a:ext uri="{FF2B5EF4-FFF2-40B4-BE49-F238E27FC236}">
                            <a16:creationId xmlns:a16="http://schemas.microsoft.com/office/drawing/2014/main" id="{FEB7C417-81EF-4039-9FE0-1824E884AE54}"/>
                          </a:ext>
                        </a:extLst>
                      </p:cNvPr>
                      <p:cNvSpPr>
                        <a:spLocks noChangeArrowheads="1"/>
                      </p:cNvSpPr>
                      <p:nvPr/>
                    </p:nvSpPr>
                    <p:spPr bwMode="auto">
                      <a:xfrm>
                        <a:off x="4389" y="2040"/>
                        <a:ext cx="16" cy="10"/>
                      </a:xfrm>
                      <a:prstGeom prst="rect">
                        <a:avLst/>
                      </a:prstGeom>
                      <a:solidFill>
                        <a:srgbClr val="E0E0E0"/>
                      </a:solidFill>
                      <a:ln w="12700">
                        <a:solidFill>
                          <a:srgbClr val="000000"/>
                        </a:solidFill>
                        <a:miter lim="800000"/>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18464" name="Grupo 125">
                      <a:extLst>
                        <a:ext uri="{FF2B5EF4-FFF2-40B4-BE49-F238E27FC236}">
                          <a16:creationId xmlns:a16="http://schemas.microsoft.com/office/drawing/2014/main" id="{F1757F28-2C26-4C62-9CED-F27176010490}"/>
                        </a:ext>
                      </a:extLst>
                    </p:cNvPr>
                    <p:cNvGrpSpPr>
                      <a:grpSpLocks/>
                    </p:cNvGrpSpPr>
                    <p:nvPr/>
                  </p:nvGrpSpPr>
                  <p:grpSpPr bwMode="auto">
                    <a:xfrm>
                      <a:off x="4389" y="2072"/>
                      <a:ext cx="16" cy="13"/>
                      <a:chOff x="4389" y="2072"/>
                      <a:chExt cx="16" cy="13"/>
                    </a:xfrm>
                  </p:grpSpPr>
                  <p:sp>
                    <p:nvSpPr>
                      <p:cNvPr id="18471" name="Rectángulo 126">
                        <a:extLst>
                          <a:ext uri="{FF2B5EF4-FFF2-40B4-BE49-F238E27FC236}">
                            <a16:creationId xmlns:a16="http://schemas.microsoft.com/office/drawing/2014/main" id="{BCE1D65D-2ED6-4F26-9A97-7FEB97AE2F06}"/>
                          </a:ext>
                        </a:extLst>
                      </p:cNvPr>
                      <p:cNvSpPr>
                        <a:spLocks noChangeArrowheads="1"/>
                      </p:cNvSpPr>
                      <p:nvPr/>
                    </p:nvSpPr>
                    <p:spPr bwMode="auto">
                      <a:xfrm>
                        <a:off x="4389" y="2072"/>
                        <a:ext cx="16" cy="9"/>
                      </a:xfrm>
                      <a:prstGeom prst="rect">
                        <a:avLst/>
                      </a:prstGeom>
                      <a:solidFill>
                        <a:srgbClr val="A6A6A6"/>
                      </a:solidFill>
                      <a:ln w="12700">
                        <a:solidFill>
                          <a:srgbClr val="000000"/>
                        </a:solidFill>
                        <a:miter lim="800000"/>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18472" name="Rectángulo 127">
                        <a:extLst>
                          <a:ext uri="{FF2B5EF4-FFF2-40B4-BE49-F238E27FC236}">
                            <a16:creationId xmlns:a16="http://schemas.microsoft.com/office/drawing/2014/main" id="{3565896B-F50E-49B9-A8D5-E155687853BE}"/>
                          </a:ext>
                        </a:extLst>
                      </p:cNvPr>
                      <p:cNvSpPr>
                        <a:spLocks noChangeArrowheads="1"/>
                      </p:cNvSpPr>
                      <p:nvPr/>
                    </p:nvSpPr>
                    <p:spPr bwMode="auto">
                      <a:xfrm>
                        <a:off x="4389" y="2076"/>
                        <a:ext cx="16" cy="9"/>
                      </a:xfrm>
                      <a:prstGeom prst="rect">
                        <a:avLst/>
                      </a:prstGeom>
                      <a:solidFill>
                        <a:srgbClr val="E0E0E0"/>
                      </a:solidFill>
                      <a:ln w="12700">
                        <a:solidFill>
                          <a:srgbClr val="000000"/>
                        </a:solidFill>
                        <a:miter lim="800000"/>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18465" name="Grupo 128">
                      <a:extLst>
                        <a:ext uri="{FF2B5EF4-FFF2-40B4-BE49-F238E27FC236}">
                          <a16:creationId xmlns:a16="http://schemas.microsoft.com/office/drawing/2014/main" id="{8B8343F0-082A-49CD-ABE1-1413623ADE42}"/>
                        </a:ext>
                      </a:extLst>
                    </p:cNvPr>
                    <p:cNvGrpSpPr>
                      <a:grpSpLocks/>
                    </p:cNvGrpSpPr>
                    <p:nvPr/>
                  </p:nvGrpSpPr>
                  <p:grpSpPr bwMode="auto">
                    <a:xfrm>
                      <a:off x="4389" y="2107"/>
                      <a:ext cx="16" cy="14"/>
                      <a:chOff x="4389" y="2107"/>
                      <a:chExt cx="16" cy="14"/>
                    </a:xfrm>
                  </p:grpSpPr>
                  <p:sp>
                    <p:nvSpPr>
                      <p:cNvPr id="18469" name="Rectángulo 129">
                        <a:extLst>
                          <a:ext uri="{FF2B5EF4-FFF2-40B4-BE49-F238E27FC236}">
                            <a16:creationId xmlns:a16="http://schemas.microsoft.com/office/drawing/2014/main" id="{2B3FAF2D-2C59-48FC-8341-B22276259407}"/>
                          </a:ext>
                        </a:extLst>
                      </p:cNvPr>
                      <p:cNvSpPr>
                        <a:spLocks noChangeArrowheads="1"/>
                      </p:cNvSpPr>
                      <p:nvPr/>
                    </p:nvSpPr>
                    <p:spPr bwMode="auto">
                      <a:xfrm>
                        <a:off x="4389" y="2107"/>
                        <a:ext cx="16" cy="9"/>
                      </a:xfrm>
                      <a:prstGeom prst="rect">
                        <a:avLst/>
                      </a:prstGeom>
                      <a:solidFill>
                        <a:srgbClr val="A6A6A6"/>
                      </a:solidFill>
                      <a:ln w="12700">
                        <a:solidFill>
                          <a:srgbClr val="000000"/>
                        </a:solidFill>
                        <a:miter lim="800000"/>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18470" name="Rectángulo 130">
                        <a:extLst>
                          <a:ext uri="{FF2B5EF4-FFF2-40B4-BE49-F238E27FC236}">
                            <a16:creationId xmlns:a16="http://schemas.microsoft.com/office/drawing/2014/main" id="{91524BB9-272B-4CA7-9375-09C8C4B24B0A}"/>
                          </a:ext>
                        </a:extLst>
                      </p:cNvPr>
                      <p:cNvSpPr>
                        <a:spLocks noChangeArrowheads="1"/>
                      </p:cNvSpPr>
                      <p:nvPr/>
                    </p:nvSpPr>
                    <p:spPr bwMode="auto">
                      <a:xfrm>
                        <a:off x="4389" y="2111"/>
                        <a:ext cx="16" cy="10"/>
                      </a:xfrm>
                      <a:prstGeom prst="rect">
                        <a:avLst/>
                      </a:prstGeom>
                      <a:solidFill>
                        <a:srgbClr val="E0E0E0"/>
                      </a:solidFill>
                      <a:ln w="12700">
                        <a:solidFill>
                          <a:srgbClr val="000000"/>
                        </a:solidFill>
                        <a:miter lim="800000"/>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18466" name="Grupo 131">
                      <a:extLst>
                        <a:ext uri="{FF2B5EF4-FFF2-40B4-BE49-F238E27FC236}">
                          <a16:creationId xmlns:a16="http://schemas.microsoft.com/office/drawing/2014/main" id="{788CDCA1-7676-4759-8187-A8226B4462C0}"/>
                        </a:ext>
                      </a:extLst>
                    </p:cNvPr>
                    <p:cNvGrpSpPr>
                      <a:grpSpLocks/>
                    </p:cNvGrpSpPr>
                    <p:nvPr/>
                  </p:nvGrpSpPr>
                  <p:grpSpPr bwMode="auto">
                    <a:xfrm>
                      <a:off x="4389" y="2143"/>
                      <a:ext cx="16" cy="14"/>
                      <a:chOff x="4389" y="2143"/>
                      <a:chExt cx="16" cy="14"/>
                    </a:xfrm>
                  </p:grpSpPr>
                  <p:sp>
                    <p:nvSpPr>
                      <p:cNvPr id="18467" name="Rectángulo 132">
                        <a:extLst>
                          <a:ext uri="{FF2B5EF4-FFF2-40B4-BE49-F238E27FC236}">
                            <a16:creationId xmlns:a16="http://schemas.microsoft.com/office/drawing/2014/main" id="{5F3269AF-5850-4B8C-AD20-6A0428441061}"/>
                          </a:ext>
                        </a:extLst>
                      </p:cNvPr>
                      <p:cNvSpPr>
                        <a:spLocks noChangeArrowheads="1"/>
                      </p:cNvSpPr>
                      <p:nvPr/>
                    </p:nvSpPr>
                    <p:spPr bwMode="auto">
                      <a:xfrm>
                        <a:off x="4389" y="2143"/>
                        <a:ext cx="16" cy="9"/>
                      </a:xfrm>
                      <a:prstGeom prst="rect">
                        <a:avLst/>
                      </a:prstGeom>
                      <a:solidFill>
                        <a:srgbClr val="A6A6A6"/>
                      </a:solidFill>
                      <a:ln w="12700">
                        <a:solidFill>
                          <a:srgbClr val="000000"/>
                        </a:solidFill>
                        <a:miter lim="800000"/>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18468" name="Rectángulo 133">
                        <a:extLst>
                          <a:ext uri="{FF2B5EF4-FFF2-40B4-BE49-F238E27FC236}">
                            <a16:creationId xmlns:a16="http://schemas.microsoft.com/office/drawing/2014/main" id="{1BCCB19F-AC1D-426E-9747-0E388035FF57}"/>
                          </a:ext>
                        </a:extLst>
                      </p:cNvPr>
                      <p:cNvSpPr>
                        <a:spLocks noChangeArrowheads="1"/>
                      </p:cNvSpPr>
                      <p:nvPr/>
                    </p:nvSpPr>
                    <p:spPr bwMode="auto">
                      <a:xfrm>
                        <a:off x="4389" y="2147"/>
                        <a:ext cx="16" cy="10"/>
                      </a:xfrm>
                      <a:prstGeom prst="rect">
                        <a:avLst/>
                      </a:prstGeom>
                      <a:solidFill>
                        <a:srgbClr val="E0E0E0"/>
                      </a:solidFill>
                      <a:ln w="12700">
                        <a:solidFill>
                          <a:srgbClr val="000000"/>
                        </a:solidFill>
                        <a:miter lim="800000"/>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grpSp>
          </p:grpSp>
        </p:grpSp>
      </p:grpSp>
    </p:spTree>
  </p:cSld>
  <p:clrMapOvr>
    <a:masterClrMapping/>
  </p:clrMapOvr>
  <p:transition spd="slow">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4 Marcador de número de diapositiva">
            <a:extLst>
              <a:ext uri="{FF2B5EF4-FFF2-40B4-BE49-F238E27FC236}">
                <a16:creationId xmlns:a16="http://schemas.microsoft.com/office/drawing/2014/main" id="{49614A8F-6754-4FA4-A86B-6392A716977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2769">
                <a:solidFill>
                  <a:schemeClr val="tx1"/>
                </a:solidFill>
                <a:latin typeface="Tahoma" panose="020B0604030504040204" pitchFamily="34" charset="0"/>
              </a:defRPr>
            </a:lvl1pPr>
            <a:lvl2pPr marL="685817" indent="-263776">
              <a:spcBef>
                <a:spcPct val="20000"/>
              </a:spcBef>
              <a:buClr>
                <a:schemeClr val="accent2"/>
              </a:buClr>
              <a:buFont typeface="Wingdings" panose="05000000000000000000" pitchFamily="2" charset="2"/>
              <a:buChar char="n"/>
              <a:defRPr sz="2400">
                <a:solidFill>
                  <a:schemeClr val="tx1"/>
                </a:solidFill>
                <a:latin typeface="Tahoma" panose="020B0604030504040204" pitchFamily="34" charset="0"/>
              </a:defRPr>
            </a:lvl2pPr>
            <a:lvl3pPr marL="1055103" indent="-211021">
              <a:spcBef>
                <a:spcPct val="20000"/>
              </a:spcBef>
              <a:buClr>
                <a:schemeClr val="accent2"/>
              </a:buClr>
              <a:buFont typeface="Wingdings" panose="05000000000000000000" pitchFamily="2" charset="2"/>
              <a:buChar char="o"/>
              <a:defRPr sz="2123">
                <a:solidFill>
                  <a:schemeClr val="tx1"/>
                </a:solidFill>
                <a:latin typeface="Tahoma" panose="020B0604030504040204" pitchFamily="34" charset="0"/>
              </a:defRPr>
            </a:lvl3pPr>
            <a:lvl4pPr marL="1477145" indent="-211021">
              <a:spcBef>
                <a:spcPct val="20000"/>
              </a:spcBef>
              <a:buClr>
                <a:schemeClr val="accent2"/>
              </a:buClr>
              <a:buFont typeface="Wingdings" panose="05000000000000000000" pitchFamily="2" charset="2"/>
              <a:buChar char="n"/>
              <a:defRPr sz="1846">
                <a:solidFill>
                  <a:schemeClr val="tx1"/>
                </a:solidFill>
                <a:latin typeface="Tahoma" panose="020B0604030504040204" pitchFamily="34" charset="0"/>
              </a:defRPr>
            </a:lvl4pPr>
            <a:lvl5pPr marL="1899186" indent="-211021">
              <a:spcBef>
                <a:spcPct val="25000"/>
              </a:spcBef>
              <a:buClr>
                <a:schemeClr val="accent2"/>
              </a:buClr>
              <a:buFont typeface="Wingdings" panose="05000000000000000000" pitchFamily="2" charset="2"/>
              <a:buChar char="§"/>
              <a:defRPr sz="1846">
                <a:solidFill>
                  <a:schemeClr val="tx1"/>
                </a:solidFill>
                <a:latin typeface="Tahoma" panose="020B0604030504040204" pitchFamily="34" charset="0"/>
              </a:defRPr>
            </a:lvl5pPr>
            <a:lvl6pPr marL="2321227"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6pPr>
            <a:lvl7pPr marL="2743269"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7pPr>
            <a:lvl8pPr marL="3165310"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8pPr>
            <a:lvl9pPr marL="3587351"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9pPr>
          </a:lstStyle>
          <a:p>
            <a:pPr>
              <a:spcBef>
                <a:spcPct val="0"/>
              </a:spcBef>
              <a:buClrTx/>
              <a:buFontTx/>
              <a:buNone/>
            </a:pPr>
            <a:fld id="{92E049CE-21E5-4BD2-9428-D51A1D9D24D7}" type="slidenum">
              <a:rPr lang="es-ES" altLang="es-AR" sz="1108"/>
              <a:pPr>
                <a:spcBef>
                  <a:spcPct val="0"/>
                </a:spcBef>
                <a:buClrTx/>
                <a:buFontTx/>
                <a:buNone/>
              </a:pPr>
              <a:t>41</a:t>
            </a:fld>
            <a:endParaRPr lang="es-ES" altLang="es-AR" sz="1108"/>
          </a:p>
        </p:txBody>
      </p:sp>
      <p:sp>
        <p:nvSpPr>
          <p:cNvPr id="19459" name="Forma libre 2">
            <a:extLst>
              <a:ext uri="{FF2B5EF4-FFF2-40B4-BE49-F238E27FC236}">
                <a16:creationId xmlns:a16="http://schemas.microsoft.com/office/drawing/2014/main" id="{EAFE2AA6-0CDC-421B-92B9-9B41A6196CAE}"/>
              </a:ext>
            </a:extLst>
          </p:cNvPr>
          <p:cNvSpPr>
            <a:spLocks/>
          </p:cNvSpPr>
          <p:nvPr/>
        </p:nvSpPr>
        <p:spPr bwMode="auto">
          <a:xfrm>
            <a:off x="3030415" y="4906108"/>
            <a:ext cx="3657600" cy="1266092"/>
          </a:xfrm>
          <a:custGeom>
            <a:avLst/>
            <a:gdLst>
              <a:gd name="T0" fmla="*/ 2147483646 w 2701"/>
              <a:gd name="T1" fmla="*/ 2147483646 h 760"/>
              <a:gd name="T2" fmla="*/ 2147483646 w 2701"/>
              <a:gd name="T3" fmla="*/ 2147483646 h 760"/>
              <a:gd name="T4" fmla="*/ 2147483646 w 2701"/>
              <a:gd name="T5" fmla="*/ 2147483646 h 760"/>
              <a:gd name="T6" fmla="*/ 2147483646 w 2701"/>
              <a:gd name="T7" fmla="*/ 2147483646 h 760"/>
              <a:gd name="T8" fmla="*/ 2147483646 w 2701"/>
              <a:gd name="T9" fmla="*/ 2147483646 h 760"/>
              <a:gd name="T10" fmla="*/ 2147483646 w 2701"/>
              <a:gd name="T11" fmla="*/ 2147483646 h 760"/>
              <a:gd name="T12" fmla="*/ 2147483646 w 2701"/>
              <a:gd name="T13" fmla="*/ 2147483646 h 760"/>
              <a:gd name="T14" fmla="*/ 2147483646 w 2701"/>
              <a:gd name="T15" fmla="*/ 2147483646 h 760"/>
              <a:gd name="T16" fmla="*/ 2147483646 w 2701"/>
              <a:gd name="T17" fmla="*/ 2147483646 h 760"/>
              <a:gd name="T18" fmla="*/ 2147483646 w 2701"/>
              <a:gd name="T19" fmla="*/ 2147483646 h 760"/>
              <a:gd name="T20" fmla="*/ 2147483646 w 2701"/>
              <a:gd name="T21" fmla="*/ 2147483646 h 760"/>
              <a:gd name="T22" fmla="*/ 2147483646 w 2701"/>
              <a:gd name="T23" fmla="*/ 2147483646 h 760"/>
              <a:gd name="T24" fmla="*/ 2147483646 w 2701"/>
              <a:gd name="T25" fmla="*/ 2147483646 h 760"/>
              <a:gd name="T26" fmla="*/ 2147483646 w 2701"/>
              <a:gd name="T27" fmla="*/ 2147483646 h 760"/>
              <a:gd name="T28" fmla="*/ 2147483646 w 2701"/>
              <a:gd name="T29" fmla="*/ 2147483646 h 760"/>
              <a:gd name="T30" fmla="*/ 2147483646 w 2701"/>
              <a:gd name="T31" fmla="*/ 2147483646 h 760"/>
              <a:gd name="T32" fmla="*/ 2147483646 w 2701"/>
              <a:gd name="T33" fmla="*/ 2147483646 h 760"/>
              <a:gd name="T34" fmla="*/ 2147483646 w 2701"/>
              <a:gd name="T35" fmla="*/ 2147483646 h 760"/>
              <a:gd name="T36" fmla="*/ 2147483646 w 2701"/>
              <a:gd name="T37" fmla="*/ 2147483646 h 760"/>
              <a:gd name="T38" fmla="*/ 2147483646 w 2701"/>
              <a:gd name="T39" fmla="*/ 2147483646 h 760"/>
              <a:gd name="T40" fmla="*/ 2147483646 w 2701"/>
              <a:gd name="T41" fmla="*/ 2147483646 h 760"/>
              <a:gd name="T42" fmla="*/ 2147483646 w 2701"/>
              <a:gd name="T43" fmla="*/ 2147483646 h 760"/>
              <a:gd name="T44" fmla="*/ 2147483646 w 2701"/>
              <a:gd name="T45" fmla="*/ 2147483646 h 760"/>
              <a:gd name="T46" fmla="*/ 2147483646 w 2701"/>
              <a:gd name="T47" fmla="*/ 2147483646 h 760"/>
              <a:gd name="T48" fmla="*/ 2147483646 w 2701"/>
              <a:gd name="T49" fmla="*/ 2147483646 h 760"/>
              <a:gd name="T50" fmla="*/ 2147483646 w 2701"/>
              <a:gd name="T51" fmla="*/ 2147483646 h 760"/>
              <a:gd name="T52" fmla="*/ 2147483646 w 2701"/>
              <a:gd name="T53" fmla="*/ 2147483646 h 760"/>
              <a:gd name="T54" fmla="*/ 2147483646 w 2701"/>
              <a:gd name="T55" fmla="*/ 2147483646 h 760"/>
              <a:gd name="T56" fmla="*/ 2147483646 w 2701"/>
              <a:gd name="T57" fmla="*/ 2147483646 h 760"/>
              <a:gd name="T58" fmla="*/ 0 w 2701"/>
              <a:gd name="T59" fmla="*/ 2147483646 h 760"/>
              <a:gd name="T60" fmla="*/ 2147483646 w 2701"/>
              <a:gd name="T61" fmla="*/ 2147483646 h 760"/>
              <a:gd name="T62" fmla="*/ 2147483646 w 2701"/>
              <a:gd name="T63" fmla="*/ 2147483646 h 760"/>
              <a:gd name="T64" fmla="*/ 2147483646 w 2701"/>
              <a:gd name="T65" fmla="*/ 2147483646 h 760"/>
              <a:gd name="T66" fmla="*/ 2147483646 w 2701"/>
              <a:gd name="T67" fmla="*/ 2147483646 h 760"/>
              <a:gd name="T68" fmla="*/ 2147483646 w 2701"/>
              <a:gd name="T69" fmla="*/ 2147483646 h 760"/>
              <a:gd name="T70" fmla="*/ 2147483646 w 2701"/>
              <a:gd name="T71" fmla="*/ 2147483646 h 760"/>
              <a:gd name="T72" fmla="*/ 2147483646 w 2701"/>
              <a:gd name="T73" fmla="*/ 2147483646 h 760"/>
              <a:gd name="T74" fmla="*/ 2147483646 w 2701"/>
              <a:gd name="T75" fmla="*/ 2147483646 h 760"/>
              <a:gd name="T76" fmla="*/ 2147483646 w 2701"/>
              <a:gd name="T77" fmla="*/ 2147483646 h 760"/>
              <a:gd name="T78" fmla="*/ 2147483646 w 2701"/>
              <a:gd name="T79" fmla="*/ 2147483646 h 760"/>
              <a:gd name="T80" fmla="*/ 2147483646 w 2701"/>
              <a:gd name="T81" fmla="*/ 2147483646 h 760"/>
              <a:gd name="T82" fmla="*/ 2147483646 w 2701"/>
              <a:gd name="T83" fmla="*/ 2147483646 h 760"/>
              <a:gd name="T84" fmla="*/ 2147483646 w 2701"/>
              <a:gd name="T85" fmla="*/ 2147483646 h 760"/>
              <a:gd name="T86" fmla="*/ 2147483646 w 2701"/>
              <a:gd name="T87" fmla="*/ 2147483646 h 760"/>
              <a:gd name="T88" fmla="*/ 2147483646 w 2701"/>
              <a:gd name="T89" fmla="*/ 2147483646 h 760"/>
              <a:gd name="T90" fmla="*/ 2147483646 w 2701"/>
              <a:gd name="T91" fmla="*/ 2147483646 h 760"/>
              <a:gd name="T92" fmla="*/ 2147483646 w 2701"/>
              <a:gd name="T93" fmla="*/ 2147483646 h 760"/>
              <a:gd name="T94" fmla="*/ 2147483646 w 2701"/>
              <a:gd name="T95" fmla="*/ 2147483646 h 760"/>
              <a:gd name="T96" fmla="*/ 2147483646 w 2701"/>
              <a:gd name="T97" fmla="*/ 2147483646 h 760"/>
              <a:gd name="T98" fmla="*/ 2147483646 w 2701"/>
              <a:gd name="T99" fmla="*/ 2147483646 h 760"/>
              <a:gd name="T100" fmla="*/ 2147483646 w 2701"/>
              <a:gd name="T101" fmla="*/ 2147483646 h 760"/>
              <a:gd name="T102" fmla="*/ 2147483646 w 2701"/>
              <a:gd name="T103" fmla="*/ 2147483646 h 760"/>
              <a:gd name="T104" fmla="*/ 2147483646 w 2701"/>
              <a:gd name="T105" fmla="*/ 2147483646 h 760"/>
              <a:gd name="T106" fmla="*/ 2147483646 w 2701"/>
              <a:gd name="T107" fmla="*/ 2147483646 h 760"/>
              <a:gd name="T108" fmla="*/ 2147483646 w 2701"/>
              <a:gd name="T109" fmla="*/ 2147483646 h 760"/>
              <a:gd name="T110" fmla="*/ 2147483646 w 2701"/>
              <a:gd name="T111" fmla="*/ 2147483646 h 760"/>
              <a:gd name="T112" fmla="*/ 2147483646 w 2701"/>
              <a:gd name="T113" fmla="*/ 2147483646 h 760"/>
              <a:gd name="T114" fmla="*/ 2147483646 w 2701"/>
              <a:gd name="T115" fmla="*/ 2147483646 h 760"/>
              <a:gd name="T116" fmla="*/ 2147483646 w 2701"/>
              <a:gd name="T117" fmla="*/ 2147483646 h 760"/>
              <a:gd name="T118" fmla="*/ 2147483646 w 2701"/>
              <a:gd name="T119" fmla="*/ 2147483646 h 760"/>
              <a:gd name="T120" fmla="*/ 2147483646 w 2701"/>
              <a:gd name="T121" fmla="*/ 2147483646 h 760"/>
              <a:gd name="T122" fmla="*/ 2147483646 w 2701"/>
              <a:gd name="T123" fmla="*/ 2147483646 h 7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701" h="760">
                <a:moveTo>
                  <a:pt x="2664" y="260"/>
                </a:moveTo>
                <a:lnTo>
                  <a:pt x="2700" y="235"/>
                </a:lnTo>
                <a:lnTo>
                  <a:pt x="2573" y="0"/>
                </a:lnTo>
                <a:lnTo>
                  <a:pt x="2534" y="21"/>
                </a:lnTo>
                <a:lnTo>
                  <a:pt x="2506" y="39"/>
                </a:lnTo>
                <a:lnTo>
                  <a:pt x="2477" y="55"/>
                </a:lnTo>
                <a:lnTo>
                  <a:pt x="2439" y="78"/>
                </a:lnTo>
                <a:lnTo>
                  <a:pt x="2409" y="98"/>
                </a:lnTo>
                <a:lnTo>
                  <a:pt x="2373" y="118"/>
                </a:lnTo>
                <a:lnTo>
                  <a:pt x="2343" y="132"/>
                </a:lnTo>
                <a:lnTo>
                  <a:pt x="2307" y="153"/>
                </a:lnTo>
                <a:lnTo>
                  <a:pt x="2277" y="170"/>
                </a:lnTo>
                <a:lnTo>
                  <a:pt x="2240" y="186"/>
                </a:lnTo>
                <a:lnTo>
                  <a:pt x="2208" y="204"/>
                </a:lnTo>
                <a:lnTo>
                  <a:pt x="2172" y="220"/>
                </a:lnTo>
                <a:lnTo>
                  <a:pt x="2139" y="234"/>
                </a:lnTo>
                <a:lnTo>
                  <a:pt x="2111" y="244"/>
                </a:lnTo>
                <a:lnTo>
                  <a:pt x="2083" y="254"/>
                </a:lnTo>
                <a:lnTo>
                  <a:pt x="2048" y="269"/>
                </a:lnTo>
                <a:lnTo>
                  <a:pt x="2017" y="280"/>
                </a:lnTo>
                <a:lnTo>
                  <a:pt x="1981" y="295"/>
                </a:lnTo>
                <a:lnTo>
                  <a:pt x="1951" y="305"/>
                </a:lnTo>
                <a:lnTo>
                  <a:pt x="1925" y="316"/>
                </a:lnTo>
                <a:lnTo>
                  <a:pt x="1897" y="325"/>
                </a:lnTo>
                <a:lnTo>
                  <a:pt x="1858" y="337"/>
                </a:lnTo>
                <a:lnTo>
                  <a:pt x="1819" y="348"/>
                </a:lnTo>
                <a:lnTo>
                  <a:pt x="1768" y="364"/>
                </a:lnTo>
                <a:lnTo>
                  <a:pt x="1724" y="378"/>
                </a:lnTo>
                <a:lnTo>
                  <a:pt x="1676" y="391"/>
                </a:lnTo>
                <a:lnTo>
                  <a:pt x="1628" y="401"/>
                </a:lnTo>
                <a:lnTo>
                  <a:pt x="1579" y="411"/>
                </a:lnTo>
                <a:lnTo>
                  <a:pt x="1537" y="418"/>
                </a:lnTo>
                <a:lnTo>
                  <a:pt x="1491" y="425"/>
                </a:lnTo>
                <a:lnTo>
                  <a:pt x="1447" y="433"/>
                </a:lnTo>
                <a:lnTo>
                  <a:pt x="1397" y="437"/>
                </a:lnTo>
                <a:lnTo>
                  <a:pt x="1343" y="443"/>
                </a:lnTo>
                <a:lnTo>
                  <a:pt x="1299" y="447"/>
                </a:lnTo>
                <a:lnTo>
                  <a:pt x="1245" y="448"/>
                </a:lnTo>
                <a:lnTo>
                  <a:pt x="1192" y="450"/>
                </a:lnTo>
                <a:lnTo>
                  <a:pt x="1144" y="447"/>
                </a:lnTo>
                <a:lnTo>
                  <a:pt x="1097" y="447"/>
                </a:lnTo>
                <a:lnTo>
                  <a:pt x="1054" y="446"/>
                </a:lnTo>
                <a:lnTo>
                  <a:pt x="1011" y="444"/>
                </a:lnTo>
                <a:lnTo>
                  <a:pt x="968" y="440"/>
                </a:lnTo>
                <a:lnTo>
                  <a:pt x="926" y="433"/>
                </a:lnTo>
                <a:lnTo>
                  <a:pt x="884" y="427"/>
                </a:lnTo>
                <a:lnTo>
                  <a:pt x="841" y="418"/>
                </a:lnTo>
                <a:lnTo>
                  <a:pt x="805" y="409"/>
                </a:lnTo>
                <a:lnTo>
                  <a:pt x="759" y="399"/>
                </a:lnTo>
                <a:lnTo>
                  <a:pt x="716" y="390"/>
                </a:lnTo>
                <a:lnTo>
                  <a:pt x="675" y="378"/>
                </a:lnTo>
                <a:lnTo>
                  <a:pt x="633" y="363"/>
                </a:lnTo>
                <a:lnTo>
                  <a:pt x="588" y="347"/>
                </a:lnTo>
                <a:lnTo>
                  <a:pt x="551" y="331"/>
                </a:lnTo>
                <a:lnTo>
                  <a:pt x="516" y="312"/>
                </a:lnTo>
                <a:lnTo>
                  <a:pt x="473" y="290"/>
                </a:lnTo>
                <a:lnTo>
                  <a:pt x="442" y="271"/>
                </a:lnTo>
                <a:lnTo>
                  <a:pt x="403" y="246"/>
                </a:lnTo>
                <a:lnTo>
                  <a:pt x="495" y="154"/>
                </a:lnTo>
                <a:lnTo>
                  <a:pt x="0" y="203"/>
                </a:lnTo>
                <a:lnTo>
                  <a:pt x="41" y="609"/>
                </a:lnTo>
                <a:lnTo>
                  <a:pt x="130" y="520"/>
                </a:lnTo>
                <a:lnTo>
                  <a:pt x="174" y="545"/>
                </a:lnTo>
                <a:lnTo>
                  <a:pt x="215" y="568"/>
                </a:lnTo>
                <a:lnTo>
                  <a:pt x="261" y="590"/>
                </a:lnTo>
                <a:lnTo>
                  <a:pt x="301" y="609"/>
                </a:lnTo>
                <a:lnTo>
                  <a:pt x="339" y="626"/>
                </a:lnTo>
                <a:lnTo>
                  <a:pt x="380" y="643"/>
                </a:lnTo>
                <a:lnTo>
                  <a:pt x="423" y="658"/>
                </a:lnTo>
                <a:lnTo>
                  <a:pt x="462" y="671"/>
                </a:lnTo>
                <a:lnTo>
                  <a:pt x="498" y="685"/>
                </a:lnTo>
                <a:lnTo>
                  <a:pt x="541" y="696"/>
                </a:lnTo>
                <a:lnTo>
                  <a:pt x="596" y="710"/>
                </a:lnTo>
                <a:lnTo>
                  <a:pt x="639" y="719"/>
                </a:lnTo>
                <a:lnTo>
                  <a:pt x="682" y="727"/>
                </a:lnTo>
                <a:lnTo>
                  <a:pt x="723" y="735"/>
                </a:lnTo>
                <a:lnTo>
                  <a:pt x="776" y="742"/>
                </a:lnTo>
                <a:lnTo>
                  <a:pt x="826" y="747"/>
                </a:lnTo>
                <a:lnTo>
                  <a:pt x="874" y="751"/>
                </a:lnTo>
                <a:lnTo>
                  <a:pt x="918" y="756"/>
                </a:lnTo>
                <a:lnTo>
                  <a:pt x="972" y="758"/>
                </a:lnTo>
                <a:lnTo>
                  <a:pt x="1024" y="757"/>
                </a:lnTo>
                <a:lnTo>
                  <a:pt x="1074" y="759"/>
                </a:lnTo>
                <a:lnTo>
                  <a:pt x="1118" y="759"/>
                </a:lnTo>
                <a:lnTo>
                  <a:pt x="1166" y="758"/>
                </a:lnTo>
                <a:lnTo>
                  <a:pt x="1216" y="754"/>
                </a:lnTo>
                <a:lnTo>
                  <a:pt x="1262" y="751"/>
                </a:lnTo>
                <a:lnTo>
                  <a:pt x="1316" y="746"/>
                </a:lnTo>
                <a:lnTo>
                  <a:pt x="1369" y="742"/>
                </a:lnTo>
                <a:lnTo>
                  <a:pt x="1419" y="732"/>
                </a:lnTo>
                <a:lnTo>
                  <a:pt x="1470" y="724"/>
                </a:lnTo>
                <a:lnTo>
                  <a:pt x="1517" y="716"/>
                </a:lnTo>
                <a:lnTo>
                  <a:pt x="1566" y="706"/>
                </a:lnTo>
                <a:lnTo>
                  <a:pt x="1608" y="697"/>
                </a:lnTo>
                <a:lnTo>
                  <a:pt x="1665" y="686"/>
                </a:lnTo>
                <a:lnTo>
                  <a:pt x="1716" y="671"/>
                </a:lnTo>
                <a:lnTo>
                  <a:pt x="1762" y="660"/>
                </a:lnTo>
                <a:lnTo>
                  <a:pt x="1810" y="644"/>
                </a:lnTo>
                <a:lnTo>
                  <a:pt x="1860" y="629"/>
                </a:lnTo>
                <a:lnTo>
                  <a:pt x="1912" y="613"/>
                </a:lnTo>
                <a:lnTo>
                  <a:pt x="1963" y="595"/>
                </a:lnTo>
                <a:lnTo>
                  <a:pt x="2009" y="579"/>
                </a:lnTo>
                <a:lnTo>
                  <a:pt x="2062" y="562"/>
                </a:lnTo>
                <a:lnTo>
                  <a:pt x="2105" y="545"/>
                </a:lnTo>
                <a:lnTo>
                  <a:pt x="2148" y="528"/>
                </a:lnTo>
                <a:lnTo>
                  <a:pt x="2177" y="513"/>
                </a:lnTo>
                <a:lnTo>
                  <a:pt x="2208" y="502"/>
                </a:lnTo>
                <a:lnTo>
                  <a:pt x="2230" y="495"/>
                </a:lnTo>
                <a:lnTo>
                  <a:pt x="2252" y="484"/>
                </a:lnTo>
                <a:lnTo>
                  <a:pt x="2275" y="474"/>
                </a:lnTo>
                <a:lnTo>
                  <a:pt x="2303" y="458"/>
                </a:lnTo>
                <a:lnTo>
                  <a:pt x="2332" y="443"/>
                </a:lnTo>
                <a:lnTo>
                  <a:pt x="2358" y="429"/>
                </a:lnTo>
                <a:lnTo>
                  <a:pt x="2380" y="419"/>
                </a:lnTo>
                <a:lnTo>
                  <a:pt x="2408" y="407"/>
                </a:lnTo>
                <a:lnTo>
                  <a:pt x="2438" y="392"/>
                </a:lnTo>
                <a:lnTo>
                  <a:pt x="2463" y="377"/>
                </a:lnTo>
                <a:lnTo>
                  <a:pt x="2496" y="361"/>
                </a:lnTo>
                <a:lnTo>
                  <a:pt x="2520" y="347"/>
                </a:lnTo>
                <a:lnTo>
                  <a:pt x="2543" y="335"/>
                </a:lnTo>
                <a:lnTo>
                  <a:pt x="2569" y="319"/>
                </a:lnTo>
                <a:lnTo>
                  <a:pt x="2599" y="303"/>
                </a:lnTo>
                <a:lnTo>
                  <a:pt x="2623" y="286"/>
                </a:lnTo>
                <a:lnTo>
                  <a:pt x="2641" y="274"/>
                </a:lnTo>
                <a:lnTo>
                  <a:pt x="2664" y="260"/>
                </a:lnTo>
              </a:path>
            </a:pathLst>
          </a:custGeom>
          <a:solidFill>
            <a:schemeClr val="bg2"/>
          </a:solidFill>
          <a:ln>
            <a:noFill/>
          </a:ln>
          <a:effectLst>
            <a:outerShdw dist="107763" dir="2700000" algn="ctr" rotWithShape="0">
              <a:schemeClr val="folHlink"/>
            </a:outerShdw>
          </a:effectLst>
          <a:extLst>
            <a:ext uri="{91240B29-F687-4F45-9708-019B960494DF}">
              <a14:hiddenLine xmlns:a14="http://schemas.microsoft.com/office/drawing/2010/main" w="9525" cap="rnd">
                <a:solidFill>
                  <a:srgbClr val="000000"/>
                </a:solidFill>
                <a:round/>
                <a:headEnd/>
                <a:tailEnd/>
              </a14:hiddenLine>
            </a:ext>
          </a:extLst>
        </p:spPr>
        <p:txBody>
          <a:bodyPr/>
          <a:lstStyle/>
          <a:p>
            <a:endParaRPr lang="es-AR" sz="1662"/>
          </a:p>
        </p:txBody>
      </p:sp>
      <p:sp>
        <p:nvSpPr>
          <p:cNvPr id="19460" name="Forma libre 3">
            <a:extLst>
              <a:ext uri="{FF2B5EF4-FFF2-40B4-BE49-F238E27FC236}">
                <a16:creationId xmlns:a16="http://schemas.microsoft.com/office/drawing/2014/main" id="{4D0BEE2A-E96F-4B19-9E3B-54DFAD6EC8D3}"/>
              </a:ext>
            </a:extLst>
          </p:cNvPr>
          <p:cNvSpPr>
            <a:spLocks/>
          </p:cNvSpPr>
          <p:nvPr/>
        </p:nvSpPr>
        <p:spPr bwMode="auto">
          <a:xfrm>
            <a:off x="5843954" y="1529861"/>
            <a:ext cx="1688123" cy="3153508"/>
          </a:xfrm>
          <a:custGeom>
            <a:avLst/>
            <a:gdLst>
              <a:gd name="T0" fmla="*/ 2147483646 w 1482"/>
              <a:gd name="T1" fmla="*/ 0 h 2152"/>
              <a:gd name="T2" fmla="*/ 2147483646 w 1482"/>
              <a:gd name="T3" fmla="*/ 2147483646 h 2152"/>
              <a:gd name="T4" fmla="*/ 2147483646 w 1482"/>
              <a:gd name="T5" fmla="*/ 2147483646 h 2152"/>
              <a:gd name="T6" fmla="*/ 2147483646 w 1482"/>
              <a:gd name="T7" fmla="*/ 2147483646 h 2152"/>
              <a:gd name="T8" fmla="*/ 2147483646 w 1482"/>
              <a:gd name="T9" fmla="*/ 2147483646 h 2152"/>
              <a:gd name="T10" fmla="*/ 2147483646 w 1482"/>
              <a:gd name="T11" fmla="*/ 2147483646 h 2152"/>
              <a:gd name="T12" fmla="*/ 2147483646 w 1482"/>
              <a:gd name="T13" fmla="*/ 2147483646 h 2152"/>
              <a:gd name="T14" fmla="*/ 2147483646 w 1482"/>
              <a:gd name="T15" fmla="*/ 2147483646 h 2152"/>
              <a:gd name="T16" fmla="*/ 2147483646 w 1482"/>
              <a:gd name="T17" fmla="*/ 2147483646 h 2152"/>
              <a:gd name="T18" fmla="*/ 2147483646 w 1482"/>
              <a:gd name="T19" fmla="*/ 2147483646 h 2152"/>
              <a:gd name="T20" fmla="*/ 2147483646 w 1482"/>
              <a:gd name="T21" fmla="*/ 2147483646 h 2152"/>
              <a:gd name="T22" fmla="*/ 2147483646 w 1482"/>
              <a:gd name="T23" fmla="*/ 2147483646 h 2152"/>
              <a:gd name="T24" fmla="*/ 2147483646 w 1482"/>
              <a:gd name="T25" fmla="*/ 2147483646 h 2152"/>
              <a:gd name="T26" fmla="*/ 2147483646 w 1482"/>
              <a:gd name="T27" fmla="*/ 2147483646 h 2152"/>
              <a:gd name="T28" fmla="*/ 2147483646 w 1482"/>
              <a:gd name="T29" fmla="*/ 2147483646 h 2152"/>
              <a:gd name="T30" fmla="*/ 2147483646 w 1482"/>
              <a:gd name="T31" fmla="*/ 2147483646 h 2152"/>
              <a:gd name="T32" fmla="*/ 2147483646 w 1482"/>
              <a:gd name="T33" fmla="*/ 2147483646 h 2152"/>
              <a:gd name="T34" fmla="*/ 2147483646 w 1482"/>
              <a:gd name="T35" fmla="*/ 2147483646 h 2152"/>
              <a:gd name="T36" fmla="*/ 2147483646 w 1482"/>
              <a:gd name="T37" fmla="*/ 2147483646 h 2152"/>
              <a:gd name="T38" fmla="*/ 2147483646 w 1482"/>
              <a:gd name="T39" fmla="*/ 2147483646 h 2152"/>
              <a:gd name="T40" fmla="*/ 2147483646 w 1482"/>
              <a:gd name="T41" fmla="*/ 2147483646 h 2152"/>
              <a:gd name="T42" fmla="*/ 2147483646 w 1482"/>
              <a:gd name="T43" fmla="*/ 2147483646 h 2152"/>
              <a:gd name="T44" fmla="*/ 2147483646 w 1482"/>
              <a:gd name="T45" fmla="*/ 2147483646 h 2152"/>
              <a:gd name="T46" fmla="*/ 2147483646 w 1482"/>
              <a:gd name="T47" fmla="*/ 2147483646 h 2152"/>
              <a:gd name="T48" fmla="*/ 2147483646 w 1482"/>
              <a:gd name="T49" fmla="*/ 2147483646 h 2152"/>
              <a:gd name="T50" fmla="*/ 2147483646 w 1482"/>
              <a:gd name="T51" fmla="*/ 2147483646 h 2152"/>
              <a:gd name="T52" fmla="*/ 2147483646 w 1482"/>
              <a:gd name="T53" fmla="*/ 2147483646 h 2152"/>
              <a:gd name="T54" fmla="*/ 2147483646 w 1482"/>
              <a:gd name="T55" fmla="*/ 2147483646 h 2152"/>
              <a:gd name="T56" fmla="*/ 2147483646 w 1482"/>
              <a:gd name="T57" fmla="*/ 2147483646 h 2152"/>
              <a:gd name="T58" fmla="*/ 2147483646 w 1482"/>
              <a:gd name="T59" fmla="*/ 2147483646 h 2152"/>
              <a:gd name="T60" fmla="*/ 2147483646 w 1482"/>
              <a:gd name="T61" fmla="*/ 2147483646 h 2152"/>
              <a:gd name="T62" fmla="*/ 2147483646 w 1482"/>
              <a:gd name="T63" fmla="*/ 2147483646 h 2152"/>
              <a:gd name="T64" fmla="*/ 2147483646 w 1482"/>
              <a:gd name="T65" fmla="*/ 2147483646 h 2152"/>
              <a:gd name="T66" fmla="*/ 2147483646 w 1482"/>
              <a:gd name="T67" fmla="*/ 2147483646 h 2152"/>
              <a:gd name="T68" fmla="*/ 2147483646 w 1482"/>
              <a:gd name="T69" fmla="*/ 2147483646 h 2152"/>
              <a:gd name="T70" fmla="*/ 2147483646 w 1482"/>
              <a:gd name="T71" fmla="*/ 2147483646 h 2152"/>
              <a:gd name="T72" fmla="*/ 2147483646 w 1482"/>
              <a:gd name="T73" fmla="*/ 2147483646 h 2152"/>
              <a:gd name="T74" fmla="*/ 2147483646 w 1482"/>
              <a:gd name="T75" fmla="*/ 2147483646 h 2152"/>
              <a:gd name="T76" fmla="*/ 2147483646 w 1482"/>
              <a:gd name="T77" fmla="*/ 2147483646 h 2152"/>
              <a:gd name="T78" fmla="*/ 2147483646 w 1482"/>
              <a:gd name="T79" fmla="*/ 2147483646 h 2152"/>
              <a:gd name="T80" fmla="*/ 2147483646 w 1482"/>
              <a:gd name="T81" fmla="*/ 2147483646 h 2152"/>
              <a:gd name="T82" fmla="*/ 2147483646 w 1482"/>
              <a:gd name="T83" fmla="*/ 2147483646 h 2152"/>
              <a:gd name="T84" fmla="*/ 2147483646 w 1482"/>
              <a:gd name="T85" fmla="*/ 2147483646 h 2152"/>
              <a:gd name="T86" fmla="*/ 2147483646 w 1482"/>
              <a:gd name="T87" fmla="*/ 2147483646 h 2152"/>
              <a:gd name="T88" fmla="*/ 2147483646 w 1482"/>
              <a:gd name="T89" fmla="*/ 2147483646 h 2152"/>
              <a:gd name="T90" fmla="*/ 2147483646 w 1482"/>
              <a:gd name="T91" fmla="*/ 2147483646 h 2152"/>
              <a:gd name="T92" fmla="*/ 2147483646 w 1482"/>
              <a:gd name="T93" fmla="*/ 2147483646 h 2152"/>
              <a:gd name="T94" fmla="*/ 2147483646 w 1482"/>
              <a:gd name="T95" fmla="*/ 2147483646 h 2152"/>
              <a:gd name="T96" fmla="*/ 2147483646 w 1482"/>
              <a:gd name="T97" fmla="*/ 2147483646 h 2152"/>
              <a:gd name="T98" fmla="*/ 2147483646 w 1482"/>
              <a:gd name="T99" fmla="*/ 2147483646 h 2152"/>
              <a:gd name="T100" fmla="*/ 2147483646 w 1482"/>
              <a:gd name="T101" fmla="*/ 2147483646 h 2152"/>
              <a:gd name="T102" fmla="*/ 2147483646 w 1482"/>
              <a:gd name="T103" fmla="*/ 2147483646 h 2152"/>
              <a:gd name="T104" fmla="*/ 2147483646 w 1482"/>
              <a:gd name="T105" fmla="*/ 2147483646 h 2152"/>
              <a:gd name="T106" fmla="*/ 2147483646 w 1482"/>
              <a:gd name="T107" fmla="*/ 2147483646 h 2152"/>
              <a:gd name="T108" fmla="*/ 2147483646 w 1482"/>
              <a:gd name="T109" fmla="*/ 2147483646 h 2152"/>
              <a:gd name="T110" fmla="*/ 2147483646 w 1482"/>
              <a:gd name="T111" fmla="*/ 2147483646 h 2152"/>
              <a:gd name="T112" fmla="*/ 2147483646 w 1482"/>
              <a:gd name="T113" fmla="*/ 2147483646 h 2152"/>
              <a:gd name="T114" fmla="*/ 2147483646 w 1482"/>
              <a:gd name="T115" fmla="*/ 2147483646 h 2152"/>
              <a:gd name="T116" fmla="*/ 2147483646 w 1482"/>
              <a:gd name="T117" fmla="*/ 2147483646 h 2152"/>
              <a:gd name="T118" fmla="*/ 2147483646 w 1482"/>
              <a:gd name="T119" fmla="*/ 2147483646 h 2152"/>
              <a:gd name="T120" fmla="*/ 2147483646 w 1482"/>
              <a:gd name="T121" fmla="*/ 2147483646 h 2152"/>
              <a:gd name="T122" fmla="*/ 2147483646 w 1482"/>
              <a:gd name="T123" fmla="*/ 2147483646 h 21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482" h="2152">
                <a:moveTo>
                  <a:pt x="307" y="16"/>
                </a:moveTo>
                <a:lnTo>
                  <a:pt x="265" y="0"/>
                </a:lnTo>
                <a:lnTo>
                  <a:pt x="0" y="188"/>
                </a:lnTo>
                <a:lnTo>
                  <a:pt x="39" y="209"/>
                </a:lnTo>
                <a:lnTo>
                  <a:pt x="70" y="225"/>
                </a:lnTo>
                <a:lnTo>
                  <a:pt x="99" y="240"/>
                </a:lnTo>
                <a:lnTo>
                  <a:pt x="137" y="261"/>
                </a:lnTo>
                <a:lnTo>
                  <a:pt x="173" y="281"/>
                </a:lnTo>
                <a:lnTo>
                  <a:pt x="206" y="301"/>
                </a:lnTo>
                <a:lnTo>
                  <a:pt x="232" y="319"/>
                </a:lnTo>
                <a:lnTo>
                  <a:pt x="268" y="342"/>
                </a:lnTo>
                <a:lnTo>
                  <a:pt x="301" y="359"/>
                </a:lnTo>
                <a:lnTo>
                  <a:pt x="330" y="382"/>
                </a:lnTo>
                <a:lnTo>
                  <a:pt x="362" y="400"/>
                </a:lnTo>
                <a:lnTo>
                  <a:pt x="392" y="424"/>
                </a:lnTo>
                <a:lnTo>
                  <a:pt x="419" y="445"/>
                </a:lnTo>
                <a:lnTo>
                  <a:pt x="443" y="463"/>
                </a:lnTo>
                <a:lnTo>
                  <a:pt x="463" y="481"/>
                </a:lnTo>
                <a:lnTo>
                  <a:pt x="491" y="502"/>
                </a:lnTo>
                <a:lnTo>
                  <a:pt x="516" y="522"/>
                </a:lnTo>
                <a:lnTo>
                  <a:pt x="542" y="548"/>
                </a:lnTo>
                <a:lnTo>
                  <a:pt x="563" y="566"/>
                </a:lnTo>
                <a:lnTo>
                  <a:pt x="583" y="582"/>
                </a:lnTo>
                <a:lnTo>
                  <a:pt x="604" y="601"/>
                </a:lnTo>
                <a:lnTo>
                  <a:pt x="630" y="629"/>
                </a:lnTo>
                <a:lnTo>
                  <a:pt x="655" y="656"/>
                </a:lnTo>
                <a:lnTo>
                  <a:pt x="691" y="690"/>
                </a:lnTo>
                <a:lnTo>
                  <a:pt x="721" y="722"/>
                </a:lnTo>
                <a:lnTo>
                  <a:pt x="749" y="754"/>
                </a:lnTo>
                <a:lnTo>
                  <a:pt x="777" y="788"/>
                </a:lnTo>
                <a:lnTo>
                  <a:pt x="801" y="823"/>
                </a:lnTo>
                <a:lnTo>
                  <a:pt x="822" y="853"/>
                </a:lnTo>
                <a:lnTo>
                  <a:pt x="842" y="884"/>
                </a:lnTo>
                <a:lnTo>
                  <a:pt x="865" y="920"/>
                </a:lnTo>
                <a:lnTo>
                  <a:pt x="887" y="957"/>
                </a:lnTo>
                <a:lnTo>
                  <a:pt x="908" y="997"/>
                </a:lnTo>
                <a:lnTo>
                  <a:pt x="921" y="1033"/>
                </a:lnTo>
                <a:lnTo>
                  <a:pt x="942" y="1071"/>
                </a:lnTo>
                <a:lnTo>
                  <a:pt x="958" y="1115"/>
                </a:lnTo>
                <a:lnTo>
                  <a:pt x="970" y="1154"/>
                </a:lnTo>
                <a:lnTo>
                  <a:pt x="980" y="1190"/>
                </a:lnTo>
                <a:lnTo>
                  <a:pt x="991" y="1226"/>
                </a:lnTo>
                <a:lnTo>
                  <a:pt x="997" y="1258"/>
                </a:lnTo>
                <a:lnTo>
                  <a:pt x="1007" y="1295"/>
                </a:lnTo>
                <a:lnTo>
                  <a:pt x="1009" y="1327"/>
                </a:lnTo>
                <a:lnTo>
                  <a:pt x="1014" y="1364"/>
                </a:lnTo>
                <a:lnTo>
                  <a:pt x="1015" y="1401"/>
                </a:lnTo>
                <a:lnTo>
                  <a:pt x="1015" y="1436"/>
                </a:lnTo>
                <a:lnTo>
                  <a:pt x="1015" y="1475"/>
                </a:lnTo>
                <a:lnTo>
                  <a:pt x="1014" y="1513"/>
                </a:lnTo>
                <a:lnTo>
                  <a:pt x="1010" y="1550"/>
                </a:lnTo>
                <a:lnTo>
                  <a:pt x="1003" y="1589"/>
                </a:lnTo>
                <a:lnTo>
                  <a:pt x="996" y="1631"/>
                </a:lnTo>
                <a:lnTo>
                  <a:pt x="985" y="1665"/>
                </a:lnTo>
                <a:lnTo>
                  <a:pt x="972" y="1701"/>
                </a:lnTo>
                <a:lnTo>
                  <a:pt x="955" y="1741"/>
                </a:lnTo>
                <a:lnTo>
                  <a:pt x="940" y="1772"/>
                </a:lnTo>
                <a:lnTo>
                  <a:pt x="920" y="1813"/>
                </a:lnTo>
                <a:lnTo>
                  <a:pt x="775" y="1776"/>
                </a:lnTo>
                <a:lnTo>
                  <a:pt x="975" y="2151"/>
                </a:lnTo>
                <a:lnTo>
                  <a:pt x="1481" y="1966"/>
                </a:lnTo>
                <a:lnTo>
                  <a:pt x="1344" y="1928"/>
                </a:lnTo>
                <a:lnTo>
                  <a:pt x="1363" y="1884"/>
                </a:lnTo>
                <a:lnTo>
                  <a:pt x="1381" y="1844"/>
                </a:lnTo>
                <a:lnTo>
                  <a:pt x="1395" y="1799"/>
                </a:lnTo>
                <a:lnTo>
                  <a:pt x="1408" y="1761"/>
                </a:lnTo>
                <a:lnTo>
                  <a:pt x="1421" y="1722"/>
                </a:lnTo>
                <a:lnTo>
                  <a:pt x="1428" y="1685"/>
                </a:lnTo>
                <a:lnTo>
                  <a:pt x="1440" y="1647"/>
                </a:lnTo>
                <a:lnTo>
                  <a:pt x="1445" y="1611"/>
                </a:lnTo>
                <a:lnTo>
                  <a:pt x="1451" y="1577"/>
                </a:lnTo>
                <a:lnTo>
                  <a:pt x="1452" y="1538"/>
                </a:lnTo>
                <a:lnTo>
                  <a:pt x="1457" y="1490"/>
                </a:lnTo>
                <a:lnTo>
                  <a:pt x="1457" y="1451"/>
                </a:lnTo>
                <a:lnTo>
                  <a:pt x="1454" y="1415"/>
                </a:lnTo>
                <a:lnTo>
                  <a:pt x="1451" y="1380"/>
                </a:lnTo>
                <a:lnTo>
                  <a:pt x="1446" y="1334"/>
                </a:lnTo>
                <a:lnTo>
                  <a:pt x="1438" y="1293"/>
                </a:lnTo>
                <a:lnTo>
                  <a:pt x="1433" y="1255"/>
                </a:lnTo>
                <a:lnTo>
                  <a:pt x="1423" y="1217"/>
                </a:lnTo>
                <a:lnTo>
                  <a:pt x="1412" y="1174"/>
                </a:lnTo>
                <a:lnTo>
                  <a:pt x="1401" y="1134"/>
                </a:lnTo>
                <a:lnTo>
                  <a:pt x="1386" y="1092"/>
                </a:lnTo>
                <a:lnTo>
                  <a:pt x="1374" y="1059"/>
                </a:lnTo>
                <a:lnTo>
                  <a:pt x="1358" y="1022"/>
                </a:lnTo>
                <a:lnTo>
                  <a:pt x="1341" y="985"/>
                </a:lnTo>
                <a:lnTo>
                  <a:pt x="1322" y="946"/>
                </a:lnTo>
                <a:lnTo>
                  <a:pt x="1301" y="905"/>
                </a:lnTo>
                <a:lnTo>
                  <a:pt x="1280" y="867"/>
                </a:lnTo>
                <a:lnTo>
                  <a:pt x="1256" y="830"/>
                </a:lnTo>
                <a:lnTo>
                  <a:pt x="1231" y="794"/>
                </a:lnTo>
                <a:lnTo>
                  <a:pt x="1207" y="758"/>
                </a:lnTo>
                <a:lnTo>
                  <a:pt x="1180" y="724"/>
                </a:lnTo>
                <a:lnTo>
                  <a:pt x="1158" y="692"/>
                </a:lnTo>
                <a:lnTo>
                  <a:pt x="1126" y="655"/>
                </a:lnTo>
                <a:lnTo>
                  <a:pt x="1095" y="618"/>
                </a:lnTo>
                <a:lnTo>
                  <a:pt x="1068" y="587"/>
                </a:lnTo>
                <a:lnTo>
                  <a:pt x="1034" y="553"/>
                </a:lnTo>
                <a:lnTo>
                  <a:pt x="1001" y="520"/>
                </a:lnTo>
                <a:lnTo>
                  <a:pt x="965" y="484"/>
                </a:lnTo>
                <a:lnTo>
                  <a:pt x="928" y="451"/>
                </a:lnTo>
                <a:lnTo>
                  <a:pt x="898" y="421"/>
                </a:lnTo>
                <a:lnTo>
                  <a:pt x="860" y="384"/>
                </a:lnTo>
                <a:lnTo>
                  <a:pt x="823" y="357"/>
                </a:lnTo>
                <a:lnTo>
                  <a:pt x="794" y="329"/>
                </a:lnTo>
                <a:lnTo>
                  <a:pt x="764" y="311"/>
                </a:lnTo>
                <a:lnTo>
                  <a:pt x="745" y="292"/>
                </a:lnTo>
                <a:lnTo>
                  <a:pt x="728" y="274"/>
                </a:lnTo>
                <a:lnTo>
                  <a:pt x="708" y="265"/>
                </a:lnTo>
                <a:lnTo>
                  <a:pt x="690" y="248"/>
                </a:lnTo>
                <a:lnTo>
                  <a:pt x="659" y="232"/>
                </a:lnTo>
                <a:lnTo>
                  <a:pt x="632" y="214"/>
                </a:lnTo>
                <a:lnTo>
                  <a:pt x="608" y="199"/>
                </a:lnTo>
                <a:lnTo>
                  <a:pt x="588" y="183"/>
                </a:lnTo>
                <a:lnTo>
                  <a:pt x="565" y="166"/>
                </a:lnTo>
                <a:lnTo>
                  <a:pt x="536" y="149"/>
                </a:lnTo>
                <a:lnTo>
                  <a:pt x="510" y="135"/>
                </a:lnTo>
                <a:lnTo>
                  <a:pt x="478" y="113"/>
                </a:lnTo>
                <a:lnTo>
                  <a:pt x="460" y="101"/>
                </a:lnTo>
                <a:lnTo>
                  <a:pt x="438" y="86"/>
                </a:lnTo>
                <a:lnTo>
                  <a:pt x="410" y="72"/>
                </a:lnTo>
                <a:lnTo>
                  <a:pt x="381" y="56"/>
                </a:lnTo>
                <a:lnTo>
                  <a:pt x="353" y="42"/>
                </a:lnTo>
                <a:lnTo>
                  <a:pt x="332" y="31"/>
                </a:lnTo>
                <a:lnTo>
                  <a:pt x="307" y="16"/>
                </a:lnTo>
              </a:path>
            </a:pathLst>
          </a:custGeom>
          <a:solidFill>
            <a:schemeClr val="bg2"/>
          </a:solidFill>
          <a:ln>
            <a:noFill/>
          </a:ln>
          <a:effectLst>
            <a:outerShdw dist="107763" dir="2700000" algn="ctr" rotWithShape="0">
              <a:schemeClr val="folHlink"/>
            </a:outerShdw>
          </a:effectLst>
          <a:extLst>
            <a:ext uri="{91240B29-F687-4F45-9708-019B960494DF}">
              <a14:hiddenLine xmlns:a14="http://schemas.microsoft.com/office/drawing/2010/main" w="9525" cap="rnd">
                <a:solidFill>
                  <a:srgbClr val="000000"/>
                </a:solidFill>
                <a:round/>
                <a:headEnd/>
                <a:tailEnd/>
              </a14:hiddenLine>
            </a:ext>
          </a:extLst>
        </p:spPr>
        <p:txBody>
          <a:bodyPr/>
          <a:lstStyle/>
          <a:p>
            <a:endParaRPr lang="es-AR" sz="1662"/>
          </a:p>
        </p:txBody>
      </p:sp>
      <p:sp>
        <p:nvSpPr>
          <p:cNvPr id="19461" name="Forma libre 4">
            <a:extLst>
              <a:ext uri="{FF2B5EF4-FFF2-40B4-BE49-F238E27FC236}">
                <a16:creationId xmlns:a16="http://schemas.microsoft.com/office/drawing/2014/main" id="{9B6FDCA7-0A86-492D-8FB5-AB1FD732B674}"/>
              </a:ext>
            </a:extLst>
          </p:cNvPr>
          <p:cNvSpPr>
            <a:spLocks/>
          </p:cNvSpPr>
          <p:nvPr/>
        </p:nvSpPr>
        <p:spPr bwMode="auto">
          <a:xfrm>
            <a:off x="1834662" y="1318846"/>
            <a:ext cx="2039815" cy="3165231"/>
          </a:xfrm>
          <a:custGeom>
            <a:avLst/>
            <a:gdLst>
              <a:gd name="T0" fmla="*/ 0 w 1613"/>
              <a:gd name="T1" fmla="*/ 2147483646 h 2067"/>
              <a:gd name="T2" fmla="*/ 2147483646 w 1613"/>
              <a:gd name="T3" fmla="*/ 2147483646 h 2067"/>
              <a:gd name="T4" fmla="*/ 2147483646 w 1613"/>
              <a:gd name="T5" fmla="*/ 2147483646 h 2067"/>
              <a:gd name="T6" fmla="*/ 2147483646 w 1613"/>
              <a:gd name="T7" fmla="*/ 2147483646 h 2067"/>
              <a:gd name="T8" fmla="*/ 2147483646 w 1613"/>
              <a:gd name="T9" fmla="*/ 2147483646 h 2067"/>
              <a:gd name="T10" fmla="*/ 2147483646 w 1613"/>
              <a:gd name="T11" fmla="*/ 2147483646 h 2067"/>
              <a:gd name="T12" fmla="*/ 2147483646 w 1613"/>
              <a:gd name="T13" fmla="*/ 2147483646 h 2067"/>
              <a:gd name="T14" fmla="*/ 2147483646 w 1613"/>
              <a:gd name="T15" fmla="*/ 2147483646 h 2067"/>
              <a:gd name="T16" fmla="*/ 2147483646 w 1613"/>
              <a:gd name="T17" fmla="*/ 2147483646 h 2067"/>
              <a:gd name="T18" fmla="*/ 2147483646 w 1613"/>
              <a:gd name="T19" fmla="*/ 2147483646 h 2067"/>
              <a:gd name="T20" fmla="*/ 2147483646 w 1613"/>
              <a:gd name="T21" fmla="*/ 2147483646 h 2067"/>
              <a:gd name="T22" fmla="*/ 2147483646 w 1613"/>
              <a:gd name="T23" fmla="*/ 2147483646 h 2067"/>
              <a:gd name="T24" fmla="*/ 2147483646 w 1613"/>
              <a:gd name="T25" fmla="*/ 2147483646 h 2067"/>
              <a:gd name="T26" fmla="*/ 2147483646 w 1613"/>
              <a:gd name="T27" fmla="*/ 2147483646 h 2067"/>
              <a:gd name="T28" fmla="*/ 2147483646 w 1613"/>
              <a:gd name="T29" fmla="*/ 2147483646 h 2067"/>
              <a:gd name="T30" fmla="*/ 2147483646 w 1613"/>
              <a:gd name="T31" fmla="*/ 2147483646 h 2067"/>
              <a:gd name="T32" fmla="*/ 2147483646 w 1613"/>
              <a:gd name="T33" fmla="*/ 2147483646 h 2067"/>
              <a:gd name="T34" fmla="*/ 2147483646 w 1613"/>
              <a:gd name="T35" fmla="*/ 2147483646 h 2067"/>
              <a:gd name="T36" fmla="*/ 2147483646 w 1613"/>
              <a:gd name="T37" fmla="*/ 2147483646 h 2067"/>
              <a:gd name="T38" fmla="*/ 2147483646 w 1613"/>
              <a:gd name="T39" fmla="*/ 2147483646 h 2067"/>
              <a:gd name="T40" fmla="*/ 2147483646 w 1613"/>
              <a:gd name="T41" fmla="*/ 2147483646 h 2067"/>
              <a:gd name="T42" fmla="*/ 2147483646 w 1613"/>
              <a:gd name="T43" fmla="*/ 2147483646 h 2067"/>
              <a:gd name="T44" fmla="*/ 2147483646 w 1613"/>
              <a:gd name="T45" fmla="*/ 2147483646 h 2067"/>
              <a:gd name="T46" fmla="*/ 2147483646 w 1613"/>
              <a:gd name="T47" fmla="*/ 2147483646 h 2067"/>
              <a:gd name="T48" fmla="*/ 2147483646 w 1613"/>
              <a:gd name="T49" fmla="*/ 2147483646 h 2067"/>
              <a:gd name="T50" fmla="*/ 2147483646 w 1613"/>
              <a:gd name="T51" fmla="*/ 2147483646 h 2067"/>
              <a:gd name="T52" fmla="*/ 2147483646 w 1613"/>
              <a:gd name="T53" fmla="*/ 2147483646 h 2067"/>
              <a:gd name="T54" fmla="*/ 2147483646 w 1613"/>
              <a:gd name="T55" fmla="*/ 2147483646 h 2067"/>
              <a:gd name="T56" fmla="*/ 2147483646 w 1613"/>
              <a:gd name="T57" fmla="*/ 2147483646 h 2067"/>
              <a:gd name="T58" fmla="*/ 2147483646 w 1613"/>
              <a:gd name="T59" fmla="*/ 2147483646 h 2067"/>
              <a:gd name="T60" fmla="*/ 2147483646 w 1613"/>
              <a:gd name="T61" fmla="*/ 2147483646 h 2067"/>
              <a:gd name="T62" fmla="*/ 2147483646 w 1613"/>
              <a:gd name="T63" fmla="*/ 2147483646 h 2067"/>
              <a:gd name="T64" fmla="*/ 2147483646 w 1613"/>
              <a:gd name="T65" fmla="*/ 2147483646 h 2067"/>
              <a:gd name="T66" fmla="*/ 2147483646 w 1613"/>
              <a:gd name="T67" fmla="*/ 2147483646 h 2067"/>
              <a:gd name="T68" fmla="*/ 2147483646 w 1613"/>
              <a:gd name="T69" fmla="*/ 2147483646 h 2067"/>
              <a:gd name="T70" fmla="*/ 2147483646 w 1613"/>
              <a:gd name="T71" fmla="*/ 2147483646 h 2067"/>
              <a:gd name="T72" fmla="*/ 2147483646 w 1613"/>
              <a:gd name="T73" fmla="*/ 2147483646 h 2067"/>
              <a:gd name="T74" fmla="*/ 2147483646 w 1613"/>
              <a:gd name="T75" fmla="*/ 2147483646 h 2067"/>
              <a:gd name="T76" fmla="*/ 2147483646 w 1613"/>
              <a:gd name="T77" fmla="*/ 2147483646 h 2067"/>
              <a:gd name="T78" fmla="*/ 2147483646 w 1613"/>
              <a:gd name="T79" fmla="*/ 2147483646 h 2067"/>
              <a:gd name="T80" fmla="*/ 2147483646 w 1613"/>
              <a:gd name="T81" fmla="*/ 2147483646 h 2067"/>
              <a:gd name="T82" fmla="*/ 2147483646 w 1613"/>
              <a:gd name="T83" fmla="*/ 2147483646 h 2067"/>
              <a:gd name="T84" fmla="*/ 2147483646 w 1613"/>
              <a:gd name="T85" fmla="*/ 2147483646 h 2067"/>
              <a:gd name="T86" fmla="*/ 2147483646 w 1613"/>
              <a:gd name="T87" fmla="*/ 2147483646 h 2067"/>
              <a:gd name="T88" fmla="*/ 2147483646 w 1613"/>
              <a:gd name="T89" fmla="*/ 2147483646 h 2067"/>
              <a:gd name="T90" fmla="*/ 2147483646 w 1613"/>
              <a:gd name="T91" fmla="*/ 2147483646 h 2067"/>
              <a:gd name="T92" fmla="*/ 2147483646 w 1613"/>
              <a:gd name="T93" fmla="*/ 2147483646 h 2067"/>
              <a:gd name="T94" fmla="*/ 2147483646 w 1613"/>
              <a:gd name="T95" fmla="*/ 2147483646 h 2067"/>
              <a:gd name="T96" fmla="*/ 2147483646 w 1613"/>
              <a:gd name="T97" fmla="*/ 2147483646 h 2067"/>
              <a:gd name="T98" fmla="*/ 2147483646 w 1613"/>
              <a:gd name="T99" fmla="*/ 2147483646 h 2067"/>
              <a:gd name="T100" fmla="*/ 2147483646 w 1613"/>
              <a:gd name="T101" fmla="*/ 2147483646 h 2067"/>
              <a:gd name="T102" fmla="*/ 2147483646 w 1613"/>
              <a:gd name="T103" fmla="*/ 2147483646 h 2067"/>
              <a:gd name="T104" fmla="*/ 2147483646 w 1613"/>
              <a:gd name="T105" fmla="*/ 2147483646 h 2067"/>
              <a:gd name="T106" fmla="*/ 2147483646 w 1613"/>
              <a:gd name="T107" fmla="*/ 2147483646 h 2067"/>
              <a:gd name="T108" fmla="*/ 2147483646 w 1613"/>
              <a:gd name="T109" fmla="*/ 2147483646 h 2067"/>
              <a:gd name="T110" fmla="*/ 2147483646 w 1613"/>
              <a:gd name="T111" fmla="*/ 2147483646 h 2067"/>
              <a:gd name="T112" fmla="*/ 2147483646 w 1613"/>
              <a:gd name="T113" fmla="*/ 2147483646 h 2067"/>
              <a:gd name="T114" fmla="*/ 2147483646 w 1613"/>
              <a:gd name="T115" fmla="*/ 2147483646 h 2067"/>
              <a:gd name="T116" fmla="*/ 2147483646 w 1613"/>
              <a:gd name="T117" fmla="*/ 2147483646 h 2067"/>
              <a:gd name="T118" fmla="*/ 2147483646 w 1613"/>
              <a:gd name="T119" fmla="*/ 2147483646 h 2067"/>
              <a:gd name="T120" fmla="*/ 2147483646 w 1613"/>
              <a:gd name="T121" fmla="*/ 2147483646 h 2067"/>
              <a:gd name="T122" fmla="*/ 2147483646 w 1613"/>
              <a:gd name="T123" fmla="*/ 2147483646 h 206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13" h="2067">
                <a:moveTo>
                  <a:pt x="5" y="1863"/>
                </a:moveTo>
                <a:lnTo>
                  <a:pt x="0" y="1932"/>
                </a:lnTo>
                <a:lnTo>
                  <a:pt x="218" y="2066"/>
                </a:lnTo>
                <a:lnTo>
                  <a:pt x="227" y="2022"/>
                </a:lnTo>
                <a:lnTo>
                  <a:pt x="234" y="1988"/>
                </a:lnTo>
                <a:lnTo>
                  <a:pt x="240" y="1955"/>
                </a:lnTo>
                <a:lnTo>
                  <a:pt x="248" y="1913"/>
                </a:lnTo>
                <a:lnTo>
                  <a:pt x="255" y="1874"/>
                </a:lnTo>
                <a:lnTo>
                  <a:pt x="264" y="1834"/>
                </a:lnTo>
                <a:lnTo>
                  <a:pt x="270" y="1803"/>
                </a:lnTo>
                <a:lnTo>
                  <a:pt x="281" y="1761"/>
                </a:lnTo>
                <a:lnTo>
                  <a:pt x="289" y="1728"/>
                </a:lnTo>
                <a:lnTo>
                  <a:pt x="301" y="1690"/>
                </a:lnTo>
                <a:lnTo>
                  <a:pt x="308" y="1655"/>
                </a:lnTo>
                <a:lnTo>
                  <a:pt x="320" y="1617"/>
                </a:lnTo>
                <a:lnTo>
                  <a:pt x="331" y="1584"/>
                </a:lnTo>
                <a:lnTo>
                  <a:pt x="342" y="1557"/>
                </a:lnTo>
                <a:lnTo>
                  <a:pt x="352" y="1531"/>
                </a:lnTo>
                <a:lnTo>
                  <a:pt x="361" y="1496"/>
                </a:lnTo>
                <a:lnTo>
                  <a:pt x="374" y="1466"/>
                </a:lnTo>
                <a:lnTo>
                  <a:pt x="387" y="1432"/>
                </a:lnTo>
                <a:lnTo>
                  <a:pt x="399" y="1402"/>
                </a:lnTo>
                <a:lnTo>
                  <a:pt x="408" y="1378"/>
                </a:lnTo>
                <a:lnTo>
                  <a:pt x="418" y="1352"/>
                </a:lnTo>
                <a:lnTo>
                  <a:pt x="434" y="1316"/>
                </a:lnTo>
                <a:lnTo>
                  <a:pt x="450" y="1282"/>
                </a:lnTo>
                <a:lnTo>
                  <a:pt x="469" y="1238"/>
                </a:lnTo>
                <a:lnTo>
                  <a:pt x="489" y="1200"/>
                </a:lnTo>
                <a:lnTo>
                  <a:pt x="509" y="1161"/>
                </a:lnTo>
                <a:lnTo>
                  <a:pt x="529" y="1122"/>
                </a:lnTo>
                <a:lnTo>
                  <a:pt x="554" y="1084"/>
                </a:lnTo>
                <a:lnTo>
                  <a:pt x="575" y="1053"/>
                </a:lnTo>
                <a:lnTo>
                  <a:pt x="596" y="1021"/>
                </a:lnTo>
                <a:lnTo>
                  <a:pt x="619" y="988"/>
                </a:lnTo>
                <a:lnTo>
                  <a:pt x="645" y="952"/>
                </a:lnTo>
                <a:lnTo>
                  <a:pt x="671" y="915"/>
                </a:lnTo>
                <a:lnTo>
                  <a:pt x="697" y="887"/>
                </a:lnTo>
                <a:lnTo>
                  <a:pt x="725" y="852"/>
                </a:lnTo>
                <a:lnTo>
                  <a:pt x="758" y="821"/>
                </a:lnTo>
                <a:lnTo>
                  <a:pt x="787" y="796"/>
                </a:lnTo>
                <a:lnTo>
                  <a:pt x="816" y="770"/>
                </a:lnTo>
                <a:lnTo>
                  <a:pt x="841" y="747"/>
                </a:lnTo>
                <a:lnTo>
                  <a:pt x="868" y="726"/>
                </a:lnTo>
                <a:lnTo>
                  <a:pt x="897" y="703"/>
                </a:lnTo>
                <a:lnTo>
                  <a:pt x="925" y="685"/>
                </a:lnTo>
                <a:lnTo>
                  <a:pt x="952" y="666"/>
                </a:lnTo>
                <a:lnTo>
                  <a:pt x="983" y="650"/>
                </a:lnTo>
                <a:lnTo>
                  <a:pt x="1010" y="635"/>
                </a:lnTo>
                <a:lnTo>
                  <a:pt x="1044" y="620"/>
                </a:lnTo>
                <a:lnTo>
                  <a:pt x="1075" y="606"/>
                </a:lnTo>
                <a:lnTo>
                  <a:pt x="1106" y="594"/>
                </a:lnTo>
                <a:lnTo>
                  <a:pt x="1141" y="584"/>
                </a:lnTo>
                <a:lnTo>
                  <a:pt x="1176" y="574"/>
                </a:lnTo>
                <a:lnTo>
                  <a:pt x="1207" y="570"/>
                </a:lnTo>
                <a:lnTo>
                  <a:pt x="1240" y="567"/>
                </a:lnTo>
                <a:lnTo>
                  <a:pt x="1278" y="564"/>
                </a:lnTo>
                <a:lnTo>
                  <a:pt x="1309" y="565"/>
                </a:lnTo>
                <a:lnTo>
                  <a:pt x="1347" y="566"/>
                </a:lnTo>
                <a:lnTo>
                  <a:pt x="1350" y="713"/>
                </a:lnTo>
                <a:lnTo>
                  <a:pt x="1612" y="377"/>
                </a:lnTo>
                <a:lnTo>
                  <a:pt x="1340" y="0"/>
                </a:lnTo>
                <a:lnTo>
                  <a:pt x="1342" y="141"/>
                </a:lnTo>
                <a:lnTo>
                  <a:pt x="1300" y="138"/>
                </a:lnTo>
                <a:lnTo>
                  <a:pt x="1262" y="139"/>
                </a:lnTo>
                <a:lnTo>
                  <a:pt x="1222" y="146"/>
                </a:lnTo>
                <a:lnTo>
                  <a:pt x="1186" y="147"/>
                </a:lnTo>
                <a:lnTo>
                  <a:pt x="1152" y="152"/>
                </a:lnTo>
                <a:lnTo>
                  <a:pt x="1119" y="160"/>
                </a:lnTo>
                <a:lnTo>
                  <a:pt x="1085" y="170"/>
                </a:lnTo>
                <a:lnTo>
                  <a:pt x="1055" y="179"/>
                </a:lnTo>
                <a:lnTo>
                  <a:pt x="1024" y="188"/>
                </a:lnTo>
                <a:lnTo>
                  <a:pt x="991" y="201"/>
                </a:lnTo>
                <a:lnTo>
                  <a:pt x="950" y="219"/>
                </a:lnTo>
                <a:lnTo>
                  <a:pt x="919" y="234"/>
                </a:lnTo>
                <a:lnTo>
                  <a:pt x="890" y="250"/>
                </a:lnTo>
                <a:lnTo>
                  <a:pt x="860" y="269"/>
                </a:lnTo>
                <a:lnTo>
                  <a:pt x="824" y="292"/>
                </a:lnTo>
                <a:lnTo>
                  <a:pt x="793" y="316"/>
                </a:lnTo>
                <a:lnTo>
                  <a:pt x="762" y="338"/>
                </a:lnTo>
                <a:lnTo>
                  <a:pt x="732" y="361"/>
                </a:lnTo>
                <a:lnTo>
                  <a:pt x="698" y="391"/>
                </a:lnTo>
                <a:lnTo>
                  <a:pt x="668" y="418"/>
                </a:lnTo>
                <a:lnTo>
                  <a:pt x="640" y="447"/>
                </a:lnTo>
                <a:lnTo>
                  <a:pt x="613" y="474"/>
                </a:lnTo>
                <a:lnTo>
                  <a:pt x="586" y="500"/>
                </a:lnTo>
                <a:lnTo>
                  <a:pt x="560" y="532"/>
                </a:lnTo>
                <a:lnTo>
                  <a:pt x="534" y="563"/>
                </a:lnTo>
                <a:lnTo>
                  <a:pt x="503" y="600"/>
                </a:lnTo>
                <a:lnTo>
                  <a:pt x="475" y="635"/>
                </a:lnTo>
                <a:lnTo>
                  <a:pt x="451" y="673"/>
                </a:lnTo>
                <a:lnTo>
                  <a:pt x="425" y="710"/>
                </a:lnTo>
                <a:lnTo>
                  <a:pt x="404" y="747"/>
                </a:lnTo>
                <a:lnTo>
                  <a:pt x="381" y="783"/>
                </a:lnTo>
                <a:lnTo>
                  <a:pt x="361" y="816"/>
                </a:lnTo>
                <a:lnTo>
                  <a:pt x="336" y="860"/>
                </a:lnTo>
                <a:lnTo>
                  <a:pt x="313" y="905"/>
                </a:lnTo>
                <a:lnTo>
                  <a:pt x="294" y="942"/>
                </a:lnTo>
                <a:lnTo>
                  <a:pt x="275" y="986"/>
                </a:lnTo>
                <a:lnTo>
                  <a:pt x="255" y="1028"/>
                </a:lnTo>
                <a:lnTo>
                  <a:pt x="234" y="1077"/>
                </a:lnTo>
                <a:lnTo>
                  <a:pt x="215" y="1123"/>
                </a:lnTo>
                <a:lnTo>
                  <a:pt x="198" y="1167"/>
                </a:lnTo>
                <a:lnTo>
                  <a:pt x="176" y="1214"/>
                </a:lnTo>
                <a:lnTo>
                  <a:pt x="162" y="1255"/>
                </a:lnTo>
                <a:lnTo>
                  <a:pt x="147" y="1296"/>
                </a:lnTo>
                <a:lnTo>
                  <a:pt x="137" y="1328"/>
                </a:lnTo>
                <a:lnTo>
                  <a:pt x="127" y="1353"/>
                </a:lnTo>
                <a:lnTo>
                  <a:pt x="119" y="1378"/>
                </a:lnTo>
                <a:lnTo>
                  <a:pt x="113" y="1401"/>
                </a:lnTo>
                <a:lnTo>
                  <a:pt x="105" y="1426"/>
                </a:lnTo>
                <a:lnTo>
                  <a:pt x="98" y="1457"/>
                </a:lnTo>
                <a:lnTo>
                  <a:pt x="91" y="1488"/>
                </a:lnTo>
                <a:lnTo>
                  <a:pt x="83" y="1515"/>
                </a:lnTo>
                <a:lnTo>
                  <a:pt x="75" y="1540"/>
                </a:lnTo>
                <a:lnTo>
                  <a:pt x="68" y="1567"/>
                </a:lnTo>
                <a:lnTo>
                  <a:pt x="59" y="1599"/>
                </a:lnTo>
                <a:lnTo>
                  <a:pt x="53" y="1631"/>
                </a:lnTo>
                <a:lnTo>
                  <a:pt x="44" y="1665"/>
                </a:lnTo>
                <a:lnTo>
                  <a:pt x="37" y="1690"/>
                </a:lnTo>
                <a:lnTo>
                  <a:pt x="31" y="1718"/>
                </a:lnTo>
                <a:lnTo>
                  <a:pt x="27" y="1749"/>
                </a:lnTo>
                <a:lnTo>
                  <a:pt x="19" y="1779"/>
                </a:lnTo>
                <a:lnTo>
                  <a:pt x="0" y="1842"/>
                </a:lnTo>
                <a:lnTo>
                  <a:pt x="10" y="1835"/>
                </a:lnTo>
                <a:lnTo>
                  <a:pt x="5" y="1863"/>
                </a:lnTo>
              </a:path>
            </a:pathLst>
          </a:custGeom>
          <a:solidFill>
            <a:schemeClr val="bg2"/>
          </a:solidFill>
          <a:ln>
            <a:noFill/>
          </a:ln>
          <a:effectLst>
            <a:outerShdw dist="107763" dir="2700000" algn="ctr" rotWithShape="0">
              <a:schemeClr val="folHlink"/>
            </a:outerShdw>
          </a:effectLst>
          <a:extLst>
            <a:ext uri="{91240B29-F687-4F45-9708-019B960494DF}">
              <a14:hiddenLine xmlns:a14="http://schemas.microsoft.com/office/drawing/2010/main" w="9525" cap="rnd">
                <a:solidFill>
                  <a:srgbClr val="000000"/>
                </a:solidFill>
                <a:round/>
                <a:headEnd/>
                <a:tailEnd/>
              </a14:hiddenLine>
            </a:ext>
          </a:extLst>
        </p:spPr>
        <p:txBody>
          <a:bodyPr/>
          <a:lstStyle/>
          <a:p>
            <a:endParaRPr lang="es-AR" sz="1662"/>
          </a:p>
        </p:txBody>
      </p:sp>
      <p:sp>
        <p:nvSpPr>
          <p:cNvPr id="19462" name="Rectángulo 5">
            <a:extLst>
              <a:ext uri="{FF2B5EF4-FFF2-40B4-BE49-F238E27FC236}">
                <a16:creationId xmlns:a16="http://schemas.microsoft.com/office/drawing/2014/main" id="{85643D97-5DDF-4B60-B3E0-D5EF80B6CA7B}"/>
              </a:ext>
            </a:extLst>
          </p:cNvPr>
          <p:cNvSpPr>
            <a:spLocks noGrp="1" noChangeArrowheads="1"/>
          </p:cNvSpPr>
          <p:nvPr>
            <p:ph type="title"/>
          </p:nvPr>
        </p:nvSpPr>
        <p:spPr>
          <a:xfrm>
            <a:off x="422031" y="404446"/>
            <a:ext cx="8686800" cy="914400"/>
          </a:xfrm>
        </p:spPr>
        <p:txBody>
          <a:bodyPr vert="horz" wrap="square" lIns="84992" tIns="42497" rIns="84992" bIns="42497" numCol="1" anchor="b" anchorCtr="0" compatLnSpc="1">
            <a:prstTxWarp prst="textNoShape">
              <a:avLst/>
            </a:prstTxWarp>
          </a:bodyPr>
          <a:lstStyle/>
          <a:p>
            <a:pPr algn="ctr" eaLnBrk="1" hangingPunct="1"/>
            <a:r>
              <a:rPr lang="es-ES" altLang="es-AR" sz="1939" b="1"/>
              <a:t>Los canales son los medios físicos por donde fluyen los datos que se transmiten entre las computadoras</a:t>
            </a:r>
            <a:endParaRPr lang="es-ES" altLang="es-AR" sz="1939"/>
          </a:p>
        </p:txBody>
      </p:sp>
      <p:sp>
        <p:nvSpPr>
          <p:cNvPr id="19463" name="Elipse 6">
            <a:extLst>
              <a:ext uri="{FF2B5EF4-FFF2-40B4-BE49-F238E27FC236}">
                <a16:creationId xmlns:a16="http://schemas.microsoft.com/office/drawing/2014/main" id="{08C7E7F0-5E52-47B5-92FA-FC294438C707}"/>
              </a:ext>
            </a:extLst>
          </p:cNvPr>
          <p:cNvSpPr>
            <a:spLocks noChangeArrowheads="1"/>
          </p:cNvSpPr>
          <p:nvPr/>
        </p:nvSpPr>
        <p:spPr bwMode="auto">
          <a:xfrm>
            <a:off x="1072662" y="2514600"/>
            <a:ext cx="1746738" cy="767862"/>
          </a:xfrm>
          <a:prstGeom prst="ellipse">
            <a:avLst/>
          </a:prstGeom>
          <a:solidFill>
            <a:srgbClr val="99FFCC"/>
          </a:solidFill>
          <a:ln w="12700">
            <a:solidFill>
              <a:schemeClr val="tx1"/>
            </a:solidFill>
            <a:round/>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a:spcBef>
                <a:spcPct val="0"/>
              </a:spcBef>
              <a:buClrTx/>
              <a:buFontTx/>
              <a:buNone/>
            </a:pPr>
            <a:r>
              <a:rPr lang="es-ES_tradnl" altLang="es-AR" sz="2215"/>
              <a:t>Pares</a:t>
            </a:r>
          </a:p>
          <a:p>
            <a:pPr>
              <a:spcBef>
                <a:spcPct val="0"/>
              </a:spcBef>
              <a:buClrTx/>
              <a:buFontTx/>
              <a:buNone/>
            </a:pPr>
            <a:r>
              <a:rPr lang="es-ES_tradnl" altLang="es-AR" sz="2215"/>
              <a:t>Trenzados</a:t>
            </a:r>
          </a:p>
        </p:txBody>
      </p:sp>
      <p:sp>
        <p:nvSpPr>
          <p:cNvPr id="19464" name="Elipse 7">
            <a:extLst>
              <a:ext uri="{FF2B5EF4-FFF2-40B4-BE49-F238E27FC236}">
                <a16:creationId xmlns:a16="http://schemas.microsoft.com/office/drawing/2014/main" id="{D8B4D712-A715-4185-B31F-364252461D0A}"/>
              </a:ext>
            </a:extLst>
          </p:cNvPr>
          <p:cNvSpPr>
            <a:spLocks noChangeArrowheads="1"/>
          </p:cNvSpPr>
          <p:nvPr/>
        </p:nvSpPr>
        <p:spPr bwMode="auto">
          <a:xfrm>
            <a:off x="3815862" y="1248508"/>
            <a:ext cx="1893277" cy="550985"/>
          </a:xfrm>
          <a:prstGeom prst="ellipse">
            <a:avLst/>
          </a:prstGeom>
          <a:solidFill>
            <a:srgbClr val="99FFCC"/>
          </a:solidFill>
          <a:ln w="12700">
            <a:solidFill>
              <a:schemeClr val="tx1"/>
            </a:solidFill>
            <a:round/>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a:spcBef>
                <a:spcPct val="0"/>
              </a:spcBef>
              <a:buClrTx/>
              <a:buFontTx/>
              <a:buNone/>
            </a:pPr>
            <a:r>
              <a:rPr lang="es-ES_tradnl" altLang="es-AR" sz="2215"/>
              <a:t>Cable coaxil</a:t>
            </a:r>
          </a:p>
        </p:txBody>
      </p:sp>
      <p:sp>
        <p:nvSpPr>
          <p:cNvPr id="19465" name="Elipse 8">
            <a:extLst>
              <a:ext uri="{FF2B5EF4-FFF2-40B4-BE49-F238E27FC236}">
                <a16:creationId xmlns:a16="http://schemas.microsoft.com/office/drawing/2014/main" id="{19BE28BC-12A4-45A6-A401-9CDC17A2536D}"/>
              </a:ext>
            </a:extLst>
          </p:cNvPr>
          <p:cNvSpPr>
            <a:spLocks noChangeArrowheads="1"/>
          </p:cNvSpPr>
          <p:nvPr/>
        </p:nvSpPr>
        <p:spPr bwMode="auto">
          <a:xfrm>
            <a:off x="6770077" y="2590800"/>
            <a:ext cx="1817077" cy="550985"/>
          </a:xfrm>
          <a:prstGeom prst="ellipse">
            <a:avLst/>
          </a:prstGeom>
          <a:solidFill>
            <a:srgbClr val="99FFCC"/>
          </a:solidFill>
          <a:ln w="12700">
            <a:solidFill>
              <a:schemeClr val="tx1"/>
            </a:solidFill>
            <a:round/>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a:spcBef>
                <a:spcPct val="0"/>
              </a:spcBef>
              <a:buClrTx/>
              <a:buFontTx/>
              <a:buNone/>
            </a:pPr>
            <a:r>
              <a:rPr lang="es-ES_tradnl" altLang="es-AR" sz="2215"/>
              <a:t>Fibra óptica</a:t>
            </a:r>
          </a:p>
        </p:txBody>
      </p:sp>
      <p:sp>
        <p:nvSpPr>
          <p:cNvPr id="19466" name="Elipse 9">
            <a:extLst>
              <a:ext uri="{FF2B5EF4-FFF2-40B4-BE49-F238E27FC236}">
                <a16:creationId xmlns:a16="http://schemas.microsoft.com/office/drawing/2014/main" id="{EA710102-E367-40D1-A5A3-51D6DD879575}"/>
              </a:ext>
            </a:extLst>
          </p:cNvPr>
          <p:cNvSpPr>
            <a:spLocks noChangeArrowheads="1"/>
          </p:cNvSpPr>
          <p:nvPr/>
        </p:nvSpPr>
        <p:spPr bwMode="auto">
          <a:xfrm>
            <a:off x="6723185" y="4771292"/>
            <a:ext cx="1512277" cy="621323"/>
          </a:xfrm>
          <a:prstGeom prst="ellipse">
            <a:avLst/>
          </a:prstGeom>
          <a:solidFill>
            <a:srgbClr val="99FFCC"/>
          </a:solidFill>
          <a:ln w="12700">
            <a:solidFill>
              <a:schemeClr val="tx1"/>
            </a:solidFill>
            <a:round/>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a:spcBef>
                <a:spcPct val="0"/>
              </a:spcBef>
              <a:buClrTx/>
              <a:buFontTx/>
              <a:buNone/>
            </a:pPr>
            <a:r>
              <a:rPr lang="es-ES_tradnl" altLang="es-AR" sz="2215"/>
              <a:t>Satélites</a:t>
            </a:r>
          </a:p>
        </p:txBody>
      </p:sp>
      <p:sp>
        <p:nvSpPr>
          <p:cNvPr id="19467" name="Elipse 10">
            <a:extLst>
              <a:ext uri="{FF2B5EF4-FFF2-40B4-BE49-F238E27FC236}">
                <a16:creationId xmlns:a16="http://schemas.microsoft.com/office/drawing/2014/main" id="{49291018-EBFE-4CCD-9D3F-6A24C09BC96D}"/>
              </a:ext>
            </a:extLst>
          </p:cNvPr>
          <p:cNvSpPr>
            <a:spLocks noChangeArrowheads="1"/>
          </p:cNvSpPr>
          <p:nvPr/>
        </p:nvSpPr>
        <p:spPr bwMode="auto">
          <a:xfrm>
            <a:off x="3944815" y="5339861"/>
            <a:ext cx="1817077" cy="550985"/>
          </a:xfrm>
          <a:prstGeom prst="ellipse">
            <a:avLst/>
          </a:prstGeom>
          <a:solidFill>
            <a:srgbClr val="99FFCC"/>
          </a:solidFill>
          <a:ln w="12700">
            <a:solidFill>
              <a:schemeClr val="tx1"/>
            </a:solidFill>
            <a:round/>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a:spcBef>
                <a:spcPct val="0"/>
              </a:spcBef>
              <a:buClrTx/>
              <a:buFontTx/>
              <a:buNone/>
            </a:pPr>
            <a:r>
              <a:rPr lang="es-ES_tradnl" altLang="es-AR" sz="2215"/>
              <a:t>Microondas</a:t>
            </a:r>
          </a:p>
        </p:txBody>
      </p:sp>
      <p:sp>
        <p:nvSpPr>
          <p:cNvPr id="19468" name="Elipse 11">
            <a:extLst>
              <a:ext uri="{FF2B5EF4-FFF2-40B4-BE49-F238E27FC236}">
                <a16:creationId xmlns:a16="http://schemas.microsoft.com/office/drawing/2014/main" id="{682BB757-FFFE-4C7D-9C39-46E9C8164FCA}"/>
              </a:ext>
            </a:extLst>
          </p:cNvPr>
          <p:cNvSpPr>
            <a:spLocks noChangeArrowheads="1"/>
          </p:cNvSpPr>
          <p:nvPr/>
        </p:nvSpPr>
        <p:spPr bwMode="auto">
          <a:xfrm>
            <a:off x="1131277" y="4630615"/>
            <a:ext cx="1846385" cy="838200"/>
          </a:xfrm>
          <a:prstGeom prst="ellipse">
            <a:avLst/>
          </a:prstGeom>
          <a:solidFill>
            <a:srgbClr val="99FFCC"/>
          </a:solidFill>
          <a:ln w="12700">
            <a:solidFill>
              <a:schemeClr val="tx1"/>
            </a:solidFill>
            <a:round/>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a:spcBef>
                <a:spcPct val="0"/>
              </a:spcBef>
              <a:buClrTx/>
              <a:buFontTx/>
              <a:buNone/>
            </a:pPr>
            <a:r>
              <a:rPr lang="es-ES_tradnl" altLang="es-AR" sz="2215"/>
              <a:t>Cables</a:t>
            </a:r>
          </a:p>
          <a:p>
            <a:pPr>
              <a:spcBef>
                <a:spcPct val="0"/>
              </a:spcBef>
              <a:buClrTx/>
              <a:buFontTx/>
              <a:buNone/>
            </a:pPr>
            <a:r>
              <a:rPr lang="es-ES_tradnl" altLang="es-AR" sz="2215"/>
              <a:t>Telefónicos</a:t>
            </a:r>
          </a:p>
        </p:txBody>
      </p:sp>
      <p:sp>
        <p:nvSpPr>
          <p:cNvPr id="19469" name="Autoforma 12">
            <a:extLst>
              <a:ext uri="{FF2B5EF4-FFF2-40B4-BE49-F238E27FC236}">
                <a16:creationId xmlns:a16="http://schemas.microsoft.com/office/drawing/2014/main" id="{484FB4A5-B786-4B21-A51F-839F87A1E4AE}"/>
              </a:ext>
            </a:extLst>
          </p:cNvPr>
          <p:cNvSpPr>
            <a:spLocks noChangeArrowheads="1"/>
          </p:cNvSpPr>
          <p:nvPr/>
        </p:nvSpPr>
        <p:spPr bwMode="auto">
          <a:xfrm rot="18000000">
            <a:off x="2947622" y="2783498"/>
            <a:ext cx="338503" cy="671146"/>
          </a:xfrm>
          <a:prstGeom prst="upArrow">
            <a:avLst>
              <a:gd name="adj1" fmla="val 75009"/>
              <a:gd name="adj2" fmla="val 99125"/>
            </a:avLst>
          </a:prstGeom>
          <a:solidFill>
            <a:schemeClr val="accent1"/>
          </a:solidFill>
          <a:ln>
            <a:noFill/>
          </a:ln>
          <a:effectLst>
            <a:outerShdw dist="107763" dir="2700000" algn="ctr" rotWithShape="0">
              <a:schemeClr val="folHlink"/>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s-AR" altLang="es-AR" sz="1662"/>
          </a:p>
        </p:txBody>
      </p:sp>
      <p:sp>
        <p:nvSpPr>
          <p:cNvPr id="19470" name="Autoforma 13">
            <a:extLst>
              <a:ext uri="{FF2B5EF4-FFF2-40B4-BE49-F238E27FC236}">
                <a16:creationId xmlns:a16="http://schemas.microsoft.com/office/drawing/2014/main" id="{E2F98B02-BB0D-4DB5-A511-D56F99711D12}"/>
              </a:ext>
            </a:extLst>
          </p:cNvPr>
          <p:cNvSpPr>
            <a:spLocks noChangeArrowheads="1"/>
          </p:cNvSpPr>
          <p:nvPr/>
        </p:nvSpPr>
        <p:spPr bwMode="auto">
          <a:xfrm rot="3660000">
            <a:off x="6372226" y="2761518"/>
            <a:ext cx="294542" cy="618392"/>
          </a:xfrm>
          <a:prstGeom prst="upArrow">
            <a:avLst>
              <a:gd name="adj1" fmla="val 75009"/>
              <a:gd name="adj2" fmla="val 104966"/>
            </a:avLst>
          </a:prstGeom>
          <a:solidFill>
            <a:schemeClr val="accent1"/>
          </a:solidFill>
          <a:ln>
            <a:noFill/>
          </a:ln>
          <a:effectLst>
            <a:outerShdw dist="107763" dir="2700000" algn="ctr" rotWithShape="0">
              <a:schemeClr val="folHlink"/>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s-AR" altLang="es-AR" sz="1662"/>
          </a:p>
        </p:txBody>
      </p:sp>
      <p:sp>
        <p:nvSpPr>
          <p:cNvPr id="19471" name="Autoforma 14">
            <a:extLst>
              <a:ext uri="{FF2B5EF4-FFF2-40B4-BE49-F238E27FC236}">
                <a16:creationId xmlns:a16="http://schemas.microsoft.com/office/drawing/2014/main" id="{17720E32-48D8-4338-B60A-F932AD6BF84E}"/>
              </a:ext>
            </a:extLst>
          </p:cNvPr>
          <p:cNvSpPr>
            <a:spLocks noChangeArrowheads="1"/>
          </p:cNvSpPr>
          <p:nvPr/>
        </p:nvSpPr>
        <p:spPr bwMode="auto">
          <a:xfrm>
            <a:off x="4613031" y="1881554"/>
            <a:ext cx="304800" cy="703385"/>
          </a:xfrm>
          <a:prstGeom prst="upArrow">
            <a:avLst>
              <a:gd name="adj1" fmla="val 75009"/>
              <a:gd name="adj2" fmla="val 115374"/>
            </a:avLst>
          </a:prstGeom>
          <a:solidFill>
            <a:schemeClr val="accent1"/>
          </a:solidFill>
          <a:ln>
            <a:noFill/>
          </a:ln>
          <a:effectLst>
            <a:outerShdw dist="107763" dir="18900000" algn="ctr" rotWithShape="0">
              <a:schemeClr val="folHlink"/>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s-AR" altLang="es-AR" sz="1662"/>
          </a:p>
        </p:txBody>
      </p:sp>
      <p:sp>
        <p:nvSpPr>
          <p:cNvPr id="19472" name="Autoforma 15">
            <a:extLst>
              <a:ext uri="{FF2B5EF4-FFF2-40B4-BE49-F238E27FC236}">
                <a16:creationId xmlns:a16="http://schemas.microsoft.com/office/drawing/2014/main" id="{F46EE708-9696-4587-A66E-02379478F4B6}"/>
              </a:ext>
            </a:extLst>
          </p:cNvPr>
          <p:cNvSpPr>
            <a:spLocks noChangeArrowheads="1"/>
          </p:cNvSpPr>
          <p:nvPr/>
        </p:nvSpPr>
        <p:spPr bwMode="auto">
          <a:xfrm rot="2520000">
            <a:off x="3030416" y="4315559"/>
            <a:ext cx="351692" cy="671146"/>
          </a:xfrm>
          <a:prstGeom prst="downArrow">
            <a:avLst>
              <a:gd name="adj1" fmla="val 75009"/>
              <a:gd name="adj2" fmla="val 95426"/>
            </a:avLst>
          </a:prstGeom>
          <a:solidFill>
            <a:schemeClr val="accent1"/>
          </a:solidFill>
          <a:ln>
            <a:noFill/>
          </a:ln>
          <a:effectLst>
            <a:outerShdw dist="107763" dir="2700000" algn="ctr" rotWithShape="0">
              <a:schemeClr val="folHlink"/>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s-AR" altLang="es-AR" sz="1662"/>
          </a:p>
        </p:txBody>
      </p:sp>
      <p:sp>
        <p:nvSpPr>
          <p:cNvPr id="19473" name="Autoforma 16">
            <a:extLst>
              <a:ext uri="{FF2B5EF4-FFF2-40B4-BE49-F238E27FC236}">
                <a16:creationId xmlns:a16="http://schemas.microsoft.com/office/drawing/2014/main" id="{30DB10EF-6305-4AD7-98CC-ECA604AAD373}"/>
              </a:ext>
            </a:extLst>
          </p:cNvPr>
          <p:cNvSpPr>
            <a:spLocks noChangeArrowheads="1"/>
          </p:cNvSpPr>
          <p:nvPr/>
        </p:nvSpPr>
        <p:spPr bwMode="auto">
          <a:xfrm rot="19140000">
            <a:off x="6336323" y="4343400"/>
            <a:ext cx="339969" cy="674077"/>
          </a:xfrm>
          <a:prstGeom prst="downArrow">
            <a:avLst>
              <a:gd name="adj1" fmla="val 75009"/>
              <a:gd name="adj2" fmla="val 99147"/>
            </a:avLst>
          </a:prstGeom>
          <a:solidFill>
            <a:schemeClr val="accent1"/>
          </a:solidFill>
          <a:ln>
            <a:noFill/>
          </a:ln>
          <a:effectLst>
            <a:outerShdw dist="107763" dir="2700000" algn="ctr" rotWithShape="0">
              <a:schemeClr val="folHlink"/>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s-AR" altLang="es-AR" sz="1662"/>
          </a:p>
        </p:txBody>
      </p:sp>
      <p:sp>
        <p:nvSpPr>
          <p:cNvPr id="19474" name="Autoforma 17">
            <a:extLst>
              <a:ext uri="{FF2B5EF4-FFF2-40B4-BE49-F238E27FC236}">
                <a16:creationId xmlns:a16="http://schemas.microsoft.com/office/drawing/2014/main" id="{AEC0CC2A-2AE1-4FEC-9B13-ED2EF3292040}"/>
              </a:ext>
            </a:extLst>
          </p:cNvPr>
          <p:cNvSpPr>
            <a:spLocks noChangeArrowheads="1"/>
          </p:cNvSpPr>
          <p:nvPr/>
        </p:nvSpPr>
        <p:spPr bwMode="auto">
          <a:xfrm>
            <a:off x="4683369" y="4765431"/>
            <a:ext cx="304800" cy="633046"/>
          </a:xfrm>
          <a:prstGeom prst="downArrow">
            <a:avLst>
              <a:gd name="adj1" fmla="val 75009"/>
              <a:gd name="adj2" fmla="val 103856"/>
            </a:avLst>
          </a:prstGeom>
          <a:solidFill>
            <a:schemeClr val="accent1"/>
          </a:solidFill>
          <a:ln>
            <a:noFill/>
          </a:ln>
          <a:effectLst>
            <a:outerShdw dist="107763" dir="2700000" algn="ctr" rotWithShape="0">
              <a:schemeClr val="folHlink"/>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s-AR" altLang="es-AR" sz="1662"/>
          </a:p>
        </p:txBody>
      </p:sp>
      <p:sp>
        <p:nvSpPr>
          <p:cNvPr id="19475" name="Rectángulo 18">
            <a:extLst>
              <a:ext uri="{FF2B5EF4-FFF2-40B4-BE49-F238E27FC236}">
                <a16:creationId xmlns:a16="http://schemas.microsoft.com/office/drawing/2014/main" id="{107BDC5E-9287-4822-B2ED-4142C5D2DF71}"/>
              </a:ext>
            </a:extLst>
          </p:cNvPr>
          <p:cNvSpPr>
            <a:spLocks noChangeArrowheads="1"/>
          </p:cNvSpPr>
          <p:nvPr/>
        </p:nvSpPr>
        <p:spPr bwMode="auto">
          <a:xfrm>
            <a:off x="1623646" y="1881554"/>
            <a:ext cx="2438400" cy="42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992" tIns="42497" rIns="84992" bIns="42497">
            <a:spAutoFit/>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a:spcBef>
                <a:spcPct val="50000"/>
              </a:spcBef>
              <a:buClrTx/>
              <a:buFontTx/>
              <a:buNone/>
            </a:pPr>
            <a:r>
              <a:rPr lang="es-ES" altLang="es-AR" sz="2215" i="1">
                <a:solidFill>
                  <a:schemeClr val="hlink"/>
                </a:solidFill>
                <a:latin typeface="Arial Black" panose="020B0A04020102020204" pitchFamily="34" charset="0"/>
              </a:rPr>
              <a:t>VELOCIDAD</a:t>
            </a:r>
          </a:p>
        </p:txBody>
      </p:sp>
      <p:sp>
        <p:nvSpPr>
          <p:cNvPr id="19476" name="Rectángulo 19">
            <a:extLst>
              <a:ext uri="{FF2B5EF4-FFF2-40B4-BE49-F238E27FC236}">
                <a16:creationId xmlns:a16="http://schemas.microsoft.com/office/drawing/2014/main" id="{960F94AA-AB62-4A85-8C3C-2D423DEFE697}"/>
              </a:ext>
            </a:extLst>
          </p:cNvPr>
          <p:cNvSpPr>
            <a:spLocks noChangeArrowheads="1"/>
          </p:cNvSpPr>
          <p:nvPr/>
        </p:nvSpPr>
        <p:spPr bwMode="auto">
          <a:xfrm rot="21540000">
            <a:off x="3522785" y="6099534"/>
            <a:ext cx="2744666" cy="42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992" tIns="42497" rIns="84992" bIns="42497">
            <a:spAutoFit/>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a:spcBef>
                <a:spcPct val="50000"/>
              </a:spcBef>
              <a:buClrTx/>
              <a:buFontTx/>
              <a:buNone/>
            </a:pPr>
            <a:r>
              <a:rPr lang="es-ES" altLang="es-AR" sz="2215" i="1">
                <a:solidFill>
                  <a:schemeClr val="hlink"/>
                </a:solidFill>
                <a:latin typeface="Arial Black" panose="020B0A04020102020204" pitchFamily="34" charset="0"/>
              </a:rPr>
              <a:t>CONFIABILIDAD</a:t>
            </a:r>
          </a:p>
        </p:txBody>
      </p:sp>
      <p:sp>
        <p:nvSpPr>
          <p:cNvPr id="19477" name="Rectángulo 20">
            <a:extLst>
              <a:ext uri="{FF2B5EF4-FFF2-40B4-BE49-F238E27FC236}">
                <a16:creationId xmlns:a16="http://schemas.microsoft.com/office/drawing/2014/main" id="{3A898A45-D5C7-42DA-A59C-4AF40C0AF8A1}"/>
              </a:ext>
            </a:extLst>
          </p:cNvPr>
          <p:cNvSpPr>
            <a:spLocks noChangeArrowheads="1"/>
          </p:cNvSpPr>
          <p:nvPr/>
        </p:nvSpPr>
        <p:spPr bwMode="auto">
          <a:xfrm>
            <a:off x="6547338" y="1881554"/>
            <a:ext cx="1676400" cy="42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992" tIns="42497" rIns="84992" bIns="42497">
            <a:spAutoFit/>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a:spcBef>
                <a:spcPct val="50000"/>
              </a:spcBef>
              <a:buClrTx/>
              <a:buFontTx/>
              <a:buNone/>
            </a:pPr>
            <a:r>
              <a:rPr lang="es-ES" altLang="es-AR" sz="2215" i="1">
                <a:solidFill>
                  <a:schemeClr val="hlink"/>
                </a:solidFill>
                <a:latin typeface="Arial Black" panose="020B0A04020102020204" pitchFamily="34" charset="0"/>
              </a:rPr>
              <a:t>COSTO</a:t>
            </a:r>
          </a:p>
        </p:txBody>
      </p:sp>
      <p:sp>
        <p:nvSpPr>
          <p:cNvPr id="19478" name="Elipse 21">
            <a:extLst>
              <a:ext uri="{FF2B5EF4-FFF2-40B4-BE49-F238E27FC236}">
                <a16:creationId xmlns:a16="http://schemas.microsoft.com/office/drawing/2014/main" id="{82232D8F-F9AE-4922-8265-DA8947DD3EE7}"/>
              </a:ext>
            </a:extLst>
          </p:cNvPr>
          <p:cNvSpPr>
            <a:spLocks noChangeArrowheads="1"/>
          </p:cNvSpPr>
          <p:nvPr/>
        </p:nvSpPr>
        <p:spPr bwMode="auto">
          <a:xfrm>
            <a:off x="3522785" y="2725616"/>
            <a:ext cx="2602523" cy="984738"/>
          </a:xfrm>
          <a:prstGeom prst="ellipse">
            <a:avLst/>
          </a:prstGeom>
          <a:solidFill>
            <a:schemeClr val="accent1">
              <a:alpha val="50195"/>
            </a:schemeClr>
          </a:solidFill>
          <a:ln w="12700">
            <a:solidFill>
              <a:schemeClr val="tx1"/>
            </a:solidFill>
            <a:round/>
            <a:headEnd type="none" w="sm" len="sm"/>
            <a:tailEnd type="none" w="sm" len="sm"/>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a:spcBef>
                <a:spcPct val="0"/>
              </a:spcBef>
              <a:buClrTx/>
              <a:buFontTx/>
              <a:buNone/>
            </a:pPr>
            <a:r>
              <a:rPr lang="es-ES_tradnl" altLang="es-AR" sz="2031"/>
              <a:t>Canales para</a:t>
            </a:r>
          </a:p>
          <a:p>
            <a:pPr>
              <a:spcBef>
                <a:spcPct val="0"/>
              </a:spcBef>
              <a:buClrTx/>
              <a:buFontTx/>
              <a:buNone/>
            </a:pPr>
            <a:r>
              <a:rPr lang="es-ES_tradnl" altLang="es-AR" sz="2031"/>
              <a:t>ambientes locales</a:t>
            </a:r>
          </a:p>
        </p:txBody>
      </p:sp>
      <p:sp>
        <p:nvSpPr>
          <p:cNvPr id="19479" name="Elipse 22">
            <a:extLst>
              <a:ext uri="{FF2B5EF4-FFF2-40B4-BE49-F238E27FC236}">
                <a16:creationId xmlns:a16="http://schemas.microsoft.com/office/drawing/2014/main" id="{C157AEB6-929D-4F7C-98B8-68E382BD84F3}"/>
              </a:ext>
            </a:extLst>
          </p:cNvPr>
          <p:cNvSpPr>
            <a:spLocks noChangeArrowheads="1"/>
          </p:cNvSpPr>
          <p:nvPr/>
        </p:nvSpPr>
        <p:spPr bwMode="auto">
          <a:xfrm>
            <a:off x="3522784" y="3851031"/>
            <a:ext cx="2672862" cy="914400"/>
          </a:xfrm>
          <a:prstGeom prst="ellipse">
            <a:avLst/>
          </a:prstGeom>
          <a:solidFill>
            <a:schemeClr val="accent1">
              <a:alpha val="50195"/>
            </a:schemeClr>
          </a:solidFill>
          <a:ln w="12700">
            <a:solidFill>
              <a:schemeClr val="tx1"/>
            </a:solidFill>
            <a:round/>
            <a:headEnd type="none" w="sm" len="sm"/>
            <a:tailEnd type="none" w="sm" len="sm"/>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a:spcBef>
                <a:spcPct val="0"/>
              </a:spcBef>
              <a:buClrTx/>
              <a:buFontTx/>
              <a:buNone/>
            </a:pPr>
            <a:r>
              <a:rPr lang="es-ES_tradnl" altLang="es-AR" sz="2031"/>
              <a:t>Canales para</a:t>
            </a:r>
          </a:p>
          <a:p>
            <a:pPr>
              <a:spcBef>
                <a:spcPct val="0"/>
              </a:spcBef>
              <a:buClrTx/>
              <a:buFontTx/>
              <a:buNone/>
            </a:pPr>
            <a:r>
              <a:rPr lang="es-ES_tradnl" altLang="es-AR" sz="2031"/>
              <a:t>grandes distancias</a:t>
            </a:r>
          </a:p>
        </p:txBody>
      </p:sp>
    </p:spTree>
  </p:cSld>
  <p:clrMapOvr>
    <a:masterClrMapping/>
  </p:clrMapOvr>
  <p:transition spd="slow">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4 Marcador de número de diapositiva">
            <a:extLst>
              <a:ext uri="{FF2B5EF4-FFF2-40B4-BE49-F238E27FC236}">
                <a16:creationId xmlns:a16="http://schemas.microsoft.com/office/drawing/2014/main" id="{8E5B5E09-2A39-45F6-9207-C993CC14910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2769">
                <a:solidFill>
                  <a:schemeClr val="tx1"/>
                </a:solidFill>
                <a:latin typeface="Tahoma" panose="020B0604030504040204" pitchFamily="34" charset="0"/>
              </a:defRPr>
            </a:lvl1pPr>
            <a:lvl2pPr marL="685817" indent="-263776">
              <a:spcBef>
                <a:spcPct val="20000"/>
              </a:spcBef>
              <a:buClr>
                <a:schemeClr val="accent2"/>
              </a:buClr>
              <a:buFont typeface="Wingdings" panose="05000000000000000000" pitchFamily="2" charset="2"/>
              <a:buChar char="n"/>
              <a:defRPr sz="2400">
                <a:solidFill>
                  <a:schemeClr val="tx1"/>
                </a:solidFill>
                <a:latin typeface="Tahoma" panose="020B0604030504040204" pitchFamily="34" charset="0"/>
              </a:defRPr>
            </a:lvl2pPr>
            <a:lvl3pPr marL="1055103" indent="-211021">
              <a:spcBef>
                <a:spcPct val="20000"/>
              </a:spcBef>
              <a:buClr>
                <a:schemeClr val="accent2"/>
              </a:buClr>
              <a:buFont typeface="Wingdings" panose="05000000000000000000" pitchFamily="2" charset="2"/>
              <a:buChar char="o"/>
              <a:defRPr sz="2123">
                <a:solidFill>
                  <a:schemeClr val="tx1"/>
                </a:solidFill>
                <a:latin typeface="Tahoma" panose="020B0604030504040204" pitchFamily="34" charset="0"/>
              </a:defRPr>
            </a:lvl3pPr>
            <a:lvl4pPr marL="1477145" indent="-211021">
              <a:spcBef>
                <a:spcPct val="20000"/>
              </a:spcBef>
              <a:buClr>
                <a:schemeClr val="accent2"/>
              </a:buClr>
              <a:buFont typeface="Wingdings" panose="05000000000000000000" pitchFamily="2" charset="2"/>
              <a:buChar char="n"/>
              <a:defRPr sz="1846">
                <a:solidFill>
                  <a:schemeClr val="tx1"/>
                </a:solidFill>
                <a:latin typeface="Tahoma" panose="020B0604030504040204" pitchFamily="34" charset="0"/>
              </a:defRPr>
            </a:lvl4pPr>
            <a:lvl5pPr marL="1899186" indent="-211021">
              <a:spcBef>
                <a:spcPct val="25000"/>
              </a:spcBef>
              <a:buClr>
                <a:schemeClr val="accent2"/>
              </a:buClr>
              <a:buFont typeface="Wingdings" panose="05000000000000000000" pitchFamily="2" charset="2"/>
              <a:buChar char="§"/>
              <a:defRPr sz="1846">
                <a:solidFill>
                  <a:schemeClr val="tx1"/>
                </a:solidFill>
                <a:latin typeface="Tahoma" panose="020B0604030504040204" pitchFamily="34" charset="0"/>
              </a:defRPr>
            </a:lvl5pPr>
            <a:lvl6pPr marL="2321227"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6pPr>
            <a:lvl7pPr marL="2743269"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7pPr>
            <a:lvl8pPr marL="3165310"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8pPr>
            <a:lvl9pPr marL="3587351"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9pPr>
          </a:lstStyle>
          <a:p>
            <a:pPr>
              <a:spcBef>
                <a:spcPct val="0"/>
              </a:spcBef>
              <a:buClrTx/>
              <a:buFontTx/>
              <a:buNone/>
            </a:pPr>
            <a:fld id="{B9B64E72-C388-4FAF-B86F-D8323F2B1865}" type="slidenum">
              <a:rPr lang="es-ES" altLang="es-AR" sz="1108"/>
              <a:pPr>
                <a:spcBef>
                  <a:spcPct val="0"/>
                </a:spcBef>
                <a:buClrTx/>
                <a:buFontTx/>
                <a:buNone/>
              </a:pPr>
              <a:t>42</a:t>
            </a:fld>
            <a:endParaRPr lang="es-ES" altLang="es-AR" sz="1108"/>
          </a:p>
        </p:txBody>
      </p:sp>
      <p:sp>
        <p:nvSpPr>
          <p:cNvPr id="20483" name="Rectángulo 2">
            <a:extLst>
              <a:ext uri="{FF2B5EF4-FFF2-40B4-BE49-F238E27FC236}">
                <a16:creationId xmlns:a16="http://schemas.microsoft.com/office/drawing/2014/main" id="{7C3E2947-8E54-456D-8F7F-8F35BC330B50}"/>
              </a:ext>
            </a:extLst>
          </p:cNvPr>
          <p:cNvSpPr>
            <a:spLocks noGrp="1" noChangeArrowheads="1"/>
          </p:cNvSpPr>
          <p:nvPr>
            <p:ph type="title"/>
          </p:nvPr>
        </p:nvSpPr>
        <p:spPr>
          <a:xfrm>
            <a:off x="381000" y="404446"/>
            <a:ext cx="8686800" cy="633046"/>
          </a:xfrm>
        </p:spPr>
        <p:txBody>
          <a:bodyPr vert="horz" wrap="square" lIns="84992" tIns="42497" rIns="84992" bIns="42497" numCol="1" anchor="b" anchorCtr="0" compatLnSpc="1">
            <a:prstTxWarp prst="textNoShape">
              <a:avLst/>
            </a:prstTxWarp>
          </a:bodyPr>
          <a:lstStyle/>
          <a:p>
            <a:pPr algn="ctr" eaLnBrk="1" hangingPunct="1"/>
            <a:r>
              <a:rPr lang="es-ES" altLang="es-AR" sz="3139" b="1"/>
              <a:t>Canales de Comunicación</a:t>
            </a:r>
            <a:endParaRPr lang="es-ES" altLang="es-AR" sz="1939"/>
          </a:p>
        </p:txBody>
      </p:sp>
      <p:sp>
        <p:nvSpPr>
          <p:cNvPr id="20484" name="Cuadro de texto 3">
            <a:extLst>
              <a:ext uri="{FF2B5EF4-FFF2-40B4-BE49-F238E27FC236}">
                <a16:creationId xmlns:a16="http://schemas.microsoft.com/office/drawing/2014/main" id="{B40A1F89-DFEF-4617-BECE-011361E18991}"/>
              </a:ext>
            </a:extLst>
          </p:cNvPr>
          <p:cNvSpPr txBox="1">
            <a:spLocks noChangeArrowheads="1"/>
          </p:cNvSpPr>
          <p:nvPr/>
        </p:nvSpPr>
        <p:spPr bwMode="auto">
          <a:xfrm>
            <a:off x="703385" y="1679331"/>
            <a:ext cx="8088923" cy="1029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a:spcBef>
                <a:spcPct val="50000"/>
              </a:spcBef>
              <a:buClrTx/>
              <a:buFontTx/>
              <a:buNone/>
            </a:pPr>
            <a:r>
              <a:rPr lang="es-ES" altLang="es-AR" sz="2031" u="sng">
                <a:solidFill>
                  <a:srgbClr val="000080"/>
                </a:solidFill>
              </a:rPr>
              <a:t>Par Trenzado</a:t>
            </a:r>
            <a:r>
              <a:rPr lang="es-ES" altLang="es-AR" sz="2031"/>
              <a:t>:</a:t>
            </a:r>
            <a:r>
              <a:rPr lang="es-MX" altLang="es-AR" sz="2031"/>
              <a:t>se usa en LAN pequeñas, con velocidades de operación de 1 a 10 Megabits por segundo. Bajo costo, tecnología bien estudiada, buena respuesta a interferencias, Fáciles de violar.</a:t>
            </a:r>
            <a:endParaRPr lang="es-ES_tradnl" altLang="es-AR" sz="2031"/>
          </a:p>
        </p:txBody>
      </p:sp>
      <p:sp>
        <p:nvSpPr>
          <p:cNvPr id="20485" name="Cuadro de texto 4">
            <a:extLst>
              <a:ext uri="{FF2B5EF4-FFF2-40B4-BE49-F238E27FC236}">
                <a16:creationId xmlns:a16="http://schemas.microsoft.com/office/drawing/2014/main" id="{50500BF5-2A0B-4CDE-8066-AD97851EA4D9}"/>
              </a:ext>
            </a:extLst>
          </p:cNvPr>
          <p:cNvSpPr txBox="1">
            <a:spLocks noChangeArrowheads="1"/>
          </p:cNvSpPr>
          <p:nvPr/>
        </p:nvSpPr>
        <p:spPr bwMode="auto">
          <a:xfrm>
            <a:off x="703384" y="3141785"/>
            <a:ext cx="8018585" cy="1029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a:spcBef>
                <a:spcPct val="50000"/>
              </a:spcBef>
              <a:buClrTx/>
              <a:buFontTx/>
              <a:buNone/>
            </a:pPr>
            <a:r>
              <a:rPr lang="es-ES" altLang="es-AR" sz="2031" u="sng">
                <a:solidFill>
                  <a:srgbClr val="000080"/>
                </a:solidFill>
              </a:rPr>
              <a:t>Coaxil</a:t>
            </a:r>
            <a:r>
              <a:rPr lang="es-ES" altLang="es-AR" sz="2031"/>
              <a:t>: </a:t>
            </a:r>
            <a:r>
              <a:rPr lang="es-MX" altLang="es-AR" sz="2031"/>
              <a:t>soportan comunicaciones en banda ancha y en banda base. Util para transmitir varias señales simultáneamente (voz, vídeo y datos). Con velocidades de hasta 10 Mbits</a:t>
            </a:r>
            <a:endParaRPr lang="es-ES_tradnl" altLang="es-AR" sz="2031"/>
          </a:p>
        </p:txBody>
      </p:sp>
      <p:sp>
        <p:nvSpPr>
          <p:cNvPr id="20486" name="Cuadro de texto 5">
            <a:extLst>
              <a:ext uri="{FF2B5EF4-FFF2-40B4-BE49-F238E27FC236}">
                <a16:creationId xmlns:a16="http://schemas.microsoft.com/office/drawing/2014/main" id="{62D78E61-29C6-4E44-A7C2-758D78A86F40}"/>
              </a:ext>
            </a:extLst>
          </p:cNvPr>
          <p:cNvSpPr txBox="1">
            <a:spLocks noChangeArrowheads="1"/>
          </p:cNvSpPr>
          <p:nvPr/>
        </p:nvSpPr>
        <p:spPr bwMode="auto">
          <a:xfrm>
            <a:off x="703384" y="4479681"/>
            <a:ext cx="8159262" cy="1654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a:spcBef>
                <a:spcPct val="50000"/>
              </a:spcBef>
              <a:buClrTx/>
              <a:buFontTx/>
              <a:buNone/>
            </a:pPr>
            <a:r>
              <a:rPr lang="es-ES" altLang="es-AR" sz="2031" u="sng">
                <a:solidFill>
                  <a:srgbClr val="000080"/>
                </a:solidFill>
              </a:rPr>
              <a:t>Fibra Optica</a:t>
            </a:r>
            <a:r>
              <a:rPr lang="es-ES" altLang="es-AR" sz="2031"/>
              <a:t>:</a:t>
            </a:r>
            <a:r>
              <a:rPr lang="es-MX" altLang="es-AR" sz="2031"/>
              <a:t>Gran ancho de banda. Alta velocidad de transmi-sión, (más de 140 Megabits/Seg.) Libre de interferencias electro-magnéticas.Tiene bajas pérdidas, lo que posibilita tramos más largos entre repetidores y regeneradores de la señal. Mayor confiabilidad y seguridad, ya que resulta muy difícil de intervenir o adulterar</a:t>
            </a:r>
            <a:endParaRPr lang="es-ES_tradnl" altLang="es-AR" sz="2031"/>
          </a:p>
        </p:txBody>
      </p:sp>
    </p:spTree>
  </p:cSld>
  <p:clrMapOvr>
    <a:masterClrMapping/>
  </p:clrMapOvr>
  <p:transition spd="slow">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6 Marcador de número de diapositiva">
            <a:extLst>
              <a:ext uri="{FF2B5EF4-FFF2-40B4-BE49-F238E27FC236}">
                <a16:creationId xmlns:a16="http://schemas.microsoft.com/office/drawing/2014/main" id="{6169EF62-A1B5-496E-9A84-58685971936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2769">
                <a:solidFill>
                  <a:schemeClr val="tx1"/>
                </a:solidFill>
                <a:latin typeface="Tahoma" panose="020B0604030504040204" pitchFamily="34" charset="0"/>
              </a:defRPr>
            </a:lvl1pPr>
            <a:lvl2pPr marL="685817" indent="-263776">
              <a:spcBef>
                <a:spcPct val="20000"/>
              </a:spcBef>
              <a:buClr>
                <a:schemeClr val="accent2"/>
              </a:buClr>
              <a:buFont typeface="Wingdings" panose="05000000000000000000" pitchFamily="2" charset="2"/>
              <a:buChar char="n"/>
              <a:defRPr sz="2400">
                <a:solidFill>
                  <a:schemeClr val="tx1"/>
                </a:solidFill>
                <a:latin typeface="Tahoma" panose="020B0604030504040204" pitchFamily="34" charset="0"/>
              </a:defRPr>
            </a:lvl2pPr>
            <a:lvl3pPr marL="1055103" indent="-211021">
              <a:spcBef>
                <a:spcPct val="20000"/>
              </a:spcBef>
              <a:buClr>
                <a:schemeClr val="accent2"/>
              </a:buClr>
              <a:buFont typeface="Wingdings" panose="05000000000000000000" pitchFamily="2" charset="2"/>
              <a:buChar char="o"/>
              <a:defRPr sz="2123">
                <a:solidFill>
                  <a:schemeClr val="tx1"/>
                </a:solidFill>
                <a:latin typeface="Tahoma" panose="020B0604030504040204" pitchFamily="34" charset="0"/>
              </a:defRPr>
            </a:lvl3pPr>
            <a:lvl4pPr marL="1477145" indent="-211021">
              <a:spcBef>
                <a:spcPct val="20000"/>
              </a:spcBef>
              <a:buClr>
                <a:schemeClr val="accent2"/>
              </a:buClr>
              <a:buFont typeface="Wingdings" panose="05000000000000000000" pitchFamily="2" charset="2"/>
              <a:buChar char="n"/>
              <a:defRPr sz="1846">
                <a:solidFill>
                  <a:schemeClr val="tx1"/>
                </a:solidFill>
                <a:latin typeface="Tahoma" panose="020B0604030504040204" pitchFamily="34" charset="0"/>
              </a:defRPr>
            </a:lvl4pPr>
            <a:lvl5pPr marL="1899186" indent="-211021">
              <a:spcBef>
                <a:spcPct val="25000"/>
              </a:spcBef>
              <a:buClr>
                <a:schemeClr val="accent2"/>
              </a:buClr>
              <a:buFont typeface="Wingdings" panose="05000000000000000000" pitchFamily="2" charset="2"/>
              <a:buChar char="§"/>
              <a:defRPr sz="1846">
                <a:solidFill>
                  <a:schemeClr val="tx1"/>
                </a:solidFill>
                <a:latin typeface="Tahoma" panose="020B0604030504040204" pitchFamily="34" charset="0"/>
              </a:defRPr>
            </a:lvl5pPr>
            <a:lvl6pPr marL="2321227"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6pPr>
            <a:lvl7pPr marL="2743269"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7pPr>
            <a:lvl8pPr marL="3165310"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8pPr>
            <a:lvl9pPr marL="3587351"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9pPr>
          </a:lstStyle>
          <a:p>
            <a:pPr>
              <a:spcBef>
                <a:spcPct val="0"/>
              </a:spcBef>
              <a:buClrTx/>
              <a:buFontTx/>
              <a:buNone/>
            </a:pPr>
            <a:fld id="{4D7AED48-8AB1-48EB-AD35-BA6C87A6754B}" type="slidenum">
              <a:rPr lang="es-ES" altLang="es-AR" sz="1108"/>
              <a:pPr>
                <a:spcBef>
                  <a:spcPct val="0"/>
                </a:spcBef>
                <a:buClrTx/>
                <a:buFontTx/>
                <a:buNone/>
              </a:pPr>
              <a:t>43</a:t>
            </a:fld>
            <a:endParaRPr lang="es-ES" altLang="es-AR" sz="1108"/>
          </a:p>
        </p:txBody>
      </p:sp>
      <p:sp>
        <p:nvSpPr>
          <p:cNvPr id="21507" name="Rectángulo 2">
            <a:extLst>
              <a:ext uri="{FF2B5EF4-FFF2-40B4-BE49-F238E27FC236}">
                <a16:creationId xmlns:a16="http://schemas.microsoft.com/office/drawing/2014/main" id="{78CF8C77-0BF5-4AB3-A19A-486C06BB1737}"/>
              </a:ext>
            </a:extLst>
          </p:cNvPr>
          <p:cNvSpPr>
            <a:spLocks noChangeArrowheads="1"/>
          </p:cNvSpPr>
          <p:nvPr/>
        </p:nvSpPr>
        <p:spPr bwMode="auto">
          <a:xfrm>
            <a:off x="2391508" y="1740877"/>
            <a:ext cx="4560277" cy="691662"/>
          </a:xfrm>
          <a:prstGeom prst="rect">
            <a:avLst/>
          </a:prstGeom>
          <a:solidFill>
            <a:srgbClr val="99FFCC"/>
          </a:solidFill>
          <a:ln w="12700">
            <a:solidFill>
              <a:schemeClr val="tx1"/>
            </a:solidFill>
            <a:miter lim="800000"/>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a:spcBef>
                <a:spcPct val="50000"/>
              </a:spcBef>
              <a:buClrTx/>
              <a:buFontTx/>
              <a:buNone/>
            </a:pPr>
            <a:r>
              <a:rPr lang="es-ES" altLang="es-AR" sz="1846"/>
              <a:t>ELEMENTOS DE UNA </a:t>
            </a:r>
          </a:p>
          <a:p>
            <a:pPr>
              <a:spcBef>
                <a:spcPct val="50000"/>
              </a:spcBef>
              <a:buClrTx/>
              <a:buFontTx/>
              <a:buNone/>
            </a:pPr>
            <a:r>
              <a:rPr lang="es-ES" altLang="es-AR" sz="1846"/>
              <a:t>DISCIPLINA DE COMUNICACION</a:t>
            </a:r>
            <a:endParaRPr lang="es-ES_tradnl" altLang="es-AR" sz="2215"/>
          </a:p>
        </p:txBody>
      </p:sp>
      <p:sp>
        <p:nvSpPr>
          <p:cNvPr id="21508" name="Rectángulo 3">
            <a:extLst>
              <a:ext uri="{FF2B5EF4-FFF2-40B4-BE49-F238E27FC236}">
                <a16:creationId xmlns:a16="http://schemas.microsoft.com/office/drawing/2014/main" id="{F68882F0-07AF-4D5B-8CA8-A4B797485555}"/>
              </a:ext>
            </a:extLst>
          </p:cNvPr>
          <p:cNvSpPr>
            <a:spLocks noGrp="1" noChangeArrowheads="1"/>
          </p:cNvSpPr>
          <p:nvPr>
            <p:ph type="title"/>
          </p:nvPr>
        </p:nvSpPr>
        <p:spPr>
          <a:xfrm>
            <a:off x="914400" y="556846"/>
            <a:ext cx="7772400" cy="376604"/>
          </a:xfrm>
        </p:spPr>
        <p:txBody>
          <a:bodyPr vert="horz" wrap="square" lIns="84992" tIns="42497" rIns="84992" bIns="42497" numCol="1" anchor="b" anchorCtr="0" compatLnSpc="1">
            <a:prstTxWarp prst="textNoShape">
              <a:avLst/>
            </a:prstTxWarp>
          </a:bodyPr>
          <a:lstStyle/>
          <a:p>
            <a:pPr eaLnBrk="1" hangingPunct="1"/>
            <a:r>
              <a:rPr lang="es-ES" altLang="es-AR" sz="3139">
                <a:solidFill>
                  <a:schemeClr val="tx1"/>
                </a:solidFill>
              </a:rPr>
              <a:t>Control de la Comunicación (protocolo)</a:t>
            </a:r>
          </a:p>
        </p:txBody>
      </p:sp>
      <p:sp>
        <p:nvSpPr>
          <p:cNvPr id="21509" name="Rectángulo 4">
            <a:extLst>
              <a:ext uri="{FF2B5EF4-FFF2-40B4-BE49-F238E27FC236}">
                <a16:creationId xmlns:a16="http://schemas.microsoft.com/office/drawing/2014/main" id="{7497C2B0-DC98-4CCB-9A87-97A72B76CB8A}"/>
              </a:ext>
            </a:extLst>
          </p:cNvPr>
          <p:cNvSpPr>
            <a:spLocks noGrp="1" noChangeArrowheads="1"/>
          </p:cNvSpPr>
          <p:nvPr>
            <p:ph type="body" sz="half" idx="1"/>
          </p:nvPr>
        </p:nvSpPr>
        <p:spPr>
          <a:xfrm>
            <a:off x="4378569" y="2661138"/>
            <a:ext cx="4484077" cy="3294185"/>
          </a:xfrm>
          <a:ln w="12700" cap="flat">
            <a:solidFill>
              <a:srgbClr val="00CCFF"/>
            </a:solidFill>
            <a:prstDash val="sysDot"/>
            <a:miter lim="800000"/>
            <a:headEnd/>
            <a:tailEnd/>
          </a:ln>
        </p:spPr>
        <p:txBody>
          <a:bodyPr vert="horz" wrap="square" lIns="84992" tIns="42497" rIns="84992" bIns="42497" numCol="1" anchor="t" anchorCtr="0" compatLnSpc="1">
            <a:prstTxWarp prst="textNoShape">
              <a:avLst/>
            </a:prstTxWarp>
          </a:bodyPr>
          <a:lstStyle/>
          <a:p>
            <a:pPr eaLnBrk="1" hangingPunct="1">
              <a:lnSpc>
                <a:spcPct val="90000"/>
              </a:lnSpc>
              <a:buClr>
                <a:schemeClr val="hlink"/>
              </a:buClr>
              <a:buSzPct val="130000"/>
              <a:buFont typeface="Wingdings" panose="05000000000000000000" pitchFamily="2" charset="2"/>
              <a:buChar char="Ø"/>
            </a:pPr>
            <a:r>
              <a:rPr lang="es-ES" altLang="es-AR" sz="1846" b="1"/>
              <a:t>Códigos de lenguajes</a:t>
            </a:r>
          </a:p>
          <a:p>
            <a:pPr eaLnBrk="1" hangingPunct="1">
              <a:lnSpc>
                <a:spcPct val="90000"/>
              </a:lnSpc>
              <a:buClr>
                <a:schemeClr val="hlink"/>
              </a:buClr>
              <a:buSzPct val="130000"/>
              <a:buFont typeface="Wingdings" panose="05000000000000000000" pitchFamily="2" charset="2"/>
              <a:buChar char="Ø"/>
            </a:pPr>
            <a:r>
              <a:rPr lang="es-ES" altLang="es-AR" sz="1846" b="1"/>
              <a:t>Formatos de lenguajes</a:t>
            </a:r>
          </a:p>
          <a:p>
            <a:pPr eaLnBrk="1" hangingPunct="1">
              <a:lnSpc>
                <a:spcPct val="90000"/>
              </a:lnSpc>
              <a:buClr>
                <a:schemeClr val="hlink"/>
              </a:buClr>
              <a:buSzPct val="130000"/>
              <a:buFont typeface="Wingdings" panose="05000000000000000000" pitchFamily="2" charset="2"/>
              <a:buChar char="Ø"/>
            </a:pPr>
            <a:r>
              <a:rPr lang="es-ES" altLang="es-AR" sz="1846" b="1"/>
              <a:t>Métodos de detección de errores</a:t>
            </a:r>
          </a:p>
          <a:p>
            <a:pPr eaLnBrk="1" hangingPunct="1">
              <a:lnSpc>
                <a:spcPct val="90000"/>
              </a:lnSpc>
              <a:buClr>
                <a:schemeClr val="hlink"/>
              </a:buClr>
              <a:buSzPct val="130000"/>
              <a:buFont typeface="Wingdings" panose="05000000000000000000" pitchFamily="2" charset="2"/>
              <a:buChar char="Ø"/>
            </a:pPr>
            <a:r>
              <a:rPr lang="es-ES" altLang="es-AR" sz="1846" b="1"/>
              <a:t>Métodos de corrección de errores</a:t>
            </a:r>
          </a:p>
          <a:p>
            <a:pPr eaLnBrk="1" hangingPunct="1">
              <a:lnSpc>
                <a:spcPct val="90000"/>
              </a:lnSpc>
              <a:buClr>
                <a:schemeClr val="hlink"/>
              </a:buClr>
              <a:buSzPct val="130000"/>
              <a:buFont typeface="Wingdings" panose="05000000000000000000" pitchFamily="2" charset="2"/>
              <a:buChar char="Ø"/>
            </a:pPr>
            <a:r>
              <a:rPr lang="es-ES" altLang="es-AR" sz="1846" b="1"/>
              <a:t>Procedimientos para establecer la conexión</a:t>
            </a:r>
          </a:p>
          <a:p>
            <a:pPr eaLnBrk="1" hangingPunct="1">
              <a:lnSpc>
                <a:spcPct val="90000"/>
              </a:lnSpc>
              <a:buClr>
                <a:schemeClr val="hlink"/>
              </a:buClr>
              <a:buSzPct val="130000"/>
              <a:buFont typeface="Wingdings" panose="05000000000000000000" pitchFamily="2" charset="2"/>
              <a:buChar char="Ø"/>
            </a:pPr>
            <a:r>
              <a:rPr lang="es-ES" altLang="es-AR" sz="1846" b="1"/>
              <a:t>Procedimiento de transferencia de mensajes</a:t>
            </a:r>
          </a:p>
          <a:p>
            <a:pPr eaLnBrk="1" hangingPunct="1">
              <a:lnSpc>
                <a:spcPct val="90000"/>
              </a:lnSpc>
              <a:buClr>
                <a:schemeClr val="hlink"/>
              </a:buClr>
              <a:buSzPct val="130000"/>
              <a:buFont typeface="Wingdings" panose="05000000000000000000" pitchFamily="2" charset="2"/>
              <a:buChar char="Ø"/>
            </a:pPr>
            <a:r>
              <a:rPr lang="es-ES" altLang="es-AR" sz="1846" b="1"/>
              <a:t>Procedimientos para la desconexión</a:t>
            </a:r>
          </a:p>
          <a:p>
            <a:pPr eaLnBrk="1" hangingPunct="1">
              <a:lnSpc>
                <a:spcPct val="90000"/>
              </a:lnSpc>
              <a:buClr>
                <a:schemeClr val="hlink"/>
              </a:buClr>
              <a:buSzPct val="130000"/>
              <a:buFont typeface="Wingdings" panose="05000000000000000000" pitchFamily="2" charset="2"/>
              <a:buChar char="Ø"/>
            </a:pPr>
            <a:r>
              <a:rPr lang="es-ES" altLang="es-AR" sz="1846" b="1"/>
              <a:t>Modo de transmisión</a:t>
            </a:r>
          </a:p>
        </p:txBody>
      </p:sp>
      <p:sp>
        <p:nvSpPr>
          <p:cNvPr id="21510" name="Rectángulo 6">
            <a:extLst>
              <a:ext uri="{FF2B5EF4-FFF2-40B4-BE49-F238E27FC236}">
                <a16:creationId xmlns:a16="http://schemas.microsoft.com/office/drawing/2014/main" id="{05C36063-AA79-427F-90D9-A4A577F5E350}"/>
              </a:ext>
            </a:extLst>
          </p:cNvPr>
          <p:cNvSpPr>
            <a:spLocks noGrp="1" noChangeArrowheads="1"/>
          </p:cNvSpPr>
          <p:nvPr>
            <p:ph type="body" sz="half" idx="2"/>
          </p:nvPr>
        </p:nvSpPr>
        <p:spPr>
          <a:xfrm>
            <a:off x="633046" y="2684585"/>
            <a:ext cx="3810000" cy="3868615"/>
          </a:xfrm>
        </p:spPr>
        <p:txBody>
          <a:bodyPr vert="horz" wrap="square" lIns="84992" tIns="42497" rIns="84992" bIns="42497" numCol="1" anchor="t" anchorCtr="0" compatLnSpc="1">
            <a:prstTxWarp prst="textNoShape">
              <a:avLst/>
            </a:prstTxWarp>
          </a:bodyPr>
          <a:lstStyle/>
          <a:p>
            <a:pPr eaLnBrk="1" hangingPunct="1">
              <a:buClr>
                <a:schemeClr val="hlink"/>
              </a:buClr>
            </a:pPr>
            <a:r>
              <a:rPr lang="es-ES" altLang="es-AR" sz="1846" b="1"/>
              <a:t>El protocolo es el conjunto de reglas que administra la comunicación entre computadoras.</a:t>
            </a:r>
          </a:p>
          <a:p>
            <a:pPr eaLnBrk="1" hangingPunct="1">
              <a:buClr>
                <a:schemeClr val="hlink"/>
              </a:buClr>
              <a:buFont typeface="Monotype Sorts"/>
              <a:buChar char=" "/>
            </a:pPr>
            <a:endParaRPr lang="es-ES" altLang="es-AR" sz="1846" b="1"/>
          </a:p>
          <a:p>
            <a:pPr eaLnBrk="1" hangingPunct="1">
              <a:buClr>
                <a:schemeClr val="hlink"/>
              </a:buClr>
            </a:pPr>
            <a:r>
              <a:rPr lang="es-ES" altLang="es-AR" sz="1846" b="1"/>
              <a:t>Las computadoras pueden estar comunicadas por caminos físicos o lógicos</a:t>
            </a:r>
          </a:p>
        </p:txBody>
      </p:sp>
    </p:spTree>
  </p:cSld>
  <p:clrMapOvr>
    <a:masterClrMapping/>
  </p:clrMapOvr>
  <p:transition spd="slow">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6 Marcador de número de diapositiva">
            <a:extLst>
              <a:ext uri="{FF2B5EF4-FFF2-40B4-BE49-F238E27FC236}">
                <a16:creationId xmlns:a16="http://schemas.microsoft.com/office/drawing/2014/main" id="{6169EF62-A1B5-496E-9A84-58685971936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2769">
                <a:solidFill>
                  <a:schemeClr val="tx1"/>
                </a:solidFill>
                <a:latin typeface="Tahoma" panose="020B0604030504040204" pitchFamily="34" charset="0"/>
              </a:defRPr>
            </a:lvl1pPr>
            <a:lvl2pPr marL="685817" indent="-263776">
              <a:spcBef>
                <a:spcPct val="20000"/>
              </a:spcBef>
              <a:buClr>
                <a:schemeClr val="accent2"/>
              </a:buClr>
              <a:buFont typeface="Wingdings" panose="05000000000000000000" pitchFamily="2" charset="2"/>
              <a:buChar char="n"/>
              <a:defRPr sz="2400">
                <a:solidFill>
                  <a:schemeClr val="tx1"/>
                </a:solidFill>
                <a:latin typeface="Tahoma" panose="020B0604030504040204" pitchFamily="34" charset="0"/>
              </a:defRPr>
            </a:lvl2pPr>
            <a:lvl3pPr marL="1055103" indent="-211021">
              <a:spcBef>
                <a:spcPct val="20000"/>
              </a:spcBef>
              <a:buClr>
                <a:schemeClr val="accent2"/>
              </a:buClr>
              <a:buFont typeface="Wingdings" panose="05000000000000000000" pitchFamily="2" charset="2"/>
              <a:buChar char="o"/>
              <a:defRPr sz="2123">
                <a:solidFill>
                  <a:schemeClr val="tx1"/>
                </a:solidFill>
                <a:latin typeface="Tahoma" panose="020B0604030504040204" pitchFamily="34" charset="0"/>
              </a:defRPr>
            </a:lvl3pPr>
            <a:lvl4pPr marL="1477145" indent="-211021">
              <a:spcBef>
                <a:spcPct val="20000"/>
              </a:spcBef>
              <a:buClr>
                <a:schemeClr val="accent2"/>
              </a:buClr>
              <a:buFont typeface="Wingdings" panose="05000000000000000000" pitchFamily="2" charset="2"/>
              <a:buChar char="n"/>
              <a:defRPr sz="1846">
                <a:solidFill>
                  <a:schemeClr val="tx1"/>
                </a:solidFill>
                <a:latin typeface="Tahoma" panose="020B0604030504040204" pitchFamily="34" charset="0"/>
              </a:defRPr>
            </a:lvl4pPr>
            <a:lvl5pPr marL="1899186" indent="-211021">
              <a:spcBef>
                <a:spcPct val="25000"/>
              </a:spcBef>
              <a:buClr>
                <a:schemeClr val="accent2"/>
              </a:buClr>
              <a:buFont typeface="Wingdings" panose="05000000000000000000" pitchFamily="2" charset="2"/>
              <a:buChar char="§"/>
              <a:defRPr sz="1846">
                <a:solidFill>
                  <a:schemeClr val="tx1"/>
                </a:solidFill>
                <a:latin typeface="Tahoma" panose="020B0604030504040204" pitchFamily="34" charset="0"/>
              </a:defRPr>
            </a:lvl5pPr>
            <a:lvl6pPr marL="2321227"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6pPr>
            <a:lvl7pPr marL="2743269"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7pPr>
            <a:lvl8pPr marL="3165310"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8pPr>
            <a:lvl9pPr marL="3587351"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9pPr>
          </a:lstStyle>
          <a:p>
            <a:pPr>
              <a:spcBef>
                <a:spcPct val="0"/>
              </a:spcBef>
              <a:buClrTx/>
              <a:buFontTx/>
              <a:buNone/>
            </a:pPr>
            <a:fld id="{4D7AED48-8AB1-48EB-AD35-BA6C87A6754B}" type="slidenum">
              <a:rPr lang="es-ES" altLang="es-AR" sz="1108"/>
              <a:pPr>
                <a:spcBef>
                  <a:spcPct val="0"/>
                </a:spcBef>
                <a:buClrTx/>
                <a:buFontTx/>
                <a:buNone/>
              </a:pPr>
              <a:t>44</a:t>
            </a:fld>
            <a:endParaRPr lang="es-ES" altLang="es-AR" sz="1108"/>
          </a:p>
        </p:txBody>
      </p:sp>
      <p:sp>
        <p:nvSpPr>
          <p:cNvPr id="21507" name="Rectángulo 2">
            <a:extLst>
              <a:ext uri="{FF2B5EF4-FFF2-40B4-BE49-F238E27FC236}">
                <a16:creationId xmlns:a16="http://schemas.microsoft.com/office/drawing/2014/main" id="{78CF8C77-0BF5-4AB3-A19A-486C06BB1737}"/>
              </a:ext>
            </a:extLst>
          </p:cNvPr>
          <p:cNvSpPr>
            <a:spLocks noChangeArrowheads="1"/>
          </p:cNvSpPr>
          <p:nvPr/>
        </p:nvSpPr>
        <p:spPr bwMode="auto">
          <a:xfrm>
            <a:off x="2391508" y="1740877"/>
            <a:ext cx="4560277" cy="691662"/>
          </a:xfrm>
          <a:prstGeom prst="rect">
            <a:avLst/>
          </a:prstGeom>
          <a:solidFill>
            <a:srgbClr val="99FFCC"/>
          </a:solidFill>
          <a:ln w="12700">
            <a:solidFill>
              <a:schemeClr val="tx1"/>
            </a:solidFill>
            <a:miter lim="800000"/>
            <a:headEnd/>
            <a:tailEnd/>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a:spcBef>
                <a:spcPct val="50000"/>
              </a:spcBef>
              <a:buClrTx/>
              <a:buFontTx/>
              <a:buNone/>
            </a:pPr>
            <a:r>
              <a:rPr lang="es-ES" altLang="es-AR" sz="1846" dirty="0"/>
              <a:t>ELEMENTOS DE UNA </a:t>
            </a:r>
          </a:p>
          <a:p>
            <a:pPr>
              <a:spcBef>
                <a:spcPct val="50000"/>
              </a:spcBef>
              <a:buClrTx/>
              <a:buFontTx/>
              <a:buNone/>
            </a:pPr>
            <a:r>
              <a:rPr lang="es-ES" altLang="es-AR" sz="1846" dirty="0"/>
              <a:t>DISCIPLINA DE COMUNICACION</a:t>
            </a:r>
            <a:endParaRPr lang="es-ES_tradnl" altLang="es-AR" sz="2215" dirty="0"/>
          </a:p>
        </p:txBody>
      </p:sp>
      <p:sp>
        <p:nvSpPr>
          <p:cNvPr id="21508" name="Rectángulo 3">
            <a:extLst>
              <a:ext uri="{FF2B5EF4-FFF2-40B4-BE49-F238E27FC236}">
                <a16:creationId xmlns:a16="http://schemas.microsoft.com/office/drawing/2014/main" id="{F68882F0-07AF-4D5B-8CA8-A4B797485555}"/>
              </a:ext>
            </a:extLst>
          </p:cNvPr>
          <p:cNvSpPr>
            <a:spLocks noGrp="1" noChangeArrowheads="1"/>
          </p:cNvSpPr>
          <p:nvPr>
            <p:ph type="title"/>
          </p:nvPr>
        </p:nvSpPr>
        <p:spPr>
          <a:xfrm>
            <a:off x="914400" y="556846"/>
            <a:ext cx="7772400" cy="376604"/>
          </a:xfrm>
        </p:spPr>
        <p:txBody>
          <a:bodyPr vert="horz" wrap="square" lIns="84992" tIns="42497" rIns="84992" bIns="42497" numCol="1" anchor="b" anchorCtr="0" compatLnSpc="1">
            <a:prstTxWarp prst="textNoShape">
              <a:avLst/>
            </a:prstTxWarp>
          </a:bodyPr>
          <a:lstStyle/>
          <a:p>
            <a:pPr eaLnBrk="1" hangingPunct="1"/>
            <a:r>
              <a:rPr lang="es-ES" altLang="es-AR" sz="3139" dirty="0">
                <a:solidFill>
                  <a:schemeClr val="tx1"/>
                </a:solidFill>
              </a:rPr>
              <a:t>Control de la Comunicación (protocolo)</a:t>
            </a:r>
          </a:p>
        </p:txBody>
      </p:sp>
      <p:sp>
        <p:nvSpPr>
          <p:cNvPr id="21509" name="Rectángulo 4">
            <a:extLst>
              <a:ext uri="{FF2B5EF4-FFF2-40B4-BE49-F238E27FC236}">
                <a16:creationId xmlns:a16="http://schemas.microsoft.com/office/drawing/2014/main" id="{7497C2B0-DC98-4CCB-9A87-97A72B76CB8A}"/>
              </a:ext>
            </a:extLst>
          </p:cNvPr>
          <p:cNvSpPr>
            <a:spLocks noGrp="1" noChangeArrowheads="1"/>
          </p:cNvSpPr>
          <p:nvPr>
            <p:ph type="body" sz="half" idx="1"/>
          </p:nvPr>
        </p:nvSpPr>
        <p:spPr>
          <a:xfrm>
            <a:off x="4378569" y="2661138"/>
            <a:ext cx="4484077" cy="3294185"/>
          </a:xfrm>
          <a:ln w="12700" cap="flat">
            <a:solidFill>
              <a:srgbClr val="00CCFF"/>
            </a:solidFill>
            <a:prstDash val="sysDot"/>
            <a:miter lim="800000"/>
            <a:headEnd/>
            <a:tailEnd/>
          </a:ln>
        </p:spPr>
        <p:txBody>
          <a:bodyPr vert="horz" wrap="square" lIns="84992" tIns="42497" rIns="84992" bIns="42497" numCol="1" anchor="t" anchorCtr="0" compatLnSpc="1">
            <a:prstTxWarp prst="textNoShape">
              <a:avLst/>
            </a:prstTxWarp>
          </a:bodyPr>
          <a:lstStyle/>
          <a:p>
            <a:pPr eaLnBrk="1" hangingPunct="1">
              <a:lnSpc>
                <a:spcPct val="90000"/>
              </a:lnSpc>
              <a:buClr>
                <a:schemeClr val="hlink"/>
              </a:buClr>
              <a:buSzPct val="130000"/>
              <a:buFont typeface="Wingdings" panose="05000000000000000000" pitchFamily="2" charset="2"/>
              <a:buChar char="Ø"/>
            </a:pPr>
            <a:r>
              <a:rPr lang="es-ES" altLang="es-AR" sz="1846" b="1"/>
              <a:t>Códigos de lenguajes</a:t>
            </a:r>
          </a:p>
          <a:p>
            <a:pPr eaLnBrk="1" hangingPunct="1">
              <a:lnSpc>
                <a:spcPct val="90000"/>
              </a:lnSpc>
              <a:buClr>
                <a:schemeClr val="hlink"/>
              </a:buClr>
              <a:buSzPct val="130000"/>
              <a:buFont typeface="Wingdings" panose="05000000000000000000" pitchFamily="2" charset="2"/>
              <a:buChar char="Ø"/>
            </a:pPr>
            <a:r>
              <a:rPr lang="es-ES" altLang="es-AR" sz="1846" b="1"/>
              <a:t>Formatos de lenguajes</a:t>
            </a:r>
          </a:p>
          <a:p>
            <a:pPr eaLnBrk="1" hangingPunct="1">
              <a:lnSpc>
                <a:spcPct val="90000"/>
              </a:lnSpc>
              <a:buClr>
                <a:schemeClr val="hlink"/>
              </a:buClr>
              <a:buSzPct val="130000"/>
              <a:buFont typeface="Wingdings" panose="05000000000000000000" pitchFamily="2" charset="2"/>
              <a:buChar char="Ø"/>
            </a:pPr>
            <a:r>
              <a:rPr lang="es-ES" altLang="es-AR" sz="1846" b="1"/>
              <a:t>Métodos de detección de errores</a:t>
            </a:r>
          </a:p>
          <a:p>
            <a:pPr eaLnBrk="1" hangingPunct="1">
              <a:lnSpc>
                <a:spcPct val="90000"/>
              </a:lnSpc>
              <a:buClr>
                <a:schemeClr val="hlink"/>
              </a:buClr>
              <a:buSzPct val="130000"/>
              <a:buFont typeface="Wingdings" panose="05000000000000000000" pitchFamily="2" charset="2"/>
              <a:buChar char="Ø"/>
            </a:pPr>
            <a:r>
              <a:rPr lang="es-ES" altLang="es-AR" sz="1846" b="1"/>
              <a:t>Métodos de corrección de errores</a:t>
            </a:r>
          </a:p>
          <a:p>
            <a:pPr eaLnBrk="1" hangingPunct="1">
              <a:lnSpc>
                <a:spcPct val="90000"/>
              </a:lnSpc>
              <a:buClr>
                <a:schemeClr val="hlink"/>
              </a:buClr>
              <a:buSzPct val="130000"/>
              <a:buFont typeface="Wingdings" panose="05000000000000000000" pitchFamily="2" charset="2"/>
              <a:buChar char="Ø"/>
            </a:pPr>
            <a:r>
              <a:rPr lang="es-ES" altLang="es-AR" sz="1846" b="1"/>
              <a:t>Procedimientos para establecer la conexión</a:t>
            </a:r>
          </a:p>
          <a:p>
            <a:pPr eaLnBrk="1" hangingPunct="1">
              <a:lnSpc>
                <a:spcPct val="90000"/>
              </a:lnSpc>
              <a:buClr>
                <a:schemeClr val="hlink"/>
              </a:buClr>
              <a:buSzPct val="130000"/>
              <a:buFont typeface="Wingdings" panose="05000000000000000000" pitchFamily="2" charset="2"/>
              <a:buChar char="Ø"/>
            </a:pPr>
            <a:r>
              <a:rPr lang="es-ES" altLang="es-AR" sz="1846" b="1"/>
              <a:t>Procedimiento de transferencia de mensajes</a:t>
            </a:r>
          </a:p>
          <a:p>
            <a:pPr eaLnBrk="1" hangingPunct="1">
              <a:lnSpc>
                <a:spcPct val="90000"/>
              </a:lnSpc>
              <a:buClr>
                <a:schemeClr val="hlink"/>
              </a:buClr>
              <a:buSzPct val="130000"/>
              <a:buFont typeface="Wingdings" panose="05000000000000000000" pitchFamily="2" charset="2"/>
              <a:buChar char="Ø"/>
            </a:pPr>
            <a:r>
              <a:rPr lang="es-ES" altLang="es-AR" sz="1846" b="1"/>
              <a:t>Procedimientos para la desconexión</a:t>
            </a:r>
          </a:p>
          <a:p>
            <a:pPr eaLnBrk="1" hangingPunct="1">
              <a:lnSpc>
                <a:spcPct val="90000"/>
              </a:lnSpc>
              <a:buClr>
                <a:schemeClr val="hlink"/>
              </a:buClr>
              <a:buSzPct val="130000"/>
              <a:buFont typeface="Wingdings" panose="05000000000000000000" pitchFamily="2" charset="2"/>
              <a:buChar char="Ø"/>
            </a:pPr>
            <a:r>
              <a:rPr lang="es-ES" altLang="es-AR" sz="1846" b="1"/>
              <a:t>Modo de transmisión</a:t>
            </a:r>
          </a:p>
        </p:txBody>
      </p:sp>
      <p:sp>
        <p:nvSpPr>
          <p:cNvPr id="21510" name="Rectángulo 6">
            <a:extLst>
              <a:ext uri="{FF2B5EF4-FFF2-40B4-BE49-F238E27FC236}">
                <a16:creationId xmlns:a16="http://schemas.microsoft.com/office/drawing/2014/main" id="{05C36063-AA79-427F-90D9-A4A577F5E350}"/>
              </a:ext>
            </a:extLst>
          </p:cNvPr>
          <p:cNvSpPr>
            <a:spLocks noGrp="1" noChangeArrowheads="1"/>
          </p:cNvSpPr>
          <p:nvPr>
            <p:ph type="body" sz="half" idx="2"/>
          </p:nvPr>
        </p:nvSpPr>
        <p:spPr>
          <a:xfrm>
            <a:off x="633046" y="2684585"/>
            <a:ext cx="3810000" cy="3868615"/>
          </a:xfrm>
        </p:spPr>
        <p:txBody>
          <a:bodyPr vert="horz" wrap="square" lIns="84992" tIns="42497" rIns="84992" bIns="42497" numCol="1" anchor="t" anchorCtr="0" compatLnSpc="1">
            <a:prstTxWarp prst="textNoShape">
              <a:avLst/>
            </a:prstTxWarp>
          </a:bodyPr>
          <a:lstStyle/>
          <a:p>
            <a:pPr eaLnBrk="1" hangingPunct="1">
              <a:buClr>
                <a:schemeClr val="hlink"/>
              </a:buClr>
            </a:pPr>
            <a:r>
              <a:rPr lang="es-ES" altLang="es-AR" sz="1846" b="1" dirty="0"/>
              <a:t>El protocolo es el conjunto de reglas que administra la comunicación entre computadoras.</a:t>
            </a:r>
          </a:p>
          <a:p>
            <a:pPr eaLnBrk="1" hangingPunct="1">
              <a:buClr>
                <a:schemeClr val="hlink"/>
              </a:buClr>
              <a:buFont typeface="Monotype Sorts"/>
              <a:buChar char=" "/>
            </a:pPr>
            <a:endParaRPr lang="es-ES" altLang="es-AR" sz="1846" b="1" dirty="0"/>
          </a:p>
          <a:p>
            <a:pPr eaLnBrk="1" hangingPunct="1">
              <a:buClr>
                <a:schemeClr val="hlink"/>
              </a:buClr>
            </a:pPr>
            <a:r>
              <a:rPr lang="es-ES" altLang="es-AR" sz="1846" b="1" dirty="0"/>
              <a:t>Las computadoras pueden estar comunicadas por caminos físicos o lógicos</a:t>
            </a:r>
          </a:p>
        </p:txBody>
      </p:sp>
    </p:spTree>
  </p:cSld>
  <p:clrMapOvr>
    <a:masterClrMapping/>
  </p:clrMapOvr>
  <p:transition spd="slow">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6 Marcador de número de diapositiva">
            <a:extLst>
              <a:ext uri="{FF2B5EF4-FFF2-40B4-BE49-F238E27FC236}">
                <a16:creationId xmlns:a16="http://schemas.microsoft.com/office/drawing/2014/main" id="{8474CFE8-8200-43A3-A60E-897C1E22EB7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2769">
                <a:solidFill>
                  <a:schemeClr val="tx1"/>
                </a:solidFill>
                <a:latin typeface="Tahoma" panose="020B0604030504040204" pitchFamily="34" charset="0"/>
              </a:defRPr>
            </a:lvl1pPr>
            <a:lvl2pPr marL="685817" indent="-263776">
              <a:spcBef>
                <a:spcPct val="20000"/>
              </a:spcBef>
              <a:buClr>
                <a:schemeClr val="accent2"/>
              </a:buClr>
              <a:buFont typeface="Wingdings" panose="05000000000000000000" pitchFamily="2" charset="2"/>
              <a:buChar char="n"/>
              <a:defRPr sz="2400">
                <a:solidFill>
                  <a:schemeClr val="tx1"/>
                </a:solidFill>
                <a:latin typeface="Tahoma" panose="020B0604030504040204" pitchFamily="34" charset="0"/>
              </a:defRPr>
            </a:lvl2pPr>
            <a:lvl3pPr marL="1055103" indent="-211021">
              <a:spcBef>
                <a:spcPct val="20000"/>
              </a:spcBef>
              <a:buClr>
                <a:schemeClr val="accent2"/>
              </a:buClr>
              <a:buFont typeface="Wingdings" panose="05000000000000000000" pitchFamily="2" charset="2"/>
              <a:buChar char="o"/>
              <a:defRPr sz="2123">
                <a:solidFill>
                  <a:schemeClr val="tx1"/>
                </a:solidFill>
                <a:latin typeface="Tahoma" panose="020B0604030504040204" pitchFamily="34" charset="0"/>
              </a:defRPr>
            </a:lvl3pPr>
            <a:lvl4pPr marL="1477145" indent="-211021">
              <a:spcBef>
                <a:spcPct val="20000"/>
              </a:spcBef>
              <a:buClr>
                <a:schemeClr val="accent2"/>
              </a:buClr>
              <a:buFont typeface="Wingdings" panose="05000000000000000000" pitchFamily="2" charset="2"/>
              <a:buChar char="n"/>
              <a:defRPr sz="1846">
                <a:solidFill>
                  <a:schemeClr val="tx1"/>
                </a:solidFill>
                <a:latin typeface="Tahoma" panose="020B0604030504040204" pitchFamily="34" charset="0"/>
              </a:defRPr>
            </a:lvl4pPr>
            <a:lvl5pPr marL="1899186" indent="-211021">
              <a:spcBef>
                <a:spcPct val="25000"/>
              </a:spcBef>
              <a:buClr>
                <a:schemeClr val="accent2"/>
              </a:buClr>
              <a:buFont typeface="Wingdings" panose="05000000000000000000" pitchFamily="2" charset="2"/>
              <a:buChar char="§"/>
              <a:defRPr sz="1846">
                <a:solidFill>
                  <a:schemeClr val="tx1"/>
                </a:solidFill>
                <a:latin typeface="Tahoma" panose="020B0604030504040204" pitchFamily="34" charset="0"/>
              </a:defRPr>
            </a:lvl5pPr>
            <a:lvl6pPr marL="2321227"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6pPr>
            <a:lvl7pPr marL="2743269"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7pPr>
            <a:lvl8pPr marL="3165310"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8pPr>
            <a:lvl9pPr marL="3587351"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9pPr>
          </a:lstStyle>
          <a:p>
            <a:pPr>
              <a:spcBef>
                <a:spcPct val="0"/>
              </a:spcBef>
              <a:buClrTx/>
              <a:buFontTx/>
              <a:buNone/>
            </a:pPr>
            <a:fld id="{CF3E2626-BBCA-4B3A-B3DD-7600244BB98B}" type="slidenum">
              <a:rPr lang="es-ES" altLang="es-AR" sz="1108"/>
              <a:pPr>
                <a:spcBef>
                  <a:spcPct val="0"/>
                </a:spcBef>
                <a:buClrTx/>
                <a:buFontTx/>
                <a:buNone/>
              </a:pPr>
              <a:t>45</a:t>
            </a:fld>
            <a:endParaRPr lang="es-ES" altLang="es-AR" sz="1108"/>
          </a:p>
        </p:txBody>
      </p:sp>
      <p:sp>
        <p:nvSpPr>
          <p:cNvPr id="22531" name="Rectángulo 2">
            <a:extLst>
              <a:ext uri="{FF2B5EF4-FFF2-40B4-BE49-F238E27FC236}">
                <a16:creationId xmlns:a16="http://schemas.microsoft.com/office/drawing/2014/main" id="{27D8648A-B522-4465-8B2A-F23CC05A9BEB}"/>
              </a:ext>
            </a:extLst>
          </p:cNvPr>
          <p:cNvSpPr>
            <a:spLocks noChangeArrowheads="1"/>
          </p:cNvSpPr>
          <p:nvPr/>
        </p:nvSpPr>
        <p:spPr bwMode="auto">
          <a:xfrm>
            <a:off x="1131277" y="3856892"/>
            <a:ext cx="7303477" cy="202809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22532" name="Rectángulo 3">
            <a:extLst>
              <a:ext uri="{FF2B5EF4-FFF2-40B4-BE49-F238E27FC236}">
                <a16:creationId xmlns:a16="http://schemas.microsoft.com/office/drawing/2014/main" id="{1F521B17-4928-4D55-B86C-C9C6F8876325}"/>
              </a:ext>
            </a:extLst>
          </p:cNvPr>
          <p:cNvSpPr>
            <a:spLocks noGrp="1" noChangeArrowheads="1"/>
          </p:cNvSpPr>
          <p:nvPr>
            <p:ph type="title"/>
          </p:nvPr>
        </p:nvSpPr>
        <p:spPr>
          <a:xfrm>
            <a:off x="381000" y="615462"/>
            <a:ext cx="8001000" cy="984738"/>
          </a:xfrm>
        </p:spPr>
        <p:txBody>
          <a:bodyPr vert="horz" wrap="square" lIns="84992" tIns="42497" rIns="84992" bIns="42497" numCol="1" anchor="b" anchorCtr="0" compatLnSpc="1">
            <a:prstTxWarp prst="textNoShape">
              <a:avLst/>
            </a:prstTxWarp>
          </a:bodyPr>
          <a:lstStyle/>
          <a:p>
            <a:pPr algn="ctr" eaLnBrk="1" hangingPunct="1"/>
            <a:r>
              <a:rPr lang="es-ES" altLang="es-AR">
                <a:solidFill>
                  <a:schemeClr val="tx1"/>
                </a:solidFill>
              </a:rPr>
              <a:t>Concepto</a:t>
            </a:r>
          </a:p>
        </p:txBody>
      </p:sp>
      <p:graphicFrame>
        <p:nvGraphicFramePr>
          <p:cNvPr id="22533" name="Objeto 4">
            <a:extLst>
              <a:ext uri="{FF2B5EF4-FFF2-40B4-BE49-F238E27FC236}">
                <a16:creationId xmlns:a16="http://schemas.microsoft.com/office/drawing/2014/main" id="{27789BED-72D9-4F6F-85AF-8D38A87D3810}"/>
              </a:ext>
            </a:extLst>
          </p:cNvPr>
          <p:cNvGraphicFramePr>
            <a:graphicFrameLocks noGrp="1"/>
          </p:cNvGraphicFramePr>
          <p:nvPr>
            <p:ph sz="half" idx="2"/>
          </p:nvPr>
        </p:nvGraphicFramePr>
        <p:xfrm>
          <a:off x="1395047" y="4303835"/>
          <a:ext cx="6907823" cy="1217734"/>
        </p:xfrm>
        <a:graphic>
          <a:graphicData uri="http://schemas.openxmlformats.org/presentationml/2006/ole">
            <mc:AlternateContent xmlns:mc="http://schemas.openxmlformats.org/markup-compatibility/2006">
              <mc:Choice xmlns:v="urn:schemas-microsoft-com:vml" Requires="v">
                <p:oleObj name="MS Org Chart" r:id="rId2" imgW="7270750" imgH="1270000" progId="">
                  <p:embed followColorScheme="full"/>
                </p:oleObj>
              </mc:Choice>
              <mc:Fallback>
                <p:oleObj name="MS Org Chart" r:id="rId2" imgW="7270750" imgH="1270000" progId="">
                  <p:embed followColorScheme="full"/>
                  <p:pic>
                    <p:nvPicPr>
                      <p:cNvPr id="22533" name="Objeto 4">
                        <a:extLst>
                          <a:ext uri="{FF2B5EF4-FFF2-40B4-BE49-F238E27FC236}">
                            <a16:creationId xmlns:a16="http://schemas.microsoft.com/office/drawing/2014/main" id="{27789BED-72D9-4F6F-85AF-8D38A87D3810}"/>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5047" y="4303835"/>
                        <a:ext cx="6907823" cy="1217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4" name="Rectángulo 5">
            <a:extLst>
              <a:ext uri="{FF2B5EF4-FFF2-40B4-BE49-F238E27FC236}">
                <a16:creationId xmlns:a16="http://schemas.microsoft.com/office/drawing/2014/main" id="{6D679ABA-F3BC-4146-BF4F-375EC48F7959}"/>
              </a:ext>
            </a:extLst>
          </p:cNvPr>
          <p:cNvSpPr>
            <a:spLocks noGrp="1" noChangeArrowheads="1"/>
          </p:cNvSpPr>
          <p:nvPr>
            <p:ph type="body" sz="half" idx="1"/>
          </p:nvPr>
        </p:nvSpPr>
        <p:spPr>
          <a:xfrm>
            <a:off x="844062" y="1811216"/>
            <a:ext cx="8071338" cy="1863969"/>
          </a:xfrm>
        </p:spPr>
        <p:txBody>
          <a:bodyPr vert="horz" wrap="square" lIns="84992" tIns="42497" rIns="84992" bIns="42497" numCol="1" anchor="t" anchorCtr="0" compatLnSpc="1">
            <a:prstTxWarp prst="textNoShape">
              <a:avLst/>
            </a:prstTxWarp>
          </a:bodyPr>
          <a:lstStyle/>
          <a:p>
            <a:pPr algn="ctr" eaLnBrk="1" hangingPunct="1">
              <a:buFont typeface="Wingdings" panose="05000000000000000000" pitchFamily="2" charset="2"/>
              <a:buNone/>
            </a:pPr>
            <a:r>
              <a:rPr lang="es-ES" altLang="es-AR" sz="2215"/>
              <a:t>En realidad una RED es un sistema de comunicaciones que permite que sus usuarios se comuniquen compartiendo los recursos (hard y soft) de las computadoras que lo integran. </a:t>
            </a:r>
          </a:p>
        </p:txBody>
      </p:sp>
      <p:sp>
        <p:nvSpPr>
          <p:cNvPr id="22535" name="Rectángulo 6">
            <a:extLst>
              <a:ext uri="{FF2B5EF4-FFF2-40B4-BE49-F238E27FC236}">
                <a16:creationId xmlns:a16="http://schemas.microsoft.com/office/drawing/2014/main" id="{F85C0405-89A0-4356-B7AA-CF2622ADEC17}"/>
              </a:ext>
            </a:extLst>
          </p:cNvPr>
          <p:cNvSpPr>
            <a:spLocks noChangeArrowheads="1"/>
          </p:cNvSpPr>
          <p:nvPr/>
        </p:nvSpPr>
        <p:spPr bwMode="auto">
          <a:xfrm>
            <a:off x="3030415" y="3851031"/>
            <a:ext cx="4038600" cy="42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992" tIns="42497" rIns="84992" bIns="42497">
            <a:spAutoFit/>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a:spcBef>
                <a:spcPct val="50000"/>
              </a:spcBef>
              <a:buClrTx/>
              <a:buFontTx/>
              <a:buNone/>
            </a:pPr>
            <a:r>
              <a:rPr lang="es-ES" altLang="es-AR" sz="2215"/>
              <a:t>CATEGORIAS DE REDES</a:t>
            </a:r>
          </a:p>
        </p:txBody>
      </p:sp>
    </p:spTree>
  </p:cSld>
  <p:clrMapOvr>
    <a:masterClrMapping/>
  </p:clrMapOvr>
  <p:transition spd="slow">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6 Marcador de número de diapositiva">
            <a:extLst>
              <a:ext uri="{FF2B5EF4-FFF2-40B4-BE49-F238E27FC236}">
                <a16:creationId xmlns:a16="http://schemas.microsoft.com/office/drawing/2014/main" id="{157CAC97-12A6-4DD6-9CAB-23245BB01D6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2769">
                <a:solidFill>
                  <a:schemeClr val="tx1"/>
                </a:solidFill>
                <a:latin typeface="Tahoma" panose="020B0604030504040204" pitchFamily="34" charset="0"/>
              </a:defRPr>
            </a:lvl1pPr>
            <a:lvl2pPr marL="685817" indent="-263776">
              <a:spcBef>
                <a:spcPct val="20000"/>
              </a:spcBef>
              <a:buClr>
                <a:schemeClr val="accent2"/>
              </a:buClr>
              <a:buFont typeface="Wingdings" panose="05000000000000000000" pitchFamily="2" charset="2"/>
              <a:buChar char="n"/>
              <a:defRPr sz="2400">
                <a:solidFill>
                  <a:schemeClr val="tx1"/>
                </a:solidFill>
                <a:latin typeface="Tahoma" panose="020B0604030504040204" pitchFamily="34" charset="0"/>
              </a:defRPr>
            </a:lvl2pPr>
            <a:lvl3pPr marL="1055103" indent="-211021">
              <a:spcBef>
                <a:spcPct val="20000"/>
              </a:spcBef>
              <a:buClr>
                <a:schemeClr val="accent2"/>
              </a:buClr>
              <a:buFont typeface="Wingdings" panose="05000000000000000000" pitchFamily="2" charset="2"/>
              <a:buChar char="o"/>
              <a:defRPr sz="2123">
                <a:solidFill>
                  <a:schemeClr val="tx1"/>
                </a:solidFill>
                <a:latin typeface="Tahoma" panose="020B0604030504040204" pitchFamily="34" charset="0"/>
              </a:defRPr>
            </a:lvl3pPr>
            <a:lvl4pPr marL="1477145" indent="-211021">
              <a:spcBef>
                <a:spcPct val="20000"/>
              </a:spcBef>
              <a:buClr>
                <a:schemeClr val="accent2"/>
              </a:buClr>
              <a:buFont typeface="Wingdings" panose="05000000000000000000" pitchFamily="2" charset="2"/>
              <a:buChar char="n"/>
              <a:defRPr sz="1846">
                <a:solidFill>
                  <a:schemeClr val="tx1"/>
                </a:solidFill>
                <a:latin typeface="Tahoma" panose="020B0604030504040204" pitchFamily="34" charset="0"/>
              </a:defRPr>
            </a:lvl4pPr>
            <a:lvl5pPr marL="1899186" indent="-211021">
              <a:spcBef>
                <a:spcPct val="25000"/>
              </a:spcBef>
              <a:buClr>
                <a:schemeClr val="accent2"/>
              </a:buClr>
              <a:buFont typeface="Wingdings" panose="05000000000000000000" pitchFamily="2" charset="2"/>
              <a:buChar char="§"/>
              <a:defRPr sz="1846">
                <a:solidFill>
                  <a:schemeClr val="tx1"/>
                </a:solidFill>
                <a:latin typeface="Tahoma" panose="020B0604030504040204" pitchFamily="34" charset="0"/>
              </a:defRPr>
            </a:lvl5pPr>
            <a:lvl6pPr marL="2321227"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6pPr>
            <a:lvl7pPr marL="2743269"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7pPr>
            <a:lvl8pPr marL="3165310"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8pPr>
            <a:lvl9pPr marL="3587351"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9pPr>
          </a:lstStyle>
          <a:p>
            <a:pPr>
              <a:spcBef>
                <a:spcPct val="0"/>
              </a:spcBef>
              <a:buClrTx/>
              <a:buFontTx/>
              <a:buNone/>
            </a:pPr>
            <a:fld id="{D7D19143-0CE3-4200-8F51-EF46538167BE}" type="slidenum">
              <a:rPr lang="es-ES" altLang="es-AR" sz="1108"/>
              <a:pPr>
                <a:spcBef>
                  <a:spcPct val="0"/>
                </a:spcBef>
                <a:buClrTx/>
                <a:buFontTx/>
                <a:buNone/>
              </a:pPr>
              <a:t>46</a:t>
            </a:fld>
            <a:endParaRPr lang="es-ES" altLang="es-AR" sz="1108"/>
          </a:p>
        </p:txBody>
      </p:sp>
      <p:sp>
        <p:nvSpPr>
          <p:cNvPr id="23555" name="Rectángulo 2">
            <a:extLst>
              <a:ext uri="{FF2B5EF4-FFF2-40B4-BE49-F238E27FC236}">
                <a16:creationId xmlns:a16="http://schemas.microsoft.com/office/drawing/2014/main" id="{7DA61E2C-A668-4211-A0F0-DAC83D8902E8}"/>
              </a:ext>
            </a:extLst>
          </p:cNvPr>
          <p:cNvSpPr>
            <a:spLocks noGrp="1" noChangeArrowheads="1"/>
          </p:cNvSpPr>
          <p:nvPr>
            <p:ph type="title"/>
          </p:nvPr>
        </p:nvSpPr>
        <p:spPr/>
        <p:txBody>
          <a:bodyPr vert="horz" wrap="square" lIns="84992" tIns="42497" rIns="84992" bIns="42497" numCol="1" anchor="b" anchorCtr="0" compatLnSpc="1">
            <a:prstTxWarp prst="textNoShape">
              <a:avLst/>
            </a:prstTxWarp>
          </a:bodyPr>
          <a:lstStyle/>
          <a:p>
            <a:pPr algn="ctr" eaLnBrk="1" hangingPunct="1"/>
            <a:r>
              <a:rPr lang="es-ES" altLang="es-AR">
                <a:solidFill>
                  <a:schemeClr val="tx1"/>
                </a:solidFill>
              </a:rPr>
              <a:t>Características de las Redes</a:t>
            </a:r>
          </a:p>
        </p:txBody>
      </p:sp>
      <p:sp>
        <p:nvSpPr>
          <p:cNvPr id="23556" name="Rectángulo 3">
            <a:extLst>
              <a:ext uri="{FF2B5EF4-FFF2-40B4-BE49-F238E27FC236}">
                <a16:creationId xmlns:a16="http://schemas.microsoft.com/office/drawing/2014/main" id="{C5CD6CCB-3ED1-4233-90F7-3F7168C5BF4D}"/>
              </a:ext>
            </a:extLst>
          </p:cNvPr>
          <p:cNvSpPr>
            <a:spLocks noGrp="1" noChangeArrowheads="1"/>
          </p:cNvSpPr>
          <p:nvPr>
            <p:ph type="body" sz="half" idx="1"/>
          </p:nvPr>
        </p:nvSpPr>
        <p:spPr>
          <a:xfrm>
            <a:off x="773723" y="1881554"/>
            <a:ext cx="3810000" cy="4009292"/>
          </a:xfrm>
        </p:spPr>
        <p:txBody>
          <a:bodyPr vert="horz" wrap="square" lIns="84992" tIns="42497" rIns="84992" bIns="42497" numCol="1" anchor="t" anchorCtr="0" compatLnSpc="1">
            <a:prstTxWarp prst="textNoShape">
              <a:avLst/>
            </a:prstTxWarp>
          </a:bodyPr>
          <a:lstStyle/>
          <a:p>
            <a:pPr eaLnBrk="1" hangingPunct="1">
              <a:lnSpc>
                <a:spcPct val="130000"/>
              </a:lnSpc>
              <a:buClr>
                <a:srgbClr val="000080"/>
              </a:buClr>
              <a:buSzPct val="150000"/>
              <a:buFont typeface="Wingdings" panose="05000000000000000000" pitchFamily="2" charset="2"/>
              <a:buChar char="1"/>
            </a:pPr>
            <a:r>
              <a:rPr lang="es-ES" altLang="es-AR" sz="2215"/>
              <a:t>Servicio de archivos</a:t>
            </a:r>
          </a:p>
          <a:p>
            <a:pPr eaLnBrk="1" hangingPunct="1">
              <a:lnSpc>
                <a:spcPct val="130000"/>
              </a:lnSpc>
              <a:buClr>
                <a:srgbClr val="000080"/>
              </a:buClr>
              <a:buSzPct val="150000"/>
              <a:buFont typeface="Wingdings" panose="05000000000000000000" pitchFamily="2" charset="2"/>
              <a:buChar char=":"/>
            </a:pPr>
            <a:r>
              <a:rPr lang="es-ES" altLang="es-AR" sz="2215"/>
              <a:t> Compartir recursos</a:t>
            </a:r>
          </a:p>
          <a:p>
            <a:pPr eaLnBrk="1" hangingPunct="1">
              <a:lnSpc>
                <a:spcPct val="130000"/>
              </a:lnSpc>
              <a:buClr>
                <a:srgbClr val="000080"/>
              </a:buClr>
              <a:buSzPct val="150000"/>
              <a:buFont typeface="Wingdings" panose="05000000000000000000" pitchFamily="2" charset="2"/>
              <a:buChar char="x"/>
            </a:pPr>
            <a:r>
              <a:rPr lang="es-ES" altLang="es-AR" sz="2215"/>
              <a:t> Tolerancia a fallos</a:t>
            </a:r>
          </a:p>
          <a:p>
            <a:pPr eaLnBrk="1" hangingPunct="1">
              <a:lnSpc>
                <a:spcPct val="130000"/>
              </a:lnSpc>
              <a:buClr>
                <a:srgbClr val="000080"/>
              </a:buClr>
              <a:buSzPct val="150000"/>
              <a:buFont typeface="Wingdings" panose="05000000000000000000" pitchFamily="2" charset="2"/>
              <a:buChar char="ü"/>
            </a:pPr>
            <a:r>
              <a:rPr lang="es-ES" altLang="es-AR" sz="2215"/>
              <a:t> Control de transacciones</a:t>
            </a:r>
          </a:p>
          <a:p>
            <a:pPr eaLnBrk="1" hangingPunct="1">
              <a:lnSpc>
                <a:spcPct val="130000"/>
              </a:lnSpc>
              <a:buClr>
                <a:srgbClr val="000080"/>
              </a:buClr>
              <a:buSzPct val="150000"/>
              <a:buFont typeface="Wingdings" panose="05000000000000000000" pitchFamily="2" charset="2"/>
              <a:buChar char="F"/>
            </a:pPr>
            <a:r>
              <a:rPr lang="es-ES" altLang="es-AR" sz="2215"/>
              <a:t> Seguridad</a:t>
            </a:r>
          </a:p>
          <a:p>
            <a:pPr eaLnBrk="1" hangingPunct="1">
              <a:lnSpc>
                <a:spcPct val="130000"/>
              </a:lnSpc>
              <a:buClr>
                <a:srgbClr val="000080"/>
              </a:buClr>
              <a:buSzPct val="150000"/>
              <a:buFont typeface="Monotype Sorts"/>
              <a:buChar char="("/>
            </a:pPr>
            <a:r>
              <a:rPr lang="es-ES" altLang="es-AR" sz="2215"/>
              <a:t> Acceso remoto</a:t>
            </a:r>
          </a:p>
        </p:txBody>
      </p:sp>
      <p:sp>
        <p:nvSpPr>
          <p:cNvPr id="23557" name="Rectángulo 4">
            <a:extLst>
              <a:ext uri="{FF2B5EF4-FFF2-40B4-BE49-F238E27FC236}">
                <a16:creationId xmlns:a16="http://schemas.microsoft.com/office/drawing/2014/main" id="{4E63DBDA-2424-4608-836F-966A948C2157}"/>
              </a:ext>
            </a:extLst>
          </p:cNvPr>
          <p:cNvSpPr>
            <a:spLocks noGrp="1" noChangeArrowheads="1"/>
          </p:cNvSpPr>
          <p:nvPr>
            <p:ph type="body" sz="half" idx="2"/>
          </p:nvPr>
        </p:nvSpPr>
        <p:spPr>
          <a:xfrm>
            <a:off x="4841631" y="1881554"/>
            <a:ext cx="3810000" cy="3798277"/>
          </a:xfrm>
        </p:spPr>
        <p:txBody>
          <a:bodyPr vert="horz" wrap="square" lIns="84992" tIns="42497" rIns="84992" bIns="42497" numCol="1" anchor="t" anchorCtr="0" compatLnSpc="1">
            <a:prstTxWarp prst="textNoShape">
              <a:avLst/>
            </a:prstTxWarp>
          </a:bodyPr>
          <a:lstStyle/>
          <a:p>
            <a:pPr eaLnBrk="1" hangingPunct="1">
              <a:lnSpc>
                <a:spcPct val="140000"/>
              </a:lnSpc>
              <a:buClr>
                <a:srgbClr val="000080"/>
              </a:buClr>
              <a:buSzPct val="150000"/>
              <a:buFont typeface="Wingdings" panose="05000000000000000000" pitchFamily="2" charset="2"/>
              <a:buChar char="ó"/>
            </a:pPr>
            <a:r>
              <a:rPr lang="es-ES" altLang="es-AR" sz="2215"/>
              <a:t>Conectividad</a:t>
            </a:r>
          </a:p>
          <a:p>
            <a:pPr eaLnBrk="1" hangingPunct="1">
              <a:lnSpc>
                <a:spcPct val="140000"/>
              </a:lnSpc>
              <a:buClr>
                <a:srgbClr val="000080"/>
              </a:buClr>
              <a:buSzPct val="150000"/>
              <a:buFont typeface="Monotype Sorts"/>
              <a:buChar char="3"/>
            </a:pPr>
            <a:r>
              <a:rPr lang="es-ES" altLang="es-AR" sz="2215"/>
              <a:t> Utilidades de gestión</a:t>
            </a:r>
          </a:p>
          <a:p>
            <a:pPr eaLnBrk="1" hangingPunct="1">
              <a:lnSpc>
                <a:spcPct val="140000"/>
              </a:lnSpc>
              <a:buClr>
                <a:srgbClr val="000080"/>
              </a:buClr>
              <a:buSzPct val="150000"/>
              <a:buFont typeface="Wingdings" panose="05000000000000000000" pitchFamily="2" charset="2"/>
              <a:buChar char="J"/>
            </a:pPr>
            <a:r>
              <a:rPr lang="es-ES" altLang="es-AR" sz="2215"/>
              <a:t> Comunicación entre usuarios</a:t>
            </a:r>
          </a:p>
          <a:p>
            <a:pPr eaLnBrk="1" hangingPunct="1">
              <a:lnSpc>
                <a:spcPct val="140000"/>
              </a:lnSpc>
              <a:buClr>
                <a:srgbClr val="000080"/>
              </a:buClr>
              <a:buSzPct val="150000"/>
              <a:buFont typeface="Wingdings" panose="05000000000000000000" pitchFamily="2" charset="2"/>
              <a:buChar char="Ä"/>
            </a:pPr>
            <a:r>
              <a:rPr lang="es-ES" altLang="es-AR" sz="2215"/>
              <a:t> Colas de impresión</a:t>
            </a:r>
          </a:p>
          <a:p>
            <a:pPr eaLnBrk="1" hangingPunct="1">
              <a:lnSpc>
                <a:spcPct val="140000"/>
              </a:lnSpc>
              <a:buClr>
                <a:srgbClr val="000080"/>
              </a:buClr>
              <a:buSzPct val="150000"/>
              <a:buFont typeface="Wingdings" panose="05000000000000000000" pitchFamily="2" charset="2"/>
              <a:buChar char="4"/>
            </a:pPr>
            <a:r>
              <a:rPr lang="es-ES" altLang="es-AR" sz="2215"/>
              <a:t> Servidores de impresoras</a:t>
            </a:r>
          </a:p>
        </p:txBody>
      </p:sp>
    </p:spTree>
  </p:cSld>
  <p:clrMapOvr>
    <a:masterClrMapping/>
  </p:clrMapOvr>
  <p:transition spd="slow">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6 Marcador de número de diapositiva">
            <a:extLst>
              <a:ext uri="{FF2B5EF4-FFF2-40B4-BE49-F238E27FC236}">
                <a16:creationId xmlns:a16="http://schemas.microsoft.com/office/drawing/2014/main" id="{15E2C154-D847-42BE-9AD7-E6EBAE7CA66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2769">
                <a:solidFill>
                  <a:schemeClr val="tx1"/>
                </a:solidFill>
                <a:latin typeface="Tahoma" panose="020B0604030504040204" pitchFamily="34" charset="0"/>
              </a:defRPr>
            </a:lvl1pPr>
            <a:lvl2pPr marL="685817" indent="-263776">
              <a:spcBef>
                <a:spcPct val="20000"/>
              </a:spcBef>
              <a:buClr>
                <a:schemeClr val="accent2"/>
              </a:buClr>
              <a:buFont typeface="Wingdings" panose="05000000000000000000" pitchFamily="2" charset="2"/>
              <a:buChar char="n"/>
              <a:defRPr sz="2400">
                <a:solidFill>
                  <a:schemeClr val="tx1"/>
                </a:solidFill>
                <a:latin typeface="Tahoma" panose="020B0604030504040204" pitchFamily="34" charset="0"/>
              </a:defRPr>
            </a:lvl2pPr>
            <a:lvl3pPr marL="1055103" indent="-211021">
              <a:spcBef>
                <a:spcPct val="20000"/>
              </a:spcBef>
              <a:buClr>
                <a:schemeClr val="accent2"/>
              </a:buClr>
              <a:buFont typeface="Wingdings" panose="05000000000000000000" pitchFamily="2" charset="2"/>
              <a:buChar char="o"/>
              <a:defRPr sz="2123">
                <a:solidFill>
                  <a:schemeClr val="tx1"/>
                </a:solidFill>
                <a:latin typeface="Tahoma" panose="020B0604030504040204" pitchFamily="34" charset="0"/>
              </a:defRPr>
            </a:lvl3pPr>
            <a:lvl4pPr marL="1477145" indent="-211021">
              <a:spcBef>
                <a:spcPct val="20000"/>
              </a:spcBef>
              <a:buClr>
                <a:schemeClr val="accent2"/>
              </a:buClr>
              <a:buFont typeface="Wingdings" panose="05000000000000000000" pitchFamily="2" charset="2"/>
              <a:buChar char="n"/>
              <a:defRPr sz="1846">
                <a:solidFill>
                  <a:schemeClr val="tx1"/>
                </a:solidFill>
                <a:latin typeface="Tahoma" panose="020B0604030504040204" pitchFamily="34" charset="0"/>
              </a:defRPr>
            </a:lvl4pPr>
            <a:lvl5pPr marL="1899186" indent="-211021">
              <a:spcBef>
                <a:spcPct val="25000"/>
              </a:spcBef>
              <a:buClr>
                <a:schemeClr val="accent2"/>
              </a:buClr>
              <a:buFont typeface="Wingdings" panose="05000000000000000000" pitchFamily="2" charset="2"/>
              <a:buChar char="§"/>
              <a:defRPr sz="1846">
                <a:solidFill>
                  <a:schemeClr val="tx1"/>
                </a:solidFill>
                <a:latin typeface="Tahoma" panose="020B0604030504040204" pitchFamily="34" charset="0"/>
              </a:defRPr>
            </a:lvl5pPr>
            <a:lvl6pPr marL="2321227"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6pPr>
            <a:lvl7pPr marL="2743269"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7pPr>
            <a:lvl8pPr marL="3165310"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8pPr>
            <a:lvl9pPr marL="3587351"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9pPr>
          </a:lstStyle>
          <a:p>
            <a:pPr>
              <a:spcBef>
                <a:spcPct val="0"/>
              </a:spcBef>
              <a:buClrTx/>
              <a:buFontTx/>
              <a:buNone/>
            </a:pPr>
            <a:fld id="{E7B8346A-4566-4CA8-A411-7E8E8DCB1DE0}" type="slidenum">
              <a:rPr lang="es-ES" altLang="es-AR" sz="1108"/>
              <a:pPr>
                <a:spcBef>
                  <a:spcPct val="0"/>
                </a:spcBef>
                <a:buClrTx/>
                <a:buFontTx/>
                <a:buNone/>
              </a:pPr>
              <a:t>47</a:t>
            </a:fld>
            <a:endParaRPr lang="es-ES" altLang="es-AR" sz="1108"/>
          </a:p>
        </p:txBody>
      </p:sp>
      <p:sp>
        <p:nvSpPr>
          <p:cNvPr id="24579" name="Rectángulo 3">
            <a:extLst>
              <a:ext uri="{FF2B5EF4-FFF2-40B4-BE49-F238E27FC236}">
                <a16:creationId xmlns:a16="http://schemas.microsoft.com/office/drawing/2014/main" id="{0336F10E-BF0C-41EE-AACD-34E67DB37DF2}"/>
              </a:ext>
            </a:extLst>
          </p:cNvPr>
          <p:cNvSpPr>
            <a:spLocks noGrp="1" noChangeArrowheads="1"/>
          </p:cNvSpPr>
          <p:nvPr>
            <p:ph type="title"/>
          </p:nvPr>
        </p:nvSpPr>
        <p:spPr>
          <a:xfrm>
            <a:off x="2113085" y="449874"/>
            <a:ext cx="4923692" cy="984738"/>
          </a:xfrm>
        </p:spPr>
        <p:txBody>
          <a:bodyPr vert="horz" wrap="square" lIns="84992" tIns="42497" rIns="84992" bIns="42497" numCol="1" anchor="b" anchorCtr="0" compatLnSpc="1">
            <a:prstTxWarp prst="textNoShape">
              <a:avLst/>
            </a:prstTxWarp>
          </a:bodyPr>
          <a:lstStyle/>
          <a:p>
            <a:pPr algn="ctr" eaLnBrk="1" hangingPunct="1"/>
            <a:r>
              <a:rPr lang="es-ES" altLang="es-AR">
                <a:solidFill>
                  <a:schemeClr val="accent2"/>
                </a:solidFill>
              </a:rPr>
              <a:t>  </a:t>
            </a:r>
            <a:r>
              <a:rPr lang="es-ES" altLang="es-AR">
                <a:solidFill>
                  <a:schemeClr val="tx1"/>
                </a:solidFill>
              </a:rPr>
              <a:t>Redes de Área Local </a:t>
            </a:r>
            <a:br>
              <a:rPr lang="es-ES" altLang="es-AR">
                <a:solidFill>
                  <a:schemeClr val="tx1"/>
                </a:solidFill>
              </a:rPr>
            </a:br>
            <a:r>
              <a:rPr lang="es-ES" altLang="es-AR">
                <a:solidFill>
                  <a:schemeClr val="tx1"/>
                </a:solidFill>
              </a:rPr>
              <a:t>    </a:t>
            </a:r>
            <a:r>
              <a:rPr lang="es-ES" altLang="es-AR" b="1">
                <a:solidFill>
                  <a:schemeClr val="tx1"/>
                </a:solidFill>
              </a:rPr>
              <a:t>LAN</a:t>
            </a:r>
          </a:p>
        </p:txBody>
      </p:sp>
      <p:sp>
        <p:nvSpPr>
          <p:cNvPr id="24580" name="Rectángulo 4">
            <a:extLst>
              <a:ext uri="{FF2B5EF4-FFF2-40B4-BE49-F238E27FC236}">
                <a16:creationId xmlns:a16="http://schemas.microsoft.com/office/drawing/2014/main" id="{FCD0BABC-FCA4-4A06-866D-728FE2A2D48E}"/>
              </a:ext>
            </a:extLst>
          </p:cNvPr>
          <p:cNvSpPr>
            <a:spLocks noGrp="1" noChangeArrowheads="1"/>
          </p:cNvSpPr>
          <p:nvPr>
            <p:ph type="body" sz="half" idx="1"/>
          </p:nvPr>
        </p:nvSpPr>
        <p:spPr>
          <a:xfrm>
            <a:off x="398585" y="2092570"/>
            <a:ext cx="5037992" cy="4193931"/>
          </a:xfrm>
        </p:spPr>
        <p:txBody>
          <a:bodyPr vert="horz" wrap="square" lIns="84992" tIns="42497" rIns="84992" bIns="42497" numCol="1" anchor="t" anchorCtr="0" compatLnSpc="1">
            <a:prstTxWarp prst="textNoShape">
              <a:avLst/>
            </a:prstTxWarp>
          </a:bodyPr>
          <a:lstStyle/>
          <a:p>
            <a:pPr eaLnBrk="1" hangingPunct="1">
              <a:buClr>
                <a:schemeClr val="hlink"/>
              </a:buClr>
              <a:buSzPct val="120000"/>
              <a:buFont typeface="Wingdings" panose="05000000000000000000" pitchFamily="2" charset="2"/>
              <a:buChar char="Ä"/>
            </a:pPr>
            <a:r>
              <a:rPr lang="es-ES" altLang="es-AR" sz="1846" b="1"/>
              <a:t>Se caracterizan por estar confinadas a un ambiente o edificio (máx. 1200m).</a:t>
            </a:r>
          </a:p>
          <a:p>
            <a:pPr eaLnBrk="1" hangingPunct="1">
              <a:buClr>
                <a:schemeClr val="hlink"/>
              </a:buClr>
              <a:buSzPct val="120000"/>
              <a:buFont typeface="Wingdings" panose="05000000000000000000" pitchFamily="2" charset="2"/>
              <a:buChar char="Ä"/>
            </a:pPr>
            <a:r>
              <a:rPr lang="es-ES" altLang="es-AR" sz="1846" b="1"/>
              <a:t>Permiten compartir recursos de hardware.</a:t>
            </a:r>
          </a:p>
          <a:p>
            <a:pPr eaLnBrk="1" hangingPunct="1">
              <a:buClr>
                <a:schemeClr val="hlink"/>
              </a:buClr>
              <a:buSzPct val="120000"/>
              <a:buFont typeface="Wingdings" panose="05000000000000000000" pitchFamily="2" charset="2"/>
              <a:buChar char="Ä"/>
            </a:pPr>
            <a:r>
              <a:rPr lang="es-ES" altLang="es-AR" sz="1846" b="1"/>
              <a:t>Permiten integrar soluciones informáticas sectoriales</a:t>
            </a:r>
          </a:p>
          <a:p>
            <a:pPr eaLnBrk="1" hangingPunct="1">
              <a:buClr>
                <a:schemeClr val="hlink"/>
              </a:buClr>
              <a:buSzPct val="120000"/>
              <a:buFont typeface="Wingdings" panose="05000000000000000000" pitchFamily="2" charset="2"/>
              <a:buChar char="Ä"/>
            </a:pPr>
            <a:r>
              <a:rPr lang="es-ES" altLang="es-AR" sz="1846" b="1"/>
              <a:t>Una LAN puede ser tanto un sistema cerrado como abierto.</a:t>
            </a:r>
          </a:p>
          <a:p>
            <a:pPr eaLnBrk="1" hangingPunct="1">
              <a:buClr>
                <a:schemeClr val="hlink"/>
              </a:buClr>
              <a:buSzPct val="120000"/>
              <a:buFont typeface="Wingdings" panose="05000000000000000000" pitchFamily="2" charset="2"/>
              <a:buChar char="Ä"/>
            </a:pPr>
            <a:r>
              <a:rPr lang="es-ES" altLang="es-AR" sz="1846" b="1"/>
              <a:t>Utiliza estaciones de trabajo inteligentes lo que supone un alto índice de </a:t>
            </a:r>
            <a:r>
              <a:rPr lang="es-ES" altLang="es-AR" sz="1846" b="1" u="sng">
                <a:solidFill>
                  <a:schemeClr val="hlink"/>
                </a:solidFill>
              </a:rPr>
              <a:t>procesamiento distribuido</a:t>
            </a:r>
            <a:endParaRPr lang="es-ES" altLang="es-AR" sz="1846" b="1"/>
          </a:p>
          <a:p>
            <a:pPr eaLnBrk="1" hangingPunct="1">
              <a:buClr>
                <a:schemeClr val="hlink"/>
              </a:buClr>
              <a:buSzPct val="120000"/>
              <a:buFont typeface="Wingdings" panose="05000000000000000000" pitchFamily="2" charset="2"/>
              <a:buChar char="Ä"/>
            </a:pPr>
            <a:endParaRPr lang="es-ES" altLang="es-AR" sz="1846" b="1"/>
          </a:p>
        </p:txBody>
      </p:sp>
      <p:graphicFrame>
        <p:nvGraphicFramePr>
          <p:cNvPr id="24581" name="Objeto 6">
            <a:extLst>
              <a:ext uri="{FF2B5EF4-FFF2-40B4-BE49-F238E27FC236}">
                <a16:creationId xmlns:a16="http://schemas.microsoft.com/office/drawing/2014/main" id="{C45A961D-7099-447F-9FD1-B7C7FB4E85FF}"/>
              </a:ext>
            </a:extLst>
          </p:cNvPr>
          <p:cNvGraphicFramePr>
            <a:graphicFrameLocks/>
          </p:cNvGraphicFramePr>
          <p:nvPr/>
        </p:nvGraphicFramePr>
        <p:xfrm>
          <a:off x="5303227" y="2165839"/>
          <a:ext cx="3544765" cy="2990850"/>
        </p:xfrm>
        <a:graphic>
          <a:graphicData uri="http://schemas.openxmlformats.org/presentationml/2006/ole">
            <mc:AlternateContent xmlns:mc="http://schemas.openxmlformats.org/markup-compatibility/2006">
              <mc:Choice xmlns:v="urn:schemas-microsoft-com:vml" Requires="v">
                <p:oleObj name="Documento" r:id="rId2" imgW="2217420" imgH="1511808" progId="Word.Document.8">
                  <p:embed/>
                </p:oleObj>
              </mc:Choice>
              <mc:Fallback>
                <p:oleObj name="Documento" r:id="rId2" imgW="2217420" imgH="1511808" progId="Word.Document.8">
                  <p:embed/>
                  <p:pic>
                    <p:nvPicPr>
                      <p:cNvPr id="24581" name="Objeto 6">
                        <a:extLst>
                          <a:ext uri="{FF2B5EF4-FFF2-40B4-BE49-F238E27FC236}">
                            <a16:creationId xmlns:a16="http://schemas.microsoft.com/office/drawing/2014/main" id="{C45A961D-7099-447F-9FD1-B7C7FB4E85FF}"/>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3227" y="2165839"/>
                        <a:ext cx="3544765"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2" name="Rectángulo 7">
            <a:extLst>
              <a:ext uri="{FF2B5EF4-FFF2-40B4-BE49-F238E27FC236}">
                <a16:creationId xmlns:a16="http://schemas.microsoft.com/office/drawing/2014/main" id="{1ACDDE1B-8446-4C1E-9741-912D67403732}"/>
              </a:ext>
            </a:extLst>
          </p:cNvPr>
          <p:cNvSpPr>
            <a:spLocks noChangeArrowheads="1"/>
          </p:cNvSpPr>
          <p:nvPr/>
        </p:nvSpPr>
        <p:spPr bwMode="auto">
          <a:xfrm rot="19743725">
            <a:off x="5130312" y="2747116"/>
            <a:ext cx="1787769" cy="597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992" tIns="42497" rIns="84992" bIns="42497">
            <a:spAutoFit/>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algn="ctr">
              <a:spcBef>
                <a:spcPct val="50000"/>
              </a:spcBef>
              <a:buClrTx/>
              <a:buFontTx/>
              <a:buNone/>
            </a:pPr>
            <a:r>
              <a:rPr lang="es-ES" altLang="es-AR" sz="1662"/>
              <a:t>administración de archivos</a:t>
            </a:r>
          </a:p>
        </p:txBody>
      </p:sp>
      <p:sp>
        <p:nvSpPr>
          <p:cNvPr id="24583" name="Rectángulo 8">
            <a:extLst>
              <a:ext uri="{FF2B5EF4-FFF2-40B4-BE49-F238E27FC236}">
                <a16:creationId xmlns:a16="http://schemas.microsoft.com/office/drawing/2014/main" id="{D99AEA2C-5C05-4299-9EB0-7B00101EE948}"/>
              </a:ext>
            </a:extLst>
          </p:cNvPr>
          <p:cNvSpPr>
            <a:spLocks noChangeArrowheads="1"/>
          </p:cNvSpPr>
          <p:nvPr/>
        </p:nvSpPr>
        <p:spPr bwMode="auto">
          <a:xfrm rot="2325055">
            <a:off x="7441223" y="2862149"/>
            <a:ext cx="1600200" cy="597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992" tIns="42497" rIns="84992" bIns="42497">
            <a:spAutoFit/>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algn="ctr">
              <a:spcBef>
                <a:spcPct val="50000"/>
              </a:spcBef>
              <a:buClrTx/>
              <a:buFontTx/>
              <a:buNone/>
            </a:pPr>
            <a:r>
              <a:rPr lang="es-ES" altLang="es-AR" sz="1662"/>
              <a:t>correo electrónico</a:t>
            </a:r>
          </a:p>
        </p:txBody>
      </p:sp>
      <p:sp>
        <p:nvSpPr>
          <p:cNvPr id="24584" name="Rectángulo 9">
            <a:extLst>
              <a:ext uri="{FF2B5EF4-FFF2-40B4-BE49-F238E27FC236}">
                <a16:creationId xmlns:a16="http://schemas.microsoft.com/office/drawing/2014/main" id="{1D94DC35-E54D-4024-8BAD-B4D9F09B81B0}"/>
              </a:ext>
            </a:extLst>
          </p:cNvPr>
          <p:cNvSpPr>
            <a:spLocks noChangeArrowheads="1"/>
          </p:cNvSpPr>
          <p:nvPr/>
        </p:nvSpPr>
        <p:spPr bwMode="auto">
          <a:xfrm>
            <a:off x="6295292" y="4508989"/>
            <a:ext cx="1600200" cy="597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992" tIns="42497" rIns="84992" bIns="42497">
            <a:spAutoFit/>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algn="ctr">
              <a:spcBef>
                <a:spcPct val="50000"/>
              </a:spcBef>
              <a:buClrTx/>
              <a:buFontTx/>
              <a:buNone/>
            </a:pPr>
            <a:r>
              <a:rPr lang="es-ES" altLang="es-AR" sz="1662"/>
              <a:t>comunicación entre nodos</a:t>
            </a:r>
          </a:p>
        </p:txBody>
      </p:sp>
      <p:sp>
        <p:nvSpPr>
          <p:cNvPr id="24585" name="Rectángulo 10">
            <a:extLst>
              <a:ext uri="{FF2B5EF4-FFF2-40B4-BE49-F238E27FC236}">
                <a16:creationId xmlns:a16="http://schemas.microsoft.com/office/drawing/2014/main" id="{5FC925CD-EC98-4036-92B1-31C90397D7F7}"/>
              </a:ext>
            </a:extLst>
          </p:cNvPr>
          <p:cNvSpPr>
            <a:spLocks noChangeArrowheads="1"/>
          </p:cNvSpPr>
          <p:nvPr/>
        </p:nvSpPr>
        <p:spPr bwMode="auto">
          <a:xfrm>
            <a:off x="6100397" y="3597520"/>
            <a:ext cx="2085242" cy="597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992" tIns="42497" rIns="84992" bIns="42497">
            <a:spAutoFit/>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algn="ctr">
              <a:spcBef>
                <a:spcPct val="50000"/>
              </a:spcBef>
              <a:buClrTx/>
              <a:buFontTx/>
              <a:buNone/>
            </a:pPr>
            <a:r>
              <a:rPr lang="es-ES" altLang="es-AR" sz="1662"/>
              <a:t>trabajos de impresión</a:t>
            </a:r>
          </a:p>
        </p:txBody>
      </p:sp>
    </p:spTree>
  </p:cSld>
  <p:clrMapOvr>
    <a:masterClrMapping/>
  </p:clrMapOvr>
  <p:transition spd="slow">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5 Marcador de número de diapositiva">
            <a:extLst>
              <a:ext uri="{FF2B5EF4-FFF2-40B4-BE49-F238E27FC236}">
                <a16:creationId xmlns:a16="http://schemas.microsoft.com/office/drawing/2014/main" id="{8C31A60D-2E74-42A9-B8B2-6D8EBDFCF70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2769">
                <a:solidFill>
                  <a:schemeClr val="tx1"/>
                </a:solidFill>
                <a:latin typeface="Tahoma" panose="020B0604030504040204" pitchFamily="34" charset="0"/>
              </a:defRPr>
            </a:lvl1pPr>
            <a:lvl2pPr marL="685817" indent="-263776">
              <a:spcBef>
                <a:spcPct val="20000"/>
              </a:spcBef>
              <a:buClr>
                <a:schemeClr val="accent2"/>
              </a:buClr>
              <a:buFont typeface="Wingdings" panose="05000000000000000000" pitchFamily="2" charset="2"/>
              <a:buChar char="n"/>
              <a:defRPr sz="2400">
                <a:solidFill>
                  <a:schemeClr val="tx1"/>
                </a:solidFill>
                <a:latin typeface="Tahoma" panose="020B0604030504040204" pitchFamily="34" charset="0"/>
              </a:defRPr>
            </a:lvl2pPr>
            <a:lvl3pPr marL="1055103" indent="-211021">
              <a:spcBef>
                <a:spcPct val="20000"/>
              </a:spcBef>
              <a:buClr>
                <a:schemeClr val="accent2"/>
              </a:buClr>
              <a:buFont typeface="Wingdings" panose="05000000000000000000" pitchFamily="2" charset="2"/>
              <a:buChar char="o"/>
              <a:defRPr sz="2123">
                <a:solidFill>
                  <a:schemeClr val="tx1"/>
                </a:solidFill>
                <a:latin typeface="Tahoma" panose="020B0604030504040204" pitchFamily="34" charset="0"/>
              </a:defRPr>
            </a:lvl3pPr>
            <a:lvl4pPr marL="1477145" indent="-211021">
              <a:spcBef>
                <a:spcPct val="20000"/>
              </a:spcBef>
              <a:buClr>
                <a:schemeClr val="accent2"/>
              </a:buClr>
              <a:buFont typeface="Wingdings" panose="05000000000000000000" pitchFamily="2" charset="2"/>
              <a:buChar char="n"/>
              <a:defRPr sz="1846">
                <a:solidFill>
                  <a:schemeClr val="tx1"/>
                </a:solidFill>
                <a:latin typeface="Tahoma" panose="020B0604030504040204" pitchFamily="34" charset="0"/>
              </a:defRPr>
            </a:lvl4pPr>
            <a:lvl5pPr marL="1899186" indent="-211021">
              <a:spcBef>
                <a:spcPct val="25000"/>
              </a:spcBef>
              <a:buClr>
                <a:schemeClr val="accent2"/>
              </a:buClr>
              <a:buFont typeface="Wingdings" panose="05000000000000000000" pitchFamily="2" charset="2"/>
              <a:buChar char="§"/>
              <a:defRPr sz="1846">
                <a:solidFill>
                  <a:schemeClr val="tx1"/>
                </a:solidFill>
                <a:latin typeface="Tahoma" panose="020B0604030504040204" pitchFamily="34" charset="0"/>
              </a:defRPr>
            </a:lvl5pPr>
            <a:lvl6pPr marL="2321227"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6pPr>
            <a:lvl7pPr marL="2743269"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7pPr>
            <a:lvl8pPr marL="3165310"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8pPr>
            <a:lvl9pPr marL="3587351"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9pPr>
          </a:lstStyle>
          <a:p>
            <a:pPr>
              <a:spcBef>
                <a:spcPct val="0"/>
              </a:spcBef>
              <a:buClrTx/>
              <a:buFontTx/>
              <a:buNone/>
            </a:pPr>
            <a:fld id="{BF6CAE89-7C18-4E41-8945-F6F2591FC2D3}" type="slidenum">
              <a:rPr lang="es-ES" altLang="es-AR" sz="1108"/>
              <a:pPr>
                <a:spcBef>
                  <a:spcPct val="0"/>
                </a:spcBef>
                <a:buClrTx/>
                <a:buFontTx/>
                <a:buNone/>
              </a:pPr>
              <a:t>48</a:t>
            </a:fld>
            <a:endParaRPr lang="es-ES" altLang="es-AR" sz="1108"/>
          </a:p>
        </p:txBody>
      </p:sp>
      <p:sp>
        <p:nvSpPr>
          <p:cNvPr id="25603" name="Rectángulo 2">
            <a:extLst>
              <a:ext uri="{FF2B5EF4-FFF2-40B4-BE49-F238E27FC236}">
                <a16:creationId xmlns:a16="http://schemas.microsoft.com/office/drawing/2014/main" id="{BCE80437-BB5D-406E-83AA-6B29805E700F}"/>
              </a:ext>
            </a:extLst>
          </p:cNvPr>
          <p:cNvSpPr>
            <a:spLocks noGrp="1" noChangeArrowheads="1"/>
          </p:cNvSpPr>
          <p:nvPr>
            <p:ph type="title"/>
          </p:nvPr>
        </p:nvSpPr>
        <p:spPr/>
        <p:txBody>
          <a:bodyPr vert="horz" wrap="square" lIns="84992" tIns="42497" rIns="84992" bIns="42497" numCol="1" anchor="b" anchorCtr="0" compatLnSpc="1">
            <a:prstTxWarp prst="textNoShape">
              <a:avLst/>
            </a:prstTxWarp>
          </a:bodyPr>
          <a:lstStyle/>
          <a:p>
            <a:pPr algn="ctr" eaLnBrk="1" hangingPunct="1"/>
            <a:r>
              <a:rPr lang="es-ES" altLang="es-AR">
                <a:solidFill>
                  <a:schemeClr val="tx1"/>
                </a:solidFill>
              </a:rPr>
              <a:t>Estructuras de las redes LAN</a:t>
            </a:r>
          </a:p>
        </p:txBody>
      </p:sp>
      <p:sp>
        <p:nvSpPr>
          <p:cNvPr id="25604" name="Rectángulo 3">
            <a:extLst>
              <a:ext uri="{FF2B5EF4-FFF2-40B4-BE49-F238E27FC236}">
                <a16:creationId xmlns:a16="http://schemas.microsoft.com/office/drawing/2014/main" id="{FEC89E15-D978-4B86-9F50-906E370CCD85}"/>
              </a:ext>
            </a:extLst>
          </p:cNvPr>
          <p:cNvSpPr>
            <a:spLocks noGrp="1" noChangeArrowheads="1"/>
          </p:cNvSpPr>
          <p:nvPr>
            <p:ph type="body" idx="1"/>
          </p:nvPr>
        </p:nvSpPr>
        <p:spPr/>
        <p:txBody>
          <a:bodyPr vert="horz" wrap="square" lIns="84992" tIns="42497" rIns="84992" bIns="42497" numCol="1" anchor="t" anchorCtr="0" compatLnSpc="1">
            <a:prstTxWarp prst="textNoShape">
              <a:avLst/>
            </a:prstTxWarp>
          </a:bodyPr>
          <a:lstStyle/>
          <a:p>
            <a:pPr eaLnBrk="1" hangingPunct="1">
              <a:buClr>
                <a:schemeClr val="hlink"/>
              </a:buClr>
              <a:buSzPct val="120000"/>
              <a:buFont typeface="Wingdings 2" panose="05020102010507070707" pitchFamily="18" charset="2"/>
              <a:buNone/>
            </a:pPr>
            <a:r>
              <a:rPr lang="es-ES" altLang="es-AR"/>
              <a:t>	Según las características del sistema que las administra:</a:t>
            </a:r>
          </a:p>
          <a:p>
            <a:pPr lvl="2" eaLnBrk="1" hangingPunct="1">
              <a:buClr>
                <a:schemeClr val="hlink"/>
              </a:buClr>
            </a:pPr>
            <a:r>
              <a:rPr lang="es-ES" altLang="es-AR" sz="2585"/>
              <a:t>Sistemas Punto a Punto</a:t>
            </a:r>
          </a:p>
          <a:p>
            <a:pPr lvl="2" eaLnBrk="1" hangingPunct="1">
              <a:buClr>
                <a:schemeClr val="hlink"/>
              </a:buClr>
            </a:pPr>
            <a:r>
              <a:rPr lang="es-ES" altLang="es-AR" sz="2585"/>
              <a:t>Sistemas con servidor dedicado</a:t>
            </a:r>
          </a:p>
          <a:p>
            <a:pPr lvl="2" eaLnBrk="1" hangingPunct="1">
              <a:buClr>
                <a:schemeClr val="hlink"/>
              </a:buClr>
            </a:pPr>
            <a:r>
              <a:rPr lang="es-ES" altLang="es-AR" sz="2585"/>
              <a:t>Sistemas con servidor no dedicado</a:t>
            </a:r>
          </a:p>
        </p:txBody>
      </p:sp>
    </p:spTree>
  </p:cSld>
  <p:clrMapOvr>
    <a:masterClrMapping/>
  </p:clrMapOvr>
  <p:transition spd="slow">
    <p:rand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6 Marcador de número de diapositiva">
            <a:extLst>
              <a:ext uri="{FF2B5EF4-FFF2-40B4-BE49-F238E27FC236}">
                <a16:creationId xmlns:a16="http://schemas.microsoft.com/office/drawing/2014/main" id="{6987B434-3A26-4A93-B92A-CEDDDE2FB38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2769">
                <a:solidFill>
                  <a:schemeClr val="tx1"/>
                </a:solidFill>
                <a:latin typeface="Tahoma" panose="020B0604030504040204" pitchFamily="34" charset="0"/>
              </a:defRPr>
            </a:lvl1pPr>
            <a:lvl2pPr marL="685817" indent="-263776">
              <a:spcBef>
                <a:spcPct val="20000"/>
              </a:spcBef>
              <a:buClr>
                <a:schemeClr val="accent2"/>
              </a:buClr>
              <a:buFont typeface="Wingdings" panose="05000000000000000000" pitchFamily="2" charset="2"/>
              <a:buChar char="n"/>
              <a:defRPr sz="2400">
                <a:solidFill>
                  <a:schemeClr val="tx1"/>
                </a:solidFill>
                <a:latin typeface="Tahoma" panose="020B0604030504040204" pitchFamily="34" charset="0"/>
              </a:defRPr>
            </a:lvl2pPr>
            <a:lvl3pPr marL="1055103" indent="-211021">
              <a:spcBef>
                <a:spcPct val="20000"/>
              </a:spcBef>
              <a:buClr>
                <a:schemeClr val="accent2"/>
              </a:buClr>
              <a:buFont typeface="Wingdings" panose="05000000000000000000" pitchFamily="2" charset="2"/>
              <a:buChar char="o"/>
              <a:defRPr sz="2123">
                <a:solidFill>
                  <a:schemeClr val="tx1"/>
                </a:solidFill>
                <a:latin typeface="Tahoma" panose="020B0604030504040204" pitchFamily="34" charset="0"/>
              </a:defRPr>
            </a:lvl3pPr>
            <a:lvl4pPr marL="1477145" indent="-211021">
              <a:spcBef>
                <a:spcPct val="20000"/>
              </a:spcBef>
              <a:buClr>
                <a:schemeClr val="accent2"/>
              </a:buClr>
              <a:buFont typeface="Wingdings" panose="05000000000000000000" pitchFamily="2" charset="2"/>
              <a:buChar char="n"/>
              <a:defRPr sz="1846">
                <a:solidFill>
                  <a:schemeClr val="tx1"/>
                </a:solidFill>
                <a:latin typeface="Tahoma" panose="020B0604030504040204" pitchFamily="34" charset="0"/>
              </a:defRPr>
            </a:lvl4pPr>
            <a:lvl5pPr marL="1899186" indent="-211021">
              <a:spcBef>
                <a:spcPct val="25000"/>
              </a:spcBef>
              <a:buClr>
                <a:schemeClr val="accent2"/>
              </a:buClr>
              <a:buFont typeface="Wingdings" panose="05000000000000000000" pitchFamily="2" charset="2"/>
              <a:buChar char="§"/>
              <a:defRPr sz="1846">
                <a:solidFill>
                  <a:schemeClr val="tx1"/>
                </a:solidFill>
                <a:latin typeface="Tahoma" panose="020B0604030504040204" pitchFamily="34" charset="0"/>
              </a:defRPr>
            </a:lvl5pPr>
            <a:lvl6pPr marL="2321227"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6pPr>
            <a:lvl7pPr marL="2743269"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7pPr>
            <a:lvl8pPr marL="3165310"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8pPr>
            <a:lvl9pPr marL="3587351"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9pPr>
          </a:lstStyle>
          <a:p>
            <a:pPr>
              <a:spcBef>
                <a:spcPct val="0"/>
              </a:spcBef>
              <a:buClrTx/>
              <a:buFontTx/>
              <a:buNone/>
            </a:pPr>
            <a:fld id="{9F0E97C7-2A5D-41A8-B9B9-C49C65435424}" type="slidenum">
              <a:rPr lang="es-ES" altLang="es-AR" sz="1108"/>
              <a:pPr>
                <a:spcBef>
                  <a:spcPct val="0"/>
                </a:spcBef>
                <a:buClrTx/>
                <a:buFontTx/>
                <a:buNone/>
              </a:pPr>
              <a:t>49</a:t>
            </a:fld>
            <a:endParaRPr lang="es-ES" altLang="es-AR" sz="1108"/>
          </a:p>
        </p:txBody>
      </p:sp>
      <p:sp>
        <p:nvSpPr>
          <p:cNvPr id="26627" name="Rectángulo 2">
            <a:extLst>
              <a:ext uri="{FF2B5EF4-FFF2-40B4-BE49-F238E27FC236}">
                <a16:creationId xmlns:a16="http://schemas.microsoft.com/office/drawing/2014/main" id="{B9E0AB3B-BB3E-40C8-9A90-21201A9F42C4}"/>
              </a:ext>
            </a:extLst>
          </p:cNvPr>
          <p:cNvSpPr>
            <a:spLocks noGrp="1" noChangeArrowheads="1"/>
          </p:cNvSpPr>
          <p:nvPr>
            <p:ph type="title"/>
          </p:nvPr>
        </p:nvSpPr>
        <p:spPr>
          <a:xfrm>
            <a:off x="685800" y="404446"/>
            <a:ext cx="7772400" cy="1055077"/>
          </a:xfrm>
        </p:spPr>
        <p:txBody>
          <a:bodyPr vert="horz" wrap="square" lIns="84992" tIns="42497" rIns="84992" bIns="42497" numCol="1" anchor="b" anchorCtr="0" compatLnSpc="1">
            <a:prstTxWarp prst="textNoShape">
              <a:avLst/>
            </a:prstTxWarp>
          </a:bodyPr>
          <a:lstStyle/>
          <a:p>
            <a:pPr algn="ctr" eaLnBrk="1" hangingPunct="1"/>
            <a:r>
              <a:rPr lang="es-ES_tradnl" altLang="es-AR">
                <a:solidFill>
                  <a:srgbClr val="000080"/>
                </a:solidFill>
              </a:rPr>
              <a:t>Sistema cliente-servidor</a:t>
            </a:r>
            <a:endParaRPr lang="es-ES_tradnl" altLang="es-AR">
              <a:solidFill>
                <a:srgbClr val="FF0066"/>
              </a:solidFill>
            </a:endParaRPr>
          </a:p>
        </p:txBody>
      </p:sp>
      <p:sp>
        <p:nvSpPr>
          <p:cNvPr id="26628" name="Rectángulo 3">
            <a:extLst>
              <a:ext uri="{FF2B5EF4-FFF2-40B4-BE49-F238E27FC236}">
                <a16:creationId xmlns:a16="http://schemas.microsoft.com/office/drawing/2014/main" id="{B6493837-F889-40A3-8FB3-CD3A3ECC4833}"/>
              </a:ext>
            </a:extLst>
          </p:cNvPr>
          <p:cNvSpPr>
            <a:spLocks noGrp="1" noChangeArrowheads="1"/>
          </p:cNvSpPr>
          <p:nvPr>
            <p:ph type="body" sz="half" idx="1"/>
          </p:nvPr>
        </p:nvSpPr>
        <p:spPr>
          <a:xfrm>
            <a:off x="762000" y="1740877"/>
            <a:ext cx="3810000" cy="2250831"/>
          </a:xfrm>
        </p:spPr>
        <p:txBody>
          <a:bodyPr vert="horz" wrap="square" lIns="84992" tIns="42497" rIns="84992" bIns="42497" numCol="1" anchor="t" anchorCtr="0" compatLnSpc="1">
            <a:prstTxWarp prst="textNoShape">
              <a:avLst/>
            </a:prstTxWarp>
          </a:bodyPr>
          <a:lstStyle/>
          <a:p>
            <a:pPr algn="ctr" eaLnBrk="1" hangingPunct="1">
              <a:buSzPct val="85000"/>
              <a:buFont typeface="Monotype Sorts"/>
              <a:buNone/>
            </a:pPr>
            <a:r>
              <a:rPr lang="es-ES_tradnl" altLang="es-AR" sz="2215">
                <a:solidFill>
                  <a:srgbClr val="FF0066"/>
                </a:solidFill>
              </a:rPr>
              <a:t>Programa servidor</a:t>
            </a:r>
          </a:p>
          <a:p>
            <a:pPr eaLnBrk="1" hangingPunct="1">
              <a:buFont typeface="Wingdings" panose="05000000000000000000" pitchFamily="2" charset="2"/>
              <a:buNone/>
            </a:pPr>
            <a:r>
              <a:rPr lang="es-ES_tradnl" altLang="es-AR" sz="2215"/>
              <a:t>	</a:t>
            </a:r>
            <a:r>
              <a:rPr lang="es-ES_tradnl" altLang="es-AR" sz="2031">
                <a:solidFill>
                  <a:srgbClr val="0000FF"/>
                </a:solidFill>
              </a:rPr>
              <a:t>Proporciona un recurso en particular, (por ejemplo administrar una base de datos)</a:t>
            </a:r>
          </a:p>
        </p:txBody>
      </p:sp>
      <p:sp>
        <p:nvSpPr>
          <p:cNvPr id="26629" name="Rectángulo 4">
            <a:extLst>
              <a:ext uri="{FF2B5EF4-FFF2-40B4-BE49-F238E27FC236}">
                <a16:creationId xmlns:a16="http://schemas.microsoft.com/office/drawing/2014/main" id="{CEA93FCD-ADF4-4F02-9B90-13E06F25610E}"/>
              </a:ext>
            </a:extLst>
          </p:cNvPr>
          <p:cNvSpPr>
            <a:spLocks noGrp="1" noChangeArrowheads="1"/>
          </p:cNvSpPr>
          <p:nvPr>
            <p:ph type="body" sz="half" idx="2"/>
          </p:nvPr>
        </p:nvSpPr>
        <p:spPr>
          <a:xfrm>
            <a:off x="4712677" y="3569677"/>
            <a:ext cx="4207120" cy="2602523"/>
          </a:xfrm>
        </p:spPr>
        <p:txBody>
          <a:bodyPr vert="horz" wrap="square" lIns="84992" tIns="42497" rIns="84992" bIns="42497" numCol="1" anchor="t" anchorCtr="0" compatLnSpc="1">
            <a:prstTxWarp prst="textNoShape">
              <a:avLst/>
            </a:prstTxWarp>
          </a:bodyPr>
          <a:lstStyle/>
          <a:p>
            <a:pPr algn="ctr" eaLnBrk="1" hangingPunct="1">
              <a:lnSpc>
                <a:spcPct val="90000"/>
              </a:lnSpc>
              <a:buSzPct val="85000"/>
              <a:buFont typeface="Monotype Sorts"/>
              <a:buNone/>
            </a:pPr>
            <a:r>
              <a:rPr lang="es-ES_tradnl" altLang="es-AR" sz="2215">
                <a:solidFill>
                  <a:srgbClr val="FF0066"/>
                </a:solidFill>
              </a:rPr>
              <a:t>Programa cliente</a:t>
            </a:r>
            <a:endParaRPr lang="es-ES_tradnl" altLang="es-AR" sz="2215"/>
          </a:p>
          <a:p>
            <a:pPr eaLnBrk="1" hangingPunct="1">
              <a:lnSpc>
                <a:spcPct val="90000"/>
              </a:lnSpc>
              <a:buFont typeface="Wingdings" panose="05000000000000000000" pitchFamily="2" charset="2"/>
              <a:buNone/>
            </a:pPr>
            <a:r>
              <a:rPr lang="es-ES_tradnl" altLang="es-AR" sz="2215">
                <a:solidFill>
                  <a:srgbClr val="0000FF"/>
                </a:solidFill>
              </a:rPr>
              <a:t>	</a:t>
            </a:r>
            <a:r>
              <a:rPr lang="es-ES_tradnl" altLang="es-AR" sz="2031">
                <a:solidFill>
                  <a:srgbClr val="0000FF"/>
                </a:solidFill>
              </a:rPr>
              <a:t>Se encarga de pedir el acceso y utilizar un recurso brindado por un servidor, (por ejemplo acceder y utilizar los datos de una base)</a:t>
            </a:r>
            <a:endParaRPr lang="es-ES_tradnl" altLang="es-AR" sz="2031"/>
          </a:p>
        </p:txBody>
      </p:sp>
      <p:graphicFrame>
        <p:nvGraphicFramePr>
          <p:cNvPr id="26630" name="Objeto 5">
            <a:extLst>
              <a:ext uri="{FF2B5EF4-FFF2-40B4-BE49-F238E27FC236}">
                <a16:creationId xmlns:a16="http://schemas.microsoft.com/office/drawing/2014/main" id="{619B5B9E-3AEB-4C4C-8156-ED11327D8672}"/>
              </a:ext>
            </a:extLst>
          </p:cNvPr>
          <p:cNvGraphicFramePr>
            <a:graphicFrameLocks/>
          </p:cNvGraphicFramePr>
          <p:nvPr/>
        </p:nvGraphicFramePr>
        <p:xfrm>
          <a:off x="5947997" y="1951892"/>
          <a:ext cx="1789234" cy="1652954"/>
        </p:xfrm>
        <a:graphic>
          <a:graphicData uri="http://schemas.openxmlformats.org/presentationml/2006/ole">
            <mc:AlternateContent xmlns:mc="http://schemas.openxmlformats.org/markup-compatibility/2006">
              <mc:Choice xmlns:v="urn:schemas-microsoft-com:vml" Requires="v">
                <p:oleObj name="ClipArt" r:id="rId2" imgW="2022653" imgH="2405786" progId="">
                  <p:embed/>
                </p:oleObj>
              </mc:Choice>
              <mc:Fallback>
                <p:oleObj name="ClipArt" r:id="rId2" imgW="2022653" imgH="2405786" progId="">
                  <p:embed/>
                  <p:pic>
                    <p:nvPicPr>
                      <p:cNvPr id="26630" name="Objeto 5">
                        <a:extLst>
                          <a:ext uri="{FF2B5EF4-FFF2-40B4-BE49-F238E27FC236}">
                            <a16:creationId xmlns:a16="http://schemas.microsoft.com/office/drawing/2014/main" id="{619B5B9E-3AEB-4C4C-8156-ED11327D8672}"/>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7997" y="1951892"/>
                        <a:ext cx="1789234" cy="1652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31" name="Objeto 6">
            <a:extLst>
              <a:ext uri="{FF2B5EF4-FFF2-40B4-BE49-F238E27FC236}">
                <a16:creationId xmlns:a16="http://schemas.microsoft.com/office/drawing/2014/main" id="{D7750A72-26F4-43EC-A5A2-EDEFF6678BD5}"/>
              </a:ext>
            </a:extLst>
          </p:cNvPr>
          <p:cNvGraphicFramePr>
            <a:graphicFrameLocks/>
          </p:cNvGraphicFramePr>
          <p:nvPr/>
        </p:nvGraphicFramePr>
        <p:xfrm>
          <a:off x="1617785" y="4254012"/>
          <a:ext cx="1735015" cy="1707173"/>
        </p:xfrm>
        <a:graphic>
          <a:graphicData uri="http://schemas.openxmlformats.org/presentationml/2006/ole">
            <mc:AlternateContent xmlns:mc="http://schemas.openxmlformats.org/markup-compatibility/2006">
              <mc:Choice xmlns:v="urn:schemas-microsoft-com:vml" Requires="v">
                <p:oleObj name="ClipArt" r:id="rId4" imgW="1325469" imgH="1312680" progId="">
                  <p:embed/>
                </p:oleObj>
              </mc:Choice>
              <mc:Fallback>
                <p:oleObj name="ClipArt" r:id="rId4" imgW="1325469" imgH="1312680" progId="">
                  <p:embed/>
                  <p:pic>
                    <p:nvPicPr>
                      <p:cNvPr id="26631" name="Objeto 6">
                        <a:extLst>
                          <a:ext uri="{FF2B5EF4-FFF2-40B4-BE49-F238E27FC236}">
                            <a16:creationId xmlns:a16="http://schemas.microsoft.com/office/drawing/2014/main" id="{D7750A72-26F4-43EC-A5A2-EDEFF6678BD5}"/>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7785" y="4254012"/>
                        <a:ext cx="1735015" cy="1707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AR" dirty="0"/>
              <a:t>Elementos de un Sistema Informático - Infraestructura</a:t>
            </a:r>
          </a:p>
        </p:txBody>
      </p:sp>
      <p:sp>
        <p:nvSpPr>
          <p:cNvPr id="4" name="3 Marcador de contenido"/>
          <p:cNvSpPr txBox="1">
            <a:spLocks noGrp="1"/>
          </p:cNvSpPr>
          <p:nvPr>
            <p:ph idx="1"/>
          </p:nvPr>
        </p:nvSpPr>
        <p:spPr>
          <a:xfrm>
            <a:off x="457200" y="1481328"/>
            <a:ext cx="8229600" cy="3518912"/>
          </a:xfrm>
          <a:prstGeom prst="rect">
            <a:avLst/>
          </a:prstGeom>
          <a:noFill/>
        </p:spPr>
        <p:txBody>
          <a:bodyPr wrap="square" rtlCol="0">
            <a:spAutoFit/>
          </a:bodyPr>
          <a:lstStyle/>
          <a:p>
            <a:pPr algn="just"/>
            <a:endParaRPr lang="es-ES_tradnl" dirty="0"/>
          </a:p>
          <a:p>
            <a:pPr algn="just"/>
            <a:r>
              <a:rPr lang="es-ES_tradnl" dirty="0" err="1"/>
              <a:t>Laudon</a:t>
            </a:r>
            <a:r>
              <a:rPr lang="es-ES_tradnl" dirty="0"/>
              <a:t> y </a:t>
            </a:r>
            <a:r>
              <a:rPr lang="es-ES_tradnl" dirty="0" err="1"/>
              <a:t>Laudon</a:t>
            </a:r>
            <a:r>
              <a:rPr lang="es-ES_tradnl" dirty="0"/>
              <a:t> definen </a:t>
            </a:r>
            <a:r>
              <a:rPr lang="es-ES_tradnl" i="1" dirty="0"/>
              <a:t>infraestructura de tecnología de información (TI) </a:t>
            </a:r>
            <a:r>
              <a:rPr lang="es-ES_tradnl" dirty="0"/>
              <a:t>a los recursos de tecnología compartidos que proporcionan la plataforma para las aplicaciones de sistemas de información específicas de la empresa.</a:t>
            </a:r>
          </a:p>
          <a:p>
            <a:pPr algn="just">
              <a:buNone/>
            </a:pPr>
            <a:endParaRPr lang="es-ES_tradnl" dirty="0"/>
          </a:p>
        </p:txBody>
      </p:sp>
      <p:sp>
        <p:nvSpPr>
          <p:cNvPr id="2" name="Marcador de número de diapositiva 1">
            <a:extLst>
              <a:ext uri="{FF2B5EF4-FFF2-40B4-BE49-F238E27FC236}">
                <a16:creationId xmlns:a16="http://schemas.microsoft.com/office/drawing/2014/main" id="{7E69A15A-FCCD-4D04-B817-B004DBF4C35B}"/>
              </a:ext>
            </a:extLst>
          </p:cNvPr>
          <p:cNvSpPr>
            <a:spLocks noGrp="1"/>
          </p:cNvSpPr>
          <p:nvPr>
            <p:ph type="sldNum" sz="quarter" idx="12"/>
          </p:nvPr>
        </p:nvSpPr>
        <p:spPr/>
        <p:txBody>
          <a:bodyPr/>
          <a:lstStyle/>
          <a:p>
            <a:fld id="{291494DF-FDC4-447A-9737-9C232B7A381F}" type="slidenum">
              <a:rPr lang="es-AR" smtClean="0"/>
              <a:pPr/>
              <a:t>5</a:t>
            </a:fld>
            <a:endParaRPr lang="es-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6 Marcador de número de diapositiva">
            <a:extLst>
              <a:ext uri="{FF2B5EF4-FFF2-40B4-BE49-F238E27FC236}">
                <a16:creationId xmlns:a16="http://schemas.microsoft.com/office/drawing/2014/main" id="{29DDB85D-B51A-4468-AC05-7D7A1759A76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2769">
                <a:solidFill>
                  <a:schemeClr val="tx1"/>
                </a:solidFill>
                <a:latin typeface="Tahoma" panose="020B0604030504040204" pitchFamily="34" charset="0"/>
              </a:defRPr>
            </a:lvl1pPr>
            <a:lvl2pPr marL="685817" indent="-263776">
              <a:spcBef>
                <a:spcPct val="20000"/>
              </a:spcBef>
              <a:buClr>
                <a:schemeClr val="accent2"/>
              </a:buClr>
              <a:buFont typeface="Wingdings" panose="05000000000000000000" pitchFamily="2" charset="2"/>
              <a:buChar char="n"/>
              <a:defRPr sz="2400">
                <a:solidFill>
                  <a:schemeClr val="tx1"/>
                </a:solidFill>
                <a:latin typeface="Tahoma" panose="020B0604030504040204" pitchFamily="34" charset="0"/>
              </a:defRPr>
            </a:lvl2pPr>
            <a:lvl3pPr marL="1055103" indent="-211021">
              <a:spcBef>
                <a:spcPct val="20000"/>
              </a:spcBef>
              <a:buClr>
                <a:schemeClr val="accent2"/>
              </a:buClr>
              <a:buFont typeface="Wingdings" panose="05000000000000000000" pitchFamily="2" charset="2"/>
              <a:buChar char="o"/>
              <a:defRPr sz="2123">
                <a:solidFill>
                  <a:schemeClr val="tx1"/>
                </a:solidFill>
                <a:latin typeface="Tahoma" panose="020B0604030504040204" pitchFamily="34" charset="0"/>
              </a:defRPr>
            </a:lvl3pPr>
            <a:lvl4pPr marL="1477145" indent="-211021">
              <a:spcBef>
                <a:spcPct val="20000"/>
              </a:spcBef>
              <a:buClr>
                <a:schemeClr val="accent2"/>
              </a:buClr>
              <a:buFont typeface="Wingdings" panose="05000000000000000000" pitchFamily="2" charset="2"/>
              <a:buChar char="n"/>
              <a:defRPr sz="1846">
                <a:solidFill>
                  <a:schemeClr val="tx1"/>
                </a:solidFill>
                <a:latin typeface="Tahoma" panose="020B0604030504040204" pitchFamily="34" charset="0"/>
              </a:defRPr>
            </a:lvl4pPr>
            <a:lvl5pPr marL="1899186" indent="-211021">
              <a:spcBef>
                <a:spcPct val="25000"/>
              </a:spcBef>
              <a:buClr>
                <a:schemeClr val="accent2"/>
              </a:buClr>
              <a:buFont typeface="Wingdings" panose="05000000000000000000" pitchFamily="2" charset="2"/>
              <a:buChar char="§"/>
              <a:defRPr sz="1846">
                <a:solidFill>
                  <a:schemeClr val="tx1"/>
                </a:solidFill>
                <a:latin typeface="Tahoma" panose="020B0604030504040204" pitchFamily="34" charset="0"/>
              </a:defRPr>
            </a:lvl5pPr>
            <a:lvl6pPr marL="2321227"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6pPr>
            <a:lvl7pPr marL="2743269"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7pPr>
            <a:lvl8pPr marL="3165310"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8pPr>
            <a:lvl9pPr marL="3587351"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9pPr>
          </a:lstStyle>
          <a:p>
            <a:pPr>
              <a:spcBef>
                <a:spcPct val="0"/>
              </a:spcBef>
              <a:buClrTx/>
              <a:buFontTx/>
              <a:buNone/>
            </a:pPr>
            <a:fld id="{5CC2CB1C-A3D0-4401-8417-C1EE0AEA7B25}" type="slidenum">
              <a:rPr lang="es-ES" altLang="es-AR" sz="1108"/>
              <a:pPr>
                <a:spcBef>
                  <a:spcPct val="0"/>
                </a:spcBef>
                <a:buClrTx/>
                <a:buFontTx/>
                <a:buNone/>
              </a:pPr>
              <a:t>50</a:t>
            </a:fld>
            <a:endParaRPr lang="es-ES" altLang="es-AR" sz="1108"/>
          </a:p>
        </p:txBody>
      </p:sp>
      <p:sp>
        <p:nvSpPr>
          <p:cNvPr id="27651" name="Rectángulo 2">
            <a:extLst>
              <a:ext uri="{FF2B5EF4-FFF2-40B4-BE49-F238E27FC236}">
                <a16:creationId xmlns:a16="http://schemas.microsoft.com/office/drawing/2014/main" id="{9ADF5DCC-F759-49C9-8ABE-8A9013B0EDB7}"/>
              </a:ext>
            </a:extLst>
          </p:cNvPr>
          <p:cNvSpPr>
            <a:spLocks noGrp="1" noChangeArrowheads="1"/>
          </p:cNvSpPr>
          <p:nvPr>
            <p:ph type="title"/>
          </p:nvPr>
        </p:nvSpPr>
        <p:spPr>
          <a:xfrm>
            <a:off x="685800" y="404446"/>
            <a:ext cx="7772400" cy="1055077"/>
          </a:xfrm>
        </p:spPr>
        <p:txBody>
          <a:bodyPr vert="horz" wrap="square" lIns="84992" tIns="42497" rIns="84992" bIns="42497" numCol="1" anchor="b" anchorCtr="0" compatLnSpc="1">
            <a:prstTxWarp prst="textNoShape">
              <a:avLst/>
            </a:prstTxWarp>
          </a:bodyPr>
          <a:lstStyle/>
          <a:p>
            <a:pPr algn="ctr" eaLnBrk="1" hangingPunct="1"/>
            <a:r>
              <a:rPr lang="es-ES_tradnl" altLang="es-AR">
                <a:solidFill>
                  <a:srgbClr val="000080"/>
                </a:solidFill>
              </a:rPr>
              <a:t>¿Cómo funciona el sistema cliente-servidor?</a:t>
            </a:r>
            <a:endParaRPr lang="es-ES_tradnl" altLang="es-AR">
              <a:solidFill>
                <a:srgbClr val="FF0066"/>
              </a:solidFill>
            </a:endParaRPr>
          </a:p>
        </p:txBody>
      </p:sp>
      <p:grpSp>
        <p:nvGrpSpPr>
          <p:cNvPr id="27652" name="Grupo 3">
            <a:extLst>
              <a:ext uri="{FF2B5EF4-FFF2-40B4-BE49-F238E27FC236}">
                <a16:creationId xmlns:a16="http://schemas.microsoft.com/office/drawing/2014/main" id="{DA5617B6-8FFF-4C1C-8EF1-0C3FE855968F}"/>
              </a:ext>
            </a:extLst>
          </p:cNvPr>
          <p:cNvGrpSpPr>
            <a:grpSpLocks/>
          </p:cNvGrpSpPr>
          <p:nvPr/>
        </p:nvGrpSpPr>
        <p:grpSpPr bwMode="auto">
          <a:xfrm>
            <a:off x="633047" y="1695450"/>
            <a:ext cx="8468458" cy="4476750"/>
            <a:chOff x="221" y="864"/>
            <a:chExt cx="5779" cy="3055"/>
          </a:xfrm>
        </p:grpSpPr>
        <p:graphicFrame>
          <p:nvGraphicFramePr>
            <p:cNvPr id="27653" name="Objeto 4">
              <a:extLst>
                <a:ext uri="{FF2B5EF4-FFF2-40B4-BE49-F238E27FC236}">
                  <a16:creationId xmlns:a16="http://schemas.microsoft.com/office/drawing/2014/main" id="{4095F157-4E0D-409F-AF13-3A7A8C267838}"/>
                </a:ext>
              </a:extLst>
            </p:cNvPr>
            <p:cNvGraphicFramePr>
              <a:graphicFrameLocks/>
            </p:cNvGraphicFramePr>
            <p:nvPr/>
          </p:nvGraphicFramePr>
          <p:xfrm>
            <a:off x="1496" y="2496"/>
            <a:ext cx="1392" cy="1200"/>
          </p:xfrm>
          <a:graphic>
            <a:graphicData uri="http://schemas.openxmlformats.org/presentationml/2006/ole">
              <mc:AlternateContent xmlns:mc="http://schemas.openxmlformats.org/markup-compatibility/2006">
                <mc:Choice xmlns:v="urn:schemas-microsoft-com:vml" Requires="v">
                  <p:oleObj name="ClipArt" r:id="rId2" imgW="4022725" imgH="3162300" progId="">
                    <p:embed/>
                  </p:oleObj>
                </mc:Choice>
                <mc:Fallback>
                  <p:oleObj name="ClipArt" r:id="rId2" imgW="4022725" imgH="3162300" progId="">
                    <p:embed/>
                    <p:pic>
                      <p:nvPicPr>
                        <p:cNvPr id="27653" name="Objeto 4">
                          <a:extLst>
                            <a:ext uri="{FF2B5EF4-FFF2-40B4-BE49-F238E27FC236}">
                              <a16:creationId xmlns:a16="http://schemas.microsoft.com/office/drawing/2014/main" id="{4095F157-4E0D-409F-AF13-3A7A8C26783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6" y="2496"/>
                          <a:ext cx="1392" cy="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4" name="Rectángulo 5">
              <a:extLst>
                <a:ext uri="{FF2B5EF4-FFF2-40B4-BE49-F238E27FC236}">
                  <a16:creationId xmlns:a16="http://schemas.microsoft.com/office/drawing/2014/main" id="{B96F759E-7AE8-4B1E-9281-9468D9492C82}"/>
                </a:ext>
              </a:extLst>
            </p:cNvPr>
            <p:cNvSpPr>
              <a:spLocks noChangeArrowheads="1"/>
            </p:cNvSpPr>
            <p:nvPr/>
          </p:nvSpPr>
          <p:spPr bwMode="auto">
            <a:xfrm>
              <a:off x="306" y="864"/>
              <a:ext cx="5458" cy="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992" tIns="42497" rIns="84992" bIns="42497"/>
            <a:lstStyle>
              <a:lvl1pPr marL="342900" indent="-342900" defTabSz="762000">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defTabSz="76200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defTabSz="7620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defTabSz="7620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defTabSz="7620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defTabSz="7620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defTabSz="7620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defTabSz="7620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defTabSz="7620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buClrTx/>
                <a:buFontTx/>
                <a:buNone/>
              </a:pPr>
              <a:r>
                <a:rPr lang="es-ES_tradnl" altLang="es-AR" sz="2585">
                  <a:solidFill>
                    <a:schemeClr val="hlink"/>
                  </a:solidFill>
                </a:rPr>
                <a:t>	</a:t>
              </a:r>
              <a:r>
                <a:rPr lang="es-ES_tradnl" altLang="es-AR" sz="2585"/>
                <a:t>Los programas </a:t>
              </a:r>
              <a:r>
                <a:rPr lang="es-ES_tradnl" altLang="es-AR" sz="2585" i="1">
                  <a:solidFill>
                    <a:srgbClr val="FF0066"/>
                  </a:solidFill>
                </a:rPr>
                <a:t>servidores</a:t>
              </a:r>
              <a:r>
                <a:rPr lang="es-ES_tradnl" altLang="es-AR" sz="2585"/>
                <a:t> residen en un servidor de recursos y los programas </a:t>
              </a:r>
              <a:r>
                <a:rPr lang="es-ES_tradnl" altLang="es-AR" sz="2585" i="1">
                  <a:solidFill>
                    <a:srgbClr val="FF0066"/>
                  </a:solidFill>
                </a:rPr>
                <a:t>clientes</a:t>
              </a:r>
              <a:r>
                <a:rPr lang="es-ES_tradnl" altLang="es-AR" sz="2585"/>
                <a:t> en los PC que conforman la red</a:t>
              </a:r>
            </a:p>
            <a:p>
              <a:pPr eaLnBrk="1" hangingPunct="1">
                <a:buClrTx/>
                <a:buFontTx/>
                <a:buNone/>
              </a:pPr>
              <a:endParaRPr lang="es-ES_tradnl" altLang="es-AR" sz="2585"/>
            </a:p>
            <a:p>
              <a:pPr eaLnBrk="1" hangingPunct="1">
                <a:buClrTx/>
                <a:buFontTx/>
                <a:buNone/>
              </a:pPr>
              <a:endParaRPr lang="es-ES_tradnl" altLang="es-AR" sz="2585"/>
            </a:p>
          </p:txBody>
        </p:sp>
        <p:graphicFrame>
          <p:nvGraphicFramePr>
            <p:cNvPr id="27655" name="Objeto 6">
              <a:extLst>
                <a:ext uri="{FF2B5EF4-FFF2-40B4-BE49-F238E27FC236}">
                  <a16:creationId xmlns:a16="http://schemas.microsoft.com/office/drawing/2014/main" id="{BF78CD3D-D84D-42C6-B42C-8ABEE7AA1824}"/>
                </a:ext>
              </a:extLst>
            </p:cNvPr>
            <p:cNvGraphicFramePr>
              <a:graphicFrameLocks/>
            </p:cNvGraphicFramePr>
            <p:nvPr/>
          </p:nvGraphicFramePr>
          <p:xfrm>
            <a:off x="3035" y="2706"/>
            <a:ext cx="1500" cy="1111"/>
          </p:xfrm>
          <a:graphic>
            <a:graphicData uri="http://schemas.openxmlformats.org/presentationml/2006/ole">
              <mc:AlternateContent xmlns:mc="http://schemas.openxmlformats.org/markup-compatibility/2006">
                <mc:Choice xmlns:v="urn:schemas-microsoft-com:vml" Requires="v">
                  <p:oleObj name="ClipArt" r:id="rId4" imgW="4000500" imgH="3148013" progId="">
                    <p:embed/>
                  </p:oleObj>
                </mc:Choice>
                <mc:Fallback>
                  <p:oleObj name="ClipArt" r:id="rId4" imgW="4000500" imgH="3148013" progId="">
                    <p:embed/>
                    <p:pic>
                      <p:nvPicPr>
                        <p:cNvPr id="27655" name="Objeto 6">
                          <a:extLst>
                            <a:ext uri="{FF2B5EF4-FFF2-40B4-BE49-F238E27FC236}">
                              <a16:creationId xmlns:a16="http://schemas.microsoft.com/office/drawing/2014/main" id="{BF78CD3D-D84D-42C6-B42C-8ABEE7AA1824}"/>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5" y="2706"/>
                          <a:ext cx="1500" cy="1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6" name="Objeto 7">
              <a:extLst>
                <a:ext uri="{FF2B5EF4-FFF2-40B4-BE49-F238E27FC236}">
                  <a16:creationId xmlns:a16="http://schemas.microsoft.com/office/drawing/2014/main" id="{28A55033-013C-4993-A628-1DD8444BC48B}"/>
                </a:ext>
              </a:extLst>
            </p:cNvPr>
            <p:cNvGraphicFramePr>
              <a:graphicFrameLocks/>
            </p:cNvGraphicFramePr>
            <p:nvPr/>
          </p:nvGraphicFramePr>
          <p:xfrm>
            <a:off x="3904" y="2509"/>
            <a:ext cx="726" cy="724"/>
          </p:xfrm>
          <a:graphic>
            <a:graphicData uri="http://schemas.openxmlformats.org/presentationml/2006/ole">
              <mc:AlternateContent xmlns:mc="http://schemas.openxmlformats.org/markup-compatibility/2006">
                <mc:Choice xmlns:v="urn:schemas-microsoft-com:vml" Requires="v">
                  <p:oleObj name="ClipArt" r:id="rId6" imgW="6464300" imgH="6858000" progId="">
                    <p:embed/>
                  </p:oleObj>
                </mc:Choice>
                <mc:Fallback>
                  <p:oleObj name="ClipArt" r:id="rId6" imgW="6464300" imgH="6858000" progId="">
                    <p:embed/>
                    <p:pic>
                      <p:nvPicPr>
                        <p:cNvPr id="27656" name="Objeto 7">
                          <a:extLst>
                            <a:ext uri="{FF2B5EF4-FFF2-40B4-BE49-F238E27FC236}">
                              <a16:creationId xmlns:a16="http://schemas.microsoft.com/office/drawing/2014/main" id="{28A55033-013C-4993-A628-1DD8444BC48B}"/>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04" y="2509"/>
                          <a:ext cx="726" cy="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7" name="Objeto 8">
              <a:extLst>
                <a:ext uri="{FF2B5EF4-FFF2-40B4-BE49-F238E27FC236}">
                  <a16:creationId xmlns:a16="http://schemas.microsoft.com/office/drawing/2014/main" id="{0CA2DC86-C948-43A8-A1B1-CA7B61BCACA8}"/>
                </a:ext>
              </a:extLst>
            </p:cNvPr>
            <p:cNvGraphicFramePr>
              <a:graphicFrameLocks/>
            </p:cNvGraphicFramePr>
            <p:nvPr/>
          </p:nvGraphicFramePr>
          <p:xfrm>
            <a:off x="4032" y="1615"/>
            <a:ext cx="643" cy="541"/>
          </p:xfrm>
          <a:graphic>
            <a:graphicData uri="http://schemas.openxmlformats.org/presentationml/2006/ole">
              <mc:AlternateContent xmlns:mc="http://schemas.openxmlformats.org/markup-compatibility/2006">
                <mc:Choice xmlns:v="urn:schemas-microsoft-com:vml" Requires="v">
                  <p:oleObj name="ClipArt" r:id="rId8" imgW="3475038" imgH="3108325" progId="">
                    <p:embed/>
                  </p:oleObj>
                </mc:Choice>
                <mc:Fallback>
                  <p:oleObj name="ClipArt" r:id="rId8" imgW="3475038" imgH="3108325" progId="">
                    <p:embed/>
                    <p:pic>
                      <p:nvPicPr>
                        <p:cNvPr id="27657" name="Objeto 8">
                          <a:extLst>
                            <a:ext uri="{FF2B5EF4-FFF2-40B4-BE49-F238E27FC236}">
                              <a16:creationId xmlns:a16="http://schemas.microsoft.com/office/drawing/2014/main" id="{0CA2DC86-C948-43A8-A1B1-CA7B61BCACA8}"/>
                            </a:ext>
                          </a:extLst>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32" y="1615"/>
                          <a:ext cx="643" cy="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8" name="Objeto 9">
              <a:extLst>
                <a:ext uri="{FF2B5EF4-FFF2-40B4-BE49-F238E27FC236}">
                  <a16:creationId xmlns:a16="http://schemas.microsoft.com/office/drawing/2014/main" id="{CD071BFD-C034-495C-9D6B-C93E1E23B475}"/>
                </a:ext>
              </a:extLst>
            </p:cNvPr>
            <p:cNvGraphicFramePr>
              <a:graphicFrameLocks/>
            </p:cNvGraphicFramePr>
            <p:nvPr/>
          </p:nvGraphicFramePr>
          <p:xfrm>
            <a:off x="4778" y="2904"/>
            <a:ext cx="1189" cy="788"/>
          </p:xfrm>
          <a:graphic>
            <a:graphicData uri="http://schemas.openxmlformats.org/presentationml/2006/ole">
              <mc:AlternateContent xmlns:mc="http://schemas.openxmlformats.org/markup-compatibility/2006">
                <mc:Choice xmlns:v="urn:schemas-microsoft-com:vml" Requires="v">
                  <p:oleObj name="ClipArt" r:id="rId10" imgW="3886200" imgH="2743200" progId="">
                    <p:embed/>
                  </p:oleObj>
                </mc:Choice>
                <mc:Fallback>
                  <p:oleObj name="ClipArt" r:id="rId10" imgW="3886200" imgH="2743200" progId="">
                    <p:embed/>
                    <p:pic>
                      <p:nvPicPr>
                        <p:cNvPr id="27658" name="Objeto 9">
                          <a:extLst>
                            <a:ext uri="{FF2B5EF4-FFF2-40B4-BE49-F238E27FC236}">
                              <a16:creationId xmlns:a16="http://schemas.microsoft.com/office/drawing/2014/main" id="{CD071BFD-C034-495C-9D6B-C93E1E23B475}"/>
                            </a:ext>
                          </a:extLst>
                        </p:cNvPr>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78" y="2904"/>
                          <a:ext cx="1189" cy="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9" name="Objeto 10">
              <a:extLst>
                <a:ext uri="{FF2B5EF4-FFF2-40B4-BE49-F238E27FC236}">
                  <a16:creationId xmlns:a16="http://schemas.microsoft.com/office/drawing/2014/main" id="{4B0CC2AA-BCE7-4C38-BDB0-29B8151A4482}"/>
                </a:ext>
              </a:extLst>
            </p:cNvPr>
            <p:cNvGraphicFramePr>
              <a:graphicFrameLocks/>
            </p:cNvGraphicFramePr>
            <p:nvPr/>
          </p:nvGraphicFramePr>
          <p:xfrm>
            <a:off x="4886" y="1782"/>
            <a:ext cx="844" cy="1002"/>
          </p:xfrm>
          <a:graphic>
            <a:graphicData uri="http://schemas.openxmlformats.org/presentationml/2006/ole">
              <mc:AlternateContent xmlns:mc="http://schemas.openxmlformats.org/markup-compatibility/2006">
                <mc:Choice xmlns:v="urn:schemas-microsoft-com:vml" Requires="v">
                  <p:oleObj name="ClipArt" r:id="rId12" imgW="3208338" imgH="4054475" progId="">
                    <p:embed/>
                  </p:oleObj>
                </mc:Choice>
                <mc:Fallback>
                  <p:oleObj name="ClipArt" r:id="rId12" imgW="3208338" imgH="4054475" progId="">
                    <p:embed/>
                    <p:pic>
                      <p:nvPicPr>
                        <p:cNvPr id="27659" name="Objeto 10">
                          <a:extLst>
                            <a:ext uri="{FF2B5EF4-FFF2-40B4-BE49-F238E27FC236}">
                              <a16:creationId xmlns:a16="http://schemas.microsoft.com/office/drawing/2014/main" id="{4B0CC2AA-BCE7-4C38-BDB0-29B8151A4482}"/>
                            </a:ext>
                          </a:extLst>
                        </p:cNvPr>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86" y="1782"/>
                          <a:ext cx="844" cy="1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60" name="Línea 11">
              <a:extLst>
                <a:ext uri="{FF2B5EF4-FFF2-40B4-BE49-F238E27FC236}">
                  <a16:creationId xmlns:a16="http://schemas.microsoft.com/office/drawing/2014/main" id="{6B7DD88A-603A-441E-B559-862AA938B336}"/>
                </a:ext>
              </a:extLst>
            </p:cNvPr>
            <p:cNvSpPr>
              <a:spLocks noChangeShapeType="1"/>
            </p:cNvSpPr>
            <p:nvPr/>
          </p:nvSpPr>
          <p:spPr bwMode="auto">
            <a:xfrm>
              <a:off x="3577" y="1347"/>
              <a:ext cx="455" cy="921"/>
            </a:xfrm>
            <a:prstGeom prst="line">
              <a:avLst/>
            </a:prstGeom>
            <a:noFill/>
            <a:ln w="12700">
              <a:solidFill>
                <a:srgbClr val="9234DB"/>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AR" sz="1662"/>
            </a:p>
          </p:txBody>
        </p:sp>
        <p:graphicFrame>
          <p:nvGraphicFramePr>
            <p:cNvPr id="27661" name="Objeto 12">
              <a:extLst>
                <a:ext uri="{FF2B5EF4-FFF2-40B4-BE49-F238E27FC236}">
                  <a16:creationId xmlns:a16="http://schemas.microsoft.com/office/drawing/2014/main" id="{134EBB22-7C03-489E-AF96-93FAC88783D9}"/>
                </a:ext>
              </a:extLst>
            </p:cNvPr>
            <p:cNvGraphicFramePr>
              <a:graphicFrameLocks/>
            </p:cNvGraphicFramePr>
            <p:nvPr/>
          </p:nvGraphicFramePr>
          <p:xfrm>
            <a:off x="754" y="2852"/>
            <a:ext cx="590" cy="974"/>
          </p:xfrm>
          <a:graphic>
            <a:graphicData uri="http://schemas.openxmlformats.org/presentationml/2006/ole">
              <mc:AlternateContent xmlns:mc="http://schemas.openxmlformats.org/markup-compatibility/2006">
                <mc:Choice xmlns:v="urn:schemas-microsoft-com:vml" Requires="v">
                  <p:oleObj name="ClipArt" r:id="rId14" imgW="1927225" imgH="3382963" progId="">
                    <p:embed/>
                  </p:oleObj>
                </mc:Choice>
                <mc:Fallback>
                  <p:oleObj name="ClipArt" r:id="rId14" imgW="1927225" imgH="3382963" progId="">
                    <p:embed/>
                    <p:pic>
                      <p:nvPicPr>
                        <p:cNvPr id="27661" name="Objeto 12">
                          <a:extLst>
                            <a:ext uri="{FF2B5EF4-FFF2-40B4-BE49-F238E27FC236}">
                              <a16:creationId xmlns:a16="http://schemas.microsoft.com/office/drawing/2014/main" id="{134EBB22-7C03-489E-AF96-93FAC88783D9}"/>
                            </a:ext>
                          </a:extLst>
                        </p:cNvPr>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54" y="2852"/>
                          <a:ext cx="590" cy="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62" name="Objeto 13">
              <a:extLst>
                <a:ext uri="{FF2B5EF4-FFF2-40B4-BE49-F238E27FC236}">
                  <a16:creationId xmlns:a16="http://schemas.microsoft.com/office/drawing/2014/main" id="{FAD505B5-0421-488B-8480-D1C25F133F94}"/>
                </a:ext>
              </a:extLst>
            </p:cNvPr>
            <p:cNvGraphicFramePr>
              <a:graphicFrameLocks/>
            </p:cNvGraphicFramePr>
            <p:nvPr/>
          </p:nvGraphicFramePr>
          <p:xfrm>
            <a:off x="274" y="2134"/>
            <a:ext cx="409" cy="1011"/>
          </p:xfrm>
          <a:graphic>
            <a:graphicData uri="http://schemas.openxmlformats.org/presentationml/2006/ole">
              <mc:AlternateContent xmlns:mc="http://schemas.openxmlformats.org/markup-compatibility/2006">
                <mc:Choice xmlns:v="urn:schemas-microsoft-com:vml" Requires="v">
                  <p:oleObj name="ClipArt" r:id="rId16" imgW="1363663" imgH="3589338" progId="">
                    <p:embed/>
                  </p:oleObj>
                </mc:Choice>
                <mc:Fallback>
                  <p:oleObj name="ClipArt" r:id="rId16" imgW="1363663" imgH="3589338" progId="">
                    <p:embed/>
                    <p:pic>
                      <p:nvPicPr>
                        <p:cNvPr id="27662" name="Objeto 13">
                          <a:extLst>
                            <a:ext uri="{FF2B5EF4-FFF2-40B4-BE49-F238E27FC236}">
                              <a16:creationId xmlns:a16="http://schemas.microsoft.com/office/drawing/2014/main" id="{FAD505B5-0421-488B-8480-D1C25F133F94}"/>
                            </a:ext>
                          </a:extLst>
                        </p:cNvPr>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4" y="2134"/>
                          <a:ext cx="409" cy="1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63" name="Objeto 14">
              <a:extLst>
                <a:ext uri="{FF2B5EF4-FFF2-40B4-BE49-F238E27FC236}">
                  <a16:creationId xmlns:a16="http://schemas.microsoft.com/office/drawing/2014/main" id="{A26B1A6B-C1A4-4AAF-809E-517F807DA819}"/>
                </a:ext>
              </a:extLst>
            </p:cNvPr>
            <p:cNvGraphicFramePr>
              <a:graphicFrameLocks/>
            </p:cNvGraphicFramePr>
            <p:nvPr/>
          </p:nvGraphicFramePr>
          <p:xfrm>
            <a:off x="943" y="1672"/>
            <a:ext cx="698" cy="917"/>
          </p:xfrm>
          <a:graphic>
            <a:graphicData uri="http://schemas.openxmlformats.org/presentationml/2006/ole">
              <mc:AlternateContent xmlns:mc="http://schemas.openxmlformats.org/markup-compatibility/2006">
                <mc:Choice xmlns:v="urn:schemas-microsoft-com:vml" Requires="v">
                  <p:oleObj name="Imagen" r:id="rId18" imgW="2735263" imgH="3825875" progId="">
                    <p:embed/>
                  </p:oleObj>
                </mc:Choice>
                <mc:Fallback>
                  <p:oleObj name="Imagen" r:id="rId18" imgW="2735263" imgH="3825875" progId="">
                    <p:embed/>
                    <p:pic>
                      <p:nvPicPr>
                        <p:cNvPr id="27663" name="Objeto 14">
                          <a:extLst>
                            <a:ext uri="{FF2B5EF4-FFF2-40B4-BE49-F238E27FC236}">
                              <a16:creationId xmlns:a16="http://schemas.microsoft.com/office/drawing/2014/main" id="{A26B1A6B-C1A4-4AAF-809E-517F807DA819}"/>
                            </a:ext>
                          </a:extLst>
                        </p:cNvPr>
                        <p:cNvPicPr>
                          <a:picLocks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43" y="1672"/>
                          <a:ext cx="698" cy="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64" name="Elipse 15">
              <a:extLst>
                <a:ext uri="{FF2B5EF4-FFF2-40B4-BE49-F238E27FC236}">
                  <a16:creationId xmlns:a16="http://schemas.microsoft.com/office/drawing/2014/main" id="{6DC6E4A8-31B1-484D-AA7E-49FED0DC21BD}"/>
                </a:ext>
              </a:extLst>
            </p:cNvPr>
            <p:cNvSpPr>
              <a:spLocks noChangeArrowheads="1"/>
            </p:cNvSpPr>
            <p:nvPr/>
          </p:nvSpPr>
          <p:spPr bwMode="auto">
            <a:xfrm>
              <a:off x="3152" y="1668"/>
              <a:ext cx="2848" cy="2208"/>
            </a:xfrm>
            <a:prstGeom prst="ellipse">
              <a:avLst/>
            </a:prstGeom>
            <a:noFill/>
            <a:ln w="508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27665" name="Elipse 16">
              <a:extLst>
                <a:ext uri="{FF2B5EF4-FFF2-40B4-BE49-F238E27FC236}">
                  <a16:creationId xmlns:a16="http://schemas.microsoft.com/office/drawing/2014/main" id="{258E0E9D-9C84-422B-A881-2A36C3008219}"/>
                </a:ext>
              </a:extLst>
            </p:cNvPr>
            <p:cNvSpPr>
              <a:spLocks noChangeArrowheads="1"/>
            </p:cNvSpPr>
            <p:nvPr/>
          </p:nvSpPr>
          <p:spPr bwMode="auto">
            <a:xfrm>
              <a:off x="221" y="1712"/>
              <a:ext cx="2646" cy="2207"/>
            </a:xfrm>
            <a:prstGeom prst="ellipse">
              <a:avLst/>
            </a:prstGeom>
            <a:noFill/>
            <a:ln w="508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27666" name="Línea 17">
              <a:extLst>
                <a:ext uri="{FF2B5EF4-FFF2-40B4-BE49-F238E27FC236}">
                  <a16:creationId xmlns:a16="http://schemas.microsoft.com/office/drawing/2014/main" id="{95F12DCC-FD4B-49E0-AFF6-AD1A2E78EA50}"/>
                </a:ext>
              </a:extLst>
            </p:cNvPr>
            <p:cNvSpPr>
              <a:spLocks noChangeShapeType="1"/>
            </p:cNvSpPr>
            <p:nvPr/>
          </p:nvSpPr>
          <p:spPr bwMode="auto">
            <a:xfrm flipH="1">
              <a:off x="2024" y="1127"/>
              <a:ext cx="657" cy="1009"/>
            </a:xfrm>
            <a:prstGeom prst="line">
              <a:avLst/>
            </a:prstGeom>
            <a:noFill/>
            <a:ln w="12700">
              <a:solidFill>
                <a:srgbClr val="9234DB"/>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AR" sz="1662"/>
            </a:p>
          </p:txBody>
        </p:sp>
      </p:gr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5 Marcador de número de diapositiva">
            <a:extLst>
              <a:ext uri="{FF2B5EF4-FFF2-40B4-BE49-F238E27FC236}">
                <a16:creationId xmlns:a16="http://schemas.microsoft.com/office/drawing/2014/main" id="{DD5354EA-D681-433E-B03C-7D36F8B3D11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2769">
                <a:solidFill>
                  <a:schemeClr val="tx1"/>
                </a:solidFill>
                <a:latin typeface="Tahoma" panose="020B0604030504040204" pitchFamily="34" charset="0"/>
              </a:defRPr>
            </a:lvl1pPr>
            <a:lvl2pPr marL="685817" indent="-263776">
              <a:spcBef>
                <a:spcPct val="20000"/>
              </a:spcBef>
              <a:buClr>
                <a:schemeClr val="accent2"/>
              </a:buClr>
              <a:buFont typeface="Wingdings" panose="05000000000000000000" pitchFamily="2" charset="2"/>
              <a:buChar char="n"/>
              <a:defRPr sz="2400">
                <a:solidFill>
                  <a:schemeClr val="tx1"/>
                </a:solidFill>
                <a:latin typeface="Tahoma" panose="020B0604030504040204" pitchFamily="34" charset="0"/>
              </a:defRPr>
            </a:lvl2pPr>
            <a:lvl3pPr marL="1055103" indent="-211021">
              <a:spcBef>
                <a:spcPct val="20000"/>
              </a:spcBef>
              <a:buClr>
                <a:schemeClr val="accent2"/>
              </a:buClr>
              <a:buFont typeface="Wingdings" panose="05000000000000000000" pitchFamily="2" charset="2"/>
              <a:buChar char="o"/>
              <a:defRPr sz="2123">
                <a:solidFill>
                  <a:schemeClr val="tx1"/>
                </a:solidFill>
                <a:latin typeface="Tahoma" panose="020B0604030504040204" pitchFamily="34" charset="0"/>
              </a:defRPr>
            </a:lvl3pPr>
            <a:lvl4pPr marL="1477145" indent="-211021">
              <a:spcBef>
                <a:spcPct val="20000"/>
              </a:spcBef>
              <a:buClr>
                <a:schemeClr val="accent2"/>
              </a:buClr>
              <a:buFont typeface="Wingdings" panose="05000000000000000000" pitchFamily="2" charset="2"/>
              <a:buChar char="n"/>
              <a:defRPr sz="1846">
                <a:solidFill>
                  <a:schemeClr val="tx1"/>
                </a:solidFill>
                <a:latin typeface="Tahoma" panose="020B0604030504040204" pitchFamily="34" charset="0"/>
              </a:defRPr>
            </a:lvl4pPr>
            <a:lvl5pPr marL="1899186" indent="-211021">
              <a:spcBef>
                <a:spcPct val="25000"/>
              </a:spcBef>
              <a:buClr>
                <a:schemeClr val="accent2"/>
              </a:buClr>
              <a:buFont typeface="Wingdings" panose="05000000000000000000" pitchFamily="2" charset="2"/>
              <a:buChar char="§"/>
              <a:defRPr sz="1846">
                <a:solidFill>
                  <a:schemeClr val="tx1"/>
                </a:solidFill>
                <a:latin typeface="Tahoma" panose="020B0604030504040204" pitchFamily="34" charset="0"/>
              </a:defRPr>
            </a:lvl5pPr>
            <a:lvl6pPr marL="2321227"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6pPr>
            <a:lvl7pPr marL="2743269"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7pPr>
            <a:lvl8pPr marL="3165310"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8pPr>
            <a:lvl9pPr marL="3587351"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9pPr>
          </a:lstStyle>
          <a:p>
            <a:pPr>
              <a:spcBef>
                <a:spcPct val="0"/>
              </a:spcBef>
              <a:buClrTx/>
              <a:buFontTx/>
              <a:buNone/>
            </a:pPr>
            <a:fld id="{1972FF91-7BE6-449A-9CE0-8BEEDA2F2441}" type="slidenum">
              <a:rPr lang="es-ES" altLang="es-AR" sz="1108"/>
              <a:pPr>
                <a:spcBef>
                  <a:spcPct val="0"/>
                </a:spcBef>
                <a:buClrTx/>
                <a:buFontTx/>
                <a:buNone/>
              </a:pPr>
              <a:t>51</a:t>
            </a:fld>
            <a:endParaRPr lang="es-ES" altLang="es-AR" sz="1108"/>
          </a:p>
        </p:txBody>
      </p:sp>
      <p:sp>
        <p:nvSpPr>
          <p:cNvPr id="28675" name="Rectángulo 2">
            <a:extLst>
              <a:ext uri="{FF2B5EF4-FFF2-40B4-BE49-F238E27FC236}">
                <a16:creationId xmlns:a16="http://schemas.microsoft.com/office/drawing/2014/main" id="{DDA82436-0D5D-4161-8209-F948377326D8}"/>
              </a:ext>
            </a:extLst>
          </p:cNvPr>
          <p:cNvSpPr>
            <a:spLocks noGrp="1" noChangeArrowheads="1"/>
          </p:cNvSpPr>
          <p:nvPr>
            <p:ph type="title"/>
          </p:nvPr>
        </p:nvSpPr>
        <p:spPr/>
        <p:txBody>
          <a:bodyPr vert="horz" wrap="square" lIns="84992" tIns="42497" rIns="84992" bIns="42497" numCol="1" anchor="b" anchorCtr="0" compatLnSpc="1">
            <a:prstTxWarp prst="textNoShape">
              <a:avLst/>
            </a:prstTxWarp>
          </a:bodyPr>
          <a:lstStyle/>
          <a:p>
            <a:pPr algn="ctr" eaLnBrk="1" hangingPunct="1"/>
            <a:r>
              <a:rPr lang="es-ES" altLang="es-AR">
                <a:solidFill>
                  <a:schemeClr val="tx1"/>
                </a:solidFill>
              </a:rPr>
              <a:t>Razones para instalar una LAN</a:t>
            </a:r>
          </a:p>
        </p:txBody>
      </p:sp>
      <p:sp>
        <p:nvSpPr>
          <p:cNvPr id="28676" name="Cuadro de texto 3">
            <a:extLst>
              <a:ext uri="{FF2B5EF4-FFF2-40B4-BE49-F238E27FC236}">
                <a16:creationId xmlns:a16="http://schemas.microsoft.com/office/drawing/2014/main" id="{95CEB815-0B5B-4B8C-BC00-AA02AFDE2F1D}"/>
              </a:ext>
            </a:extLst>
          </p:cNvPr>
          <p:cNvSpPr txBox="1">
            <a:spLocks noChangeArrowheads="1"/>
          </p:cNvSpPr>
          <p:nvPr/>
        </p:nvSpPr>
        <p:spPr bwMode="auto">
          <a:xfrm>
            <a:off x="451338" y="2127738"/>
            <a:ext cx="8411308" cy="3500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a:spcBef>
                <a:spcPct val="50000"/>
              </a:spcBef>
              <a:buClrTx/>
              <a:buSzPct val="120000"/>
              <a:buFont typeface="Wingdings" panose="05000000000000000000" pitchFamily="2" charset="2"/>
              <a:buChar char="J"/>
            </a:pPr>
            <a:r>
              <a:rPr lang="es-ES_tradnl" altLang="es-AR" sz="2215">
                <a:solidFill>
                  <a:srgbClr val="000080"/>
                </a:solidFill>
              </a:rPr>
              <a:t> Trabajo en Común</a:t>
            </a:r>
          </a:p>
          <a:p>
            <a:pPr>
              <a:spcBef>
                <a:spcPct val="50000"/>
              </a:spcBef>
              <a:buClrTx/>
              <a:buSzPct val="120000"/>
              <a:buFont typeface="Wingdings" panose="05000000000000000000" pitchFamily="2" charset="2"/>
              <a:buChar char="J"/>
            </a:pPr>
            <a:r>
              <a:rPr lang="es-ES_tradnl" altLang="es-AR" sz="2215">
                <a:solidFill>
                  <a:srgbClr val="000080"/>
                </a:solidFill>
              </a:rPr>
              <a:t> Actualización de Software</a:t>
            </a:r>
          </a:p>
          <a:p>
            <a:pPr>
              <a:spcBef>
                <a:spcPct val="50000"/>
              </a:spcBef>
              <a:buClrTx/>
              <a:buSzPct val="120000"/>
              <a:buFont typeface="Wingdings" panose="05000000000000000000" pitchFamily="2" charset="2"/>
              <a:buChar char="J"/>
            </a:pPr>
            <a:r>
              <a:rPr lang="es-ES_tradnl" altLang="es-AR" sz="2215">
                <a:solidFill>
                  <a:srgbClr val="000080"/>
                </a:solidFill>
              </a:rPr>
              <a:t> Copia de seguridad de datos</a:t>
            </a:r>
          </a:p>
          <a:p>
            <a:pPr>
              <a:spcBef>
                <a:spcPct val="50000"/>
              </a:spcBef>
              <a:buClrTx/>
              <a:buSzPct val="120000"/>
              <a:buFont typeface="Wingdings" panose="05000000000000000000" pitchFamily="2" charset="2"/>
              <a:buChar char="J"/>
            </a:pPr>
            <a:r>
              <a:rPr lang="es-ES_tradnl" altLang="es-AR" sz="2215">
                <a:solidFill>
                  <a:srgbClr val="000080"/>
                </a:solidFill>
              </a:rPr>
              <a:t> Ventajas en la organización</a:t>
            </a:r>
          </a:p>
          <a:p>
            <a:pPr>
              <a:spcBef>
                <a:spcPct val="50000"/>
              </a:spcBef>
              <a:buClrTx/>
              <a:buSzPct val="120000"/>
              <a:buFont typeface="Wingdings" panose="05000000000000000000" pitchFamily="2" charset="2"/>
              <a:buChar char="J"/>
            </a:pPr>
            <a:r>
              <a:rPr lang="es-ES_tradnl" altLang="es-AR" sz="2215">
                <a:solidFill>
                  <a:srgbClr val="000080"/>
                </a:solidFill>
              </a:rPr>
              <a:t> Uso compartido de impresoras y otros elementos de hardware</a:t>
            </a:r>
          </a:p>
          <a:p>
            <a:pPr>
              <a:spcBef>
                <a:spcPct val="50000"/>
              </a:spcBef>
              <a:buClrTx/>
              <a:buSzPct val="120000"/>
              <a:buFont typeface="Wingdings" panose="05000000000000000000" pitchFamily="2" charset="2"/>
              <a:buChar char="J"/>
            </a:pPr>
            <a:r>
              <a:rPr lang="es-ES_tradnl" altLang="es-AR" sz="2215">
                <a:solidFill>
                  <a:srgbClr val="000080"/>
                </a:solidFill>
              </a:rPr>
              <a:t> Uso compartido de software - Licencias p/redes</a:t>
            </a:r>
          </a:p>
          <a:p>
            <a:pPr>
              <a:spcBef>
                <a:spcPct val="50000"/>
              </a:spcBef>
              <a:buClrTx/>
              <a:buSzPct val="120000"/>
              <a:buFont typeface="Wingdings" panose="05000000000000000000" pitchFamily="2" charset="2"/>
              <a:buChar char="J"/>
            </a:pPr>
            <a:r>
              <a:rPr lang="es-ES_tradnl" altLang="es-AR" sz="2215">
                <a:solidFill>
                  <a:srgbClr val="000080"/>
                </a:solidFill>
              </a:rPr>
              <a:t> Correo electrónico</a:t>
            </a:r>
            <a:endParaRPr lang="es-ES_tradnl" altLang="es-AR" sz="2215"/>
          </a:p>
        </p:txBody>
      </p:sp>
    </p:spTree>
  </p:cSld>
  <p:clrMapOvr>
    <a:masterClrMapping/>
  </p:clrMapOvr>
  <p:transition spd="slow">
    <p:split orient="ver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6 Marcador de número de diapositiva">
            <a:extLst>
              <a:ext uri="{FF2B5EF4-FFF2-40B4-BE49-F238E27FC236}">
                <a16:creationId xmlns:a16="http://schemas.microsoft.com/office/drawing/2014/main" id="{A2270431-4E53-4480-A326-7B0EE1E58AB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2769">
                <a:solidFill>
                  <a:schemeClr val="tx1"/>
                </a:solidFill>
                <a:latin typeface="Tahoma" panose="020B0604030504040204" pitchFamily="34" charset="0"/>
              </a:defRPr>
            </a:lvl1pPr>
            <a:lvl2pPr marL="685817" indent="-263776">
              <a:spcBef>
                <a:spcPct val="20000"/>
              </a:spcBef>
              <a:buClr>
                <a:schemeClr val="accent2"/>
              </a:buClr>
              <a:buFont typeface="Wingdings" panose="05000000000000000000" pitchFamily="2" charset="2"/>
              <a:buChar char="n"/>
              <a:defRPr sz="2400">
                <a:solidFill>
                  <a:schemeClr val="tx1"/>
                </a:solidFill>
                <a:latin typeface="Tahoma" panose="020B0604030504040204" pitchFamily="34" charset="0"/>
              </a:defRPr>
            </a:lvl2pPr>
            <a:lvl3pPr marL="1055103" indent="-211021">
              <a:spcBef>
                <a:spcPct val="20000"/>
              </a:spcBef>
              <a:buClr>
                <a:schemeClr val="accent2"/>
              </a:buClr>
              <a:buFont typeface="Wingdings" panose="05000000000000000000" pitchFamily="2" charset="2"/>
              <a:buChar char="o"/>
              <a:defRPr sz="2123">
                <a:solidFill>
                  <a:schemeClr val="tx1"/>
                </a:solidFill>
                <a:latin typeface="Tahoma" panose="020B0604030504040204" pitchFamily="34" charset="0"/>
              </a:defRPr>
            </a:lvl3pPr>
            <a:lvl4pPr marL="1477145" indent="-211021">
              <a:spcBef>
                <a:spcPct val="20000"/>
              </a:spcBef>
              <a:buClr>
                <a:schemeClr val="accent2"/>
              </a:buClr>
              <a:buFont typeface="Wingdings" panose="05000000000000000000" pitchFamily="2" charset="2"/>
              <a:buChar char="n"/>
              <a:defRPr sz="1846">
                <a:solidFill>
                  <a:schemeClr val="tx1"/>
                </a:solidFill>
                <a:latin typeface="Tahoma" panose="020B0604030504040204" pitchFamily="34" charset="0"/>
              </a:defRPr>
            </a:lvl4pPr>
            <a:lvl5pPr marL="1899186" indent="-211021">
              <a:spcBef>
                <a:spcPct val="25000"/>
              </a:spcBef>
              <a:buClr>
                <a:schemeClr val="accent2"/>
              </a:buClr>
              <a:buFont typeface="Wingdings" panose="05000000000000000000" pitchFamily="2" charset="2"/>
              <a:buChar char="§"/>
              <a:defRPr sz="1846">
                <a:solidFill>
                  <a:schemeClr val="tx1"/>
                </a:solidFill>
                <a:latin typeface="Tahoma" panose="020B0604030504040204" pitchFamily="34" charset="0"/>
              </a:defRPr>
            </a:lvl5pPr>
            <a:lvl6pPr marL="2321227"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6pPr>
            <a:lvl7pPr marL="2743269"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7pPr>
            <a:lvl8pPr marL="3165310"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8pPr>
            <a:lvl9pPr marL="3587351"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9pPr>
          </a:lstStyle>
          <a:p>
            <a:pPr>
              <a:spcBef>
                <a:spcPct val="0"/>
              </a:spcBef>
              <a:buClrTx/>
              <a:buFontTx/>
              <a:buNone/>
            </a:pPr>
            <a:fld id="{71F1DE6C-8D1A-44E9-BEF0-6D08BA0E6B29}" type="slidenum">
              <a:rPr lang="es-ES" altLang="es-AR" sz="1108"/>
              <a:pPr>
                <a:spcBef>
                  <a:spcPct val="0"/>
                </a:spcBef>
                <a:buClrTx/>
                <a:buFontTx/>
                <a:buNone/>
              </a:pPr>
              <a:t>52</a:t>
            </a:fld>
            <a:endParaRPr lang="es-ES" altLang="es-AR" sz="1108"/>
          </a:p>
        </p:txBody>
      </p:sp>
      <p:sp>
        <p:nvSpPr>
          <p:cNvPr id="29699" name="Rectángulo 2">
            <a:extLst>
              <a:ext uri="{FF2B5EF4-FFF2-40B4-BE49-F238E27FC236}">
                <a16:creationId xmlns:a16="http://schemas.microsoft.com/office/drawing/2014/main" id="{89723D10-418A-48DA-8615-20ADEBE5A422}"/>
              </a:ext>
            </a:extLst>
          </p:cNvPr>
          <p:cNvSpPr>
            <a:spLocks noGrp="1" noChangeArrowheads="1"/>
          </p:cNvSpPr>
          <p:nvPr>
            <p:ph type="body" sz="half" idx="1"/>
          </p:nvPr>
        </p:nvSpPr>
        <p:spPr>
          <a:xfrm>
            <a:off x="633046" y="2303585"/>
            <a:ext cx="3938954" cy="3235569"/>
          </a:xfrm>
        </p:spPr>
        <p:txBody>
          <a:bodyPr vert="horz" wrap="square" lIns="84992" tIns="42497" rIns="84992" bIns="42497" numCol="1" anchor="t" anchorCtr="0" compatLnSpc="1">
            <a:prstTxWarp prst="textNoShape">
              <a:avLst/>
            </a:prstTxWarp>
          </a:bodyPr>
          <a:lstStyle/>
          <a:p>
            <a:pPr eaLnBrk="1" hangingPunct="1">
              <a:buClr>
                <a:schemeClr val="hlink"/>
              </a:buClr>
            </a:pPr>
            <a:r>
              <a:rPr lang="es-ES" altLang="es-AR" sz="2585">
                <a:solidFill>
                  <a:srgbClr val="000080"/>
                </a:solidFill>
              </a:rPr>
              <a:t> Servidor de archivos</a:t>
            </a:r>
          </a:p>
          <a:p>
            <a:pPr eaLnBrk="1" hangingPunct="1">
              <a:buClr>
                <a:schemeClr val="hlink"/>
              </a:buClr>
            </a:pPr>
            <a:r>
              <a:rPr lang="es-ES" altLang="es-AR" sz="2585">
                <a:solidFill>
                  <a:srgbClr val="000080"/>
                </a:solidFill>
              </a:rPr>
              <a:t> Estaciones de trabajo</a:t>
            </a:r>
          </a:p>
          <a:p>
            <a:pPr eaLnBrk="1" hangingPunct="1">
              <a:buClr>
                <a:schemeClr val="hlink"/>
              </a:buClr>
            </a:pPr>
            <a:r>
              <a:rPr lang="es-ES" altLang="es-AR" sz="2585">
                <a:solidFill>
                  <a:srgbClr val="000080"/>
                </a:solidFill>
              </a:rPr>
              <a:t> Cableado (canal)</a:t>
            </a:r>
          </a:p>
          <a:p>
            <a:pPr eaLnBrk="1" hangingPunct="1">
              <a:buClr>
                <a:schemeClr val="hlink"/>
              </a:buClr>
            </a:pPr>
            <a:r>
              <a:rPr lang="es-ES" altLang="es-AR" sz="2585">
                <a:solidFill>
                  <a:srgbClr val="000080"/>
                </a:solidFill>
              </a:rPr>
              <a:t> Sistema Operativo</a:t>
            </a:r>
          </a:p>
          <a:p>
            <a:pPr eaLnBrk="1" hangingPunct="1">
              <a:buClr>
                <a:schemeClr val="hlink"/>
              </a:buClr>
            </a:pPr>
            <a:r>
              <a:rPr lang="es-ES" altLang="es-AR" sz="2585">
                <a:solidFill>
                  <a:srgbClr val="000080"/>
                </a:solidFill>
              </a:rPr>
              <a:t> Placas de interfaz</a:t>
            </a:r>
          </a:p>
          <a:p>
            <a:pPr eaLnBrk="1" hangingPunct="1">
              <a:buClr>
                <a:schemeClr val="hlink"/>
              </a:buClr>
            </a:pPr>
            <a:r>
              <a:rPr lang="es-ES" altLang="es-AR" sz="2585">
                <a:solidFill>
                  <a:srgbClr val="000080"/>
                </a:solidFill>
              </a:rPr>
              <a:t> Hubs</a:t>
            </a:r>
          </a:p>
        </p:txBody>
      </p:sp>
      <p:sp>
        <p:nvSpPr>
          <p:cNvPr id="29700" name="Rectángulo 3">
            <a:extLst>
              <a:ext uri="{FF2B5EF4-FFF2-40B4-BE49-F238E27FC236}">
                <a16:creationId xmlns:a16="http://schemas.microsoft.com/office/drawing/2014/main" id="{A41BF92C-7671-4BF0-9DBB-1A40A073F066}"/>
              </a:ext>
            </a:extLst>
          </p:cNvPr>
          <p:cNvSpPr>
            <a:spLocks noChangeArrowheads="1"/>
          </p:cNvSpPr>
          <p:nvPr/>
        </p:nvSpPr>
        <p:spPr bwMode="auto">
          <a:xfrm>
            <a:off x="609600" y="685800"/>
            <a:ext cx="7772400" cy="105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992" tIns="42497" rIns="84992" bIns="42497" anchor="ctr"/>
          <a:lstStyle>
            <a:lvl1pPr defTabSz="762000">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defTabSz="76200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defTabSz="7620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defTabSz="7620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defTabSz="7620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defTabSz="7620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defTabSz="7620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defTabSz="7620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defTabSz="7620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a:spcBef>
                <a:spcPct val="0"/>
              </a:spcBef>
              <a:buClrTx/>
              <a:buFontTx/>
              <a:buNone/>
            </a:pPr>
            <a:r>
              <a:rPr lang="es-ES" altLang="es-AR" sz="4062"/>
              <a:t>Componentes de una LAN</a:t>
            </a:r>
          </a:p>
        </p:txBody>
      </p:sp>
      <p:graphicFrame>
        <p:nvGraphicFramePr>
          <p:cNvPr id="29701" name="Objeto 4">
            <a:extLst>
              <a:ext uri="{FF2B5EF4-FFF2-40B4-BE49-F238E27FC236}">
                <a16:creationId xmlns:a16="http://schemas.microsoft.com/office/drawing/2014/main" id="{DFDD4008-7DC2-4709-AAA5-977B9361E432}"/>
              </a:ext>
            </a:extLst>
          </p:cNvPr>
          <p:cNvGraphicFramePr>
            <a:graphicFrameLocks noGrp="1"/>
          </p:cNvGraphicFramePr>
          <p:nvPr>
            <p:ph type="clipArt" sz="half" idx="2"/>
          </p:nvPr>
        </p:nvGraphicFramePr>
        <p:xfrm>
          <a:off x="6107723" y="1745274"/>
          <a:ext cx="801566" cy="1121019"/>
        </p:xfrm>
        <a:graphic>
          <a:graphicData uri="http://schemas.openxmlformats.org/presentationml/2006/ole">
            <mc:AlternateContent xmlns:mc="http://schemas.openxmlformats.org/markup-compatibility/2006">
              <mc:Choice xmlns:v="urn:schemas-microsoft-com:vml" Requires="v">
                <p:oleObj name="Imagen" r:id="rId2" imgW="2735263" imgH="3825875" progId="">
                  <p:embed/>
                </p:oleObj>
              </mc:Choice>
              <mc:Fallback>
                <p:oleObj name="Imagen" r:id="rId2" imgW="2735263" imgH="3825875" progId="">
                  <p:embed/>
                  <p:pic>
                    <p:nvPicPr>
                      <p:cNvPr id="29701" name="Objeto 4">
                        <a:extLst>
                          <a:ext uri="{FF2B5EF4-FFF2-40B4-BE49-F238E27FC236}">
                            <a16:creationId xmlns:a16="http://schemas.microsoft.com/office/drawing/2014/main" id="{DFDD4008-7DC2-4709-AAA5-977B9361E432}"/>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7723" y="1745274"/>
                        <a:ext cx="801566" cy="1121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2" name="Objeto 5">
            <a:extLst>
              <a:ext uri="{FF2B5EF4-FFF2-40B4-BE49-F238E27FC236}">
                <a16:creationId xmlns:a16="http://schemas.microsoft.com/office/drawing/2014/main" id="{07784A95-A10C-4451-ACC9-AF22CC4F1D9B}"/>
              </a:ext>
            </a:extLst>
          </p:cNvPr>
          <p:cNvGraphicFramePr>
            <a:graphicFrameLocks/>
          </p:cNvGraphicFramePr>
          <p:nvPr/>
        </p:nvGraphicFramePr>
        <p:xfrm>
          <a:off x="4894385" y="2447193"/>
          <a:ext cx="992066" cy="1052146"/>
        </p:xfrm>
        <a:graphic>
          <a:graphicData uri="http://schemas.openxmlformats.org/presentationml/2006/ole">
            <mc:AlternateContent xmlns:mc="http://schemas.openxmlformats.org/markup-compatibility/2006">
              <mc:Choice xmlns:v="urn:schemas-microsoft-com:vml" Requires="v">
                <p:oleObj name="Imagen" r:id="rId4" imgW="6464300" imgH="6858000" progId="">
                  <p:embed/>
                </p:oleObj>
              </mc:Choice>
              <mc:Fallback>
                <p:oleObj name="Imagen" r:id="rId4" imgW="6464300" imgH="6858000" progId="">
                  <p:embed/>
                  <p:pic>
                    <p:nvPicPr>
                      <p:cNvPr id="29702" name="Objeto 5">
                        <a:extLst>
                          <a:ext uri="{FF2B5EF4-FFF2-40B4-BE49-F238E27FC236}">
                            <a16:creationId xmlns:a16="http://schemas.microsoft.com/office/drawing/2014/main" id="{07784A95-A10C-4451-ACC9-AF22CC4F1D9B}"/>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4385" y="2447193"/>
                        <a:ext cx="992066" cy="1052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3" name="Objeto 6">
            <a:extLst>
              <a:ext uri="{FF2B5EF4-FFF2-40B4-BE49-F238E27FC236}">
                <a16:creationId xmlns:a16="http://schemas.microsoft.com/office/drawing/2014/main" id="{4918E591-8E8A-42DE-890D-91CC15447552}"/>
              </a:ext>
            </a:extLst>
          </p:cNvPr>
          <p:cNvGraphicFramePr>
            <a:graphicFrameLocks/>
          </p:cNvGraphicFramePr>
          <p:nvPr/>
        </p:nvGraphicFramePr>
        <p:xfrm>
          <a:off x="5668108" y="3502270"/>
          <a:ext cx="992066" cy="1052146"/>
        </p:xfrm>
        <a:graphic>
          <a:graphicData uri="http://schemas.openxmlformats.org/presentationml/2006/ole">
            <mc:AlternateContent xmlns:mc="http://schemas.openxmlformats.org/markup-compatibility/2006">
              <mc:Choice xmlns:v="urn:schemas-microsoft-com:vml" Requires="v">
                <p:oleObj name="Imagen" r:id="rId6" imgW="6464300" imgH="6858000" progId="">
                  <p:embed/>
                </p:oleObj>
              </mc:Choice>
              <mc:Fallback>
                <p:oleObj name="Imagen" r:id="rId6" imgW="6464300" imgH="6858000" progId="">
                  <p:embed/>
                  <p:pic>
                    <p:nvPicPr>
                      <p:cNvPr id="29703" name="Objeto 6">
                        <a:extLst>
                          <a:ext uri="{FF2B5EF4-FFF2-40B4-BE49-F238E27FC236}">
                            <a16:creationId xmlns:a16="http://schemas.microsoft.com/office/drawing/2014/main" id="{4918E591-8E8A-42DE-890D-91CC15447552}"/>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8108" y="3502270"/>
                        <a:ext cx="992066" cy="1052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4" name="Objeto 7">
            <a:extLst>
              <a:ext uri="{FF2B5EF4-FFF2-40B4-BE49-F238E27FC236}">
                <a16:creationId xmlns:a16="http://schemas.microsoft.com/office/drawing/2014/main" id="{5B29CAEA-2BA8-4F55-BD34-29369C523EBB}"/>
              </a:ext>
            </a:extLst>
          </p:cNvPr>
          <p:cNvGraphicFramePr>
            <a:graphicFrameLocks/>
          </p:cNvGraphicFramePr>
          <p:nvPr/>
        </p:nvGraphicFramePr>
        <p:xfrm>
          <a:off x="6932736" y="3431931"/>
          <a:ext cx="992065" cy="1052146"/>
        </p:xfrm>
        <a:graphic>
          <a:graphicData uri="http://schemas.openxmlformats.org/presentationml/2006/ole">
            <mc:AlternateContent xmlns:mc="http://schemas.openxmlformats.org/markup-compatibility/2006">
              <mc:Choice xmlns:v="urn:schemas-microsoft-com:vml" Requires="v">
                <p:oleObj name="Imagen" r:id="rId7" imgW="6464300" imgH="6858000" progId="">
                  <p:embed/>
                </p:oleObj>
              </mc:Choice>
              <mc:Fallback>
                <p:oleObj name="Imagen" r:id="rId7" imgW="6464300" imgH="6858000" progId="">
                  <p:embed/>
                  <p:pic>
                    <p:nvPicPr>
                      <p:cNvPr id="29704" name="Objeto 7">
                        <a:extLst>
                          <a:ext uri="{FF2B5EF4-FFF2-40B4-BE49-F238E27FC236}">
                            <a16:creationId xmlns:a16="http://schemas.microsoft.com/office/drawing/2014/main" id="{5B29CAEA-2BA8-4F55-BD34-29369C523EBB}"/>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2736" y="3431931"/>
                        <a:ext cx="992065" cy="1052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5" name="Objeto 8">
            <a:extLst>
              <a:ext uri="{FF2B5EF4-FFF2-40B4-BE49-F238E27FC236}">
                <a16:creationId xmlns:a16="http://schemas.microsoft.com/office/drawing/2014/main" id="{3B88B6E3-46FC-428A-A33D-4FC1DD25351E}"/>
              </a:ext>
            </a:extLst>
          </p:cNvPr>
          <p:cNvGraphicFramePr>
            <a:graphicFrameLocks/>
          </p:cNvGraphicFramePr>
          <p:nvPr/>
        </p:nvGraphicFramePr>
        <p:xfrm>
          <a:off x="7214089" y="2025162"/>
          <a:ext cx="992065" cy="1052146"/>
        </p:xfrm>
        <a:graphic>
          <a:graphicData uri="http://schemas.openxmlformats.org/presentationml/2006/ole">
            <mc:AlternateContent xmlns:mc="http://schemas.openxmlformats.org/markup-compatibility/2006">
              <mc:Choice xmlns:v="urn:schemas-microsoft-com:vml" Requires="v">
                <p:oleObj name="Imagen" r:id="rId8" imgW="6464300" imgH="6858000" progId="">
                  <p:embed/>
                </p:oleObj>
              </mc:Choice>
              <mc:Fallback>
                <p:oleObj name="Imagen" r:id="rId8" imgW="6464300" imgH="6858000" progId="">
                  <p:embed/>
                  <p:pic>
                    <p:nvPicPr>
                      <p:cNvPr id="29705" name="Objeto 8">
                        <a:extLst>
                          <a:ext uri="{FF2B5EF4-FFF2-40B4-BE49-F238E27FC236}">
                            <a16:creationId xmlns:a16="http://schemas.microsoft.com/office/drawing/2014/main" id="{3B88B6E3-46FC-428A-A33D-4FC1DD25351E}"/>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4089" y="2025162"/>
                        <a:ext cx="992065" cy="1052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06" name="Elipse 9">
            <a:extLst>
              <a:ext uri="{FF2B5EF4-FFF2-40B4-BE49-F238E27FC236}">
                <a16:creationId xmlns:a16="http://schemas.microsoft.com/office/drawing/2014/main" id="{04680570-F665-42AE-9778-877B6DED7372}"/>
              </a:ext>
            </a:extLst>
          </p:cNvPr>
          <p:cNvSpPr>
            <a:spLocks noChangeArrowheads="1"/>
          </p:cNvSpPr>
          <p:nvPr/>
        </p:nvSpPr>
        <p:spPr bwMode="auto">
          <a:xfrm>
            <a:off x="5662246" y="2608384"/>
            <a:ext cx="2543908" cy="1781908"/>
          </a:xfrm>
          <a:prstGeom prst="ellipse">
            <a:avLst/>
          </a:prstGeom>
          <a:noFill/>
          <a:ln w="508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29707" name="Línea 10">
            <a:extLst>
              <a:ext uri="{FF2B5EF4-FFF2-40B4-BE49-F238E27FC236}">
                <a16:creationId xmlns:a16="http://schemas.microsoft.com/office/drawing/2014/main" id="{180EBBA9-59B0-4B2E-8C32-8D953DC56157}"/>
              </a:ext>
            </a:extLst>
          </p:cNvPr>
          <p:cNvSpPr>
            <a:spLocks noChangeShapeType="1"/>
          </p:cNvSpPr>
          <p:nvPr/>
        </p:nvSpPr>
        <p:spPr bwMode="auto">
          <a:xfrm>
            <a:off x="3657600" y="3710354"/>
            <a:ext cx="1981200" cy="0"/>
          </a:xfrm>
          <a:prstGeom prst="line">
            <a:avLst/>
          </a:prstGeom>
          <a:noFill/>
          <a:ln w="25400">
            <a:solidFill>
              <a:schemeClr val="hlink"/>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s-AR" sz="1662"/>
          </a:p>
        </p:txBody>
      </p:sp>
      <p:sp>
        <p:nvSpPr>
          <p:cNvPr id="29708" name="Línea 11">
            <a:extLst>
              <a:ext uri="{FF2B5EF4-FFF2-40B4-BE49-F238E27FC236}">
                <a16:creationId xmlns:a16="http://schemas.microsoft.com/office/drawing/2014/main" id="{E0A21EFC-0248-4804-8529-D2C3BD14B8E9}"/>
              </a:ext>
            </a:extLst>
          </p:cNvPr>
          <p:cNvSpPr>
            <a:spLocks noChangeShapeType="1"/>
          </p:cNvSpPr>
          <p:nvPr/>
        </p:nvSpPr>
        <p:spPr bwMode="auto">
          <a:xfrm flipV="1">
            <a:off x="4343400" y="2162908"/>
            <a:ext cx="1705708" cy="351692"/>
          </a:xfrm>
          <a:prstGeom prst="line">
            <a:avLst/>
          </a:prstGeom>
          <a:noFill/>
          <a:ln w="25400">
            <a:solidFill>
              <a:schemeClr val="hlink"/>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s-AR" sz="1662"/>
          </a:p>
        </p:txBody>
      </p:sp>
      <p:sp>
        <p:nvSpPr>
          <p:cNvPr id="29709" name="Línea 12">
            <a:extLst>
              <a:ext uri="{FF2B5EF4-FFF2-40B4-BE49-F238E27FC236}">
                <a16:creationId xmlns:a16="http://schemas.microsoft.com/office/drawing/2014/main" id="{1F3C2E2C-679B-40E4-A24D-44A4DCFFF734}"/>
              </a:ext>
            </a:extLst>
          </p:cNvPr>
          <p:cNvSpPr>
            <a:spLocks noChangeShapeType="1"/>
          </p:cNvSpPr>
          <p:nvPr/>
        </p:nvSpPr>
        <p:spPr bwMode="auto">
          <a:xfrm flipV="1">
            <a:off x="4343400" y="2936631"/>
            <a:ext cx="720969" cy="211015"/>
          </a:xfrm>
          <a:prstGeom prst="line">
            <a:avLst/>
          </a:prstGeom>
          <a:noFill/>
          <a:ln w="25400">
            <a:solidFill>
              <a:schemeClr val="hlink"/>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s-AR" sz="1662"/>
          </a:p>
        </p:txBody>
      </p:sp>
    </p:spTree>
  </p:cSld>
  <p:clrMapOvr>
    <a:masterClrMapping/>
  </p:clrMapOvr>
  <p:transition spd="slow">
    <p:rand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5 Marcador de número de diapositiva">
            <a:extLst>
              <a:ext uri="{FF2B5EF4-FFF2-40B4-BE49-F238E27FC236}">
                <a16:creationId xmlns:a16="http://schemas.microsoft.com/office/drawing/2014/main" id="{5D6A173A-7DFA-4DF0-89FA-AA289BB83E2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2769">
                <a:solidFill>
                  <a:schemeClr val="tx1"/>
                </a:solidFill>
                <a:latin typeface="Tahoma" panose="020B0604030504040204" pitchFamily="34" charset="0"/>
              </a:defRPr>
            </a:lvl1pPr>
            <a:lvl2pPr marL="685817" indent="-263776">
              <a:spcBef>
                <a:spcPct val="20000"/>
              </a:spcBef>
              <a:buClr>
                <a:schemeClr val="accent2"/>
              </a:buClr>
              <a:buFont typeface="Wingdings" panose="05000000000000000000" pitchFamily="2" charset="2"/>
              <a:buChar char="n"/>
              <a:defRPr sz="2400">
                <a:solidFill>
                  <a:schemeClr val="tx1"/>
                </a:solidFill>
                <a:latin typeface="Tahoma" panose="020B0604030504040204" pitchFamily="34" charset="0"/>
              </a:defRPr>
            </a:lvl2pPr>
            <a:lvl3pPr marL="1055103" indent="-211021">
              <a:spcBef>
                <a:spcPct val="20000"/>
              </a:spcBef>
              <a:buClr>
                <a:schemeClr val="accent2"/>
              </a:buClr>
              <a:buFont typeface="Wingdings" panose="05000000000000000000" pitchFamily="2" charset="2"/>
              <a:buChar char="o"/>
              <a:defRPr sz="2123">
                <a:solidFill>
                  <a:schemeClr val="tx1"/>
                </a:solidFill>
                <a:latin typeface="Tahoma" panose="020B0604030504040204" pitchFamily="34" charset="0"/>
              </a:defRPr>
            </a:lvl3pPr>
            <a:lvl4pPr marL="1477145" indent="-211021">
              <a:spcBef>
                <a:spcPct val="20000"/>
              </a:spcBef>
              <a:buClr>
                <a:schemeClr val="accent2"/>
              </a:buClr>
              <a:buFont typeface="Wingdings" panose="05000000000000000000" pitchFamily="2" charset="2"/>
              <a:buChar char="n"/>
              <a:defRPr sz="1846">
                <a:solidFill>
                  <a:schemeClr val="tx1"/>
                </a:solidFill>
                <a:latin typeface="Tahoma" panose="020B0604030504040204" pitchFamily="34" charset="0"/>
              </a:defRPr>
            </a:lvl4pPr>
            <a:lvl5pPr marL="1899186" indent="-211021">
              <a:spcBef>
                <a:spcPct val="25000"/>
              </a:spcBef>
              <a:buClr>
                <a:schemeClr val="accent2"/>
              </a:buClr>
              <a:buFont typeface="Wingdings" panose="05000000000000000000" pitchFamily="2" charset="2"/>
              <a:buChar char="§"/>
              <a:defRPr sz="1846">
                <a:solidFill>
                  <a:schemeClr val="tx1"/>
                </a:solidFill>
                <a:latin typeface="Tahoma" panose="020B0604030504040204" pitchFamily="34" charset="0"/>
              </a:defRPr>
            </a:lvl5pPr>
            <a:lvl6pPr marL="2321227"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6pPr>
            <a:lvl7pPr marL="2743269"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7pPr>
            <a:lvl8pPr marL="3165310"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8pPr>
            <a:lvl9pPr marL="3587351"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9pPr>
          </a:lstStyle>
          <a:p>
            <a:pPr>
              <a:spcBef>
                <a:spcPct val="0"/>
              </a:spcBef>
              <a:buClrTx/>
              <a:buFontTx/>
              <a:buNone/>
            </a:pPr>
            <a:fld id="{D2DF1C87-98D0-4D55-A882-58549CA44657}" type="slidenum">
              <a:rPr lang="es-ES" altLang="es-AR" sz="1108"/>
              <a:pPr>
                <a:spcBef>
                  <a:spcPct val="0"/>
                </a:spcBef>
                <a:buClrTx/>
                <a:buFontTx/>
                <a:buNone/>
              </a:pPr>
              <a:t>53</a:t>
            </a:fld>
            <a:endParaRPr lang="es-ES" altLang="es-AR" sz="1108"/>
          </a:p>
        </p:txBody>
      </p:sp>
      <p:sp>
        <p:nvSpPr>
          <p:cNvPr id="30723" name="Rectángulo 2">
            <a:extLst>
              <a:ext uri="{FF2B5EF4-FFF2-40B4-BE49-F238E27FC236}">
                <a16:creationId xmlns:a16="http://schemas.microsoft.com/office/drawing/2014/main" id="{F3143AC7-80A3-453F-B31C-4FB55D99F1A8}"/>
              </a:ext>
            </a:extLst>
          </p:cNvPr>
          <p:cNvSpPr>
            <a:spLocks noGrp="1" noChangeArrowheads="1"/>
          </p:cNvSpPr>
          <p:nvPr>
            <p:ph type="title"/>
          </p:nvPr>
        </p:nvSpPr>
        <p:spPr>
          <a:xfrm>
            <a:off x="1758462" y="474784"/>
            <a:ext cx="7385538" cy="1019908"/>
          </a:xfrm>
        </p:spPr>
        <p:txBody>
          <a:bodyPr vert="horz" wrap="square" lIns="84992" tIns="42497" rIns="84992" bIns="42497" numCol="1" anchor="b" anchorCtr="0" compatLnSpc="1">
            <a:prstTxWarp prst="textNoShape">
              <a:avLst/>
            </a:prstTxWarp>
          </a:bodyPr>
          <a:lstStyle/>
          <a:p>
            <a:pPr eaLnBrk="1" hangingPunct="1"/>
            <a:r>
              <a:rPr lang="es-ES" altLang="es-AR">
                <a:solidFill>
                  <a:schemeClr val="tx1"/>
                </a:solidFill>
              </a:rPr>
              <a:t>Estructuras de las redes LAN</a:t>
            </a:r>
          </a:p>
        </p:txBody>
      </p:sp>
      <p:sp>
        <p:nvSpPr>
          <p:cNvPr id="30724" name="Rectángulo 3">
            <a:extLst>
              <a:ext uri="{FF2B5EF4-FFF2-40B4-BE49-F238E27FC236}">
                <a16:creationId xmlns:a16="http://schemas.microsoft.com/office/drawing/2014/main" id="{BC0D631D-2A4F-4740-8946-5F4646F7A640}"/>
              </a:ext>
            </a:extLst>
          </p:cNvPr>
          <p:cNvSpPr>
            <a:spLocks noChangeArrowheads="1"/>
          </p:cNvSpPr>
          <p:nvPr/>
        </p:nvSpPr>
        <p:spPr bwMode="auto">
          <a:xfrm>
            <a:off x="2562958" y="1846385"/>
            <a:ext cx="9144000"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pic>
        <p:nvPicPr>
          <p:cNvPr id="30725" name="Imagen 4">
            <a:extLst>
              <a:ext uri="{FF2B5EF4-FFF2-40B4-BE49-F238E27FC236}">
                <a16:creationId xmlns:a16="http://schemas.microsoft.com/office/drawing/2014/main" id="{615260ED-8FD6-4ACA-A6AF-44203A70A5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9477" y="1811216"/>
            <a:ext cx="5345723" cy="4211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6 Marcador de número de diapositiva">
            <a:extLst>
              <a:ext uri="{FF2B5EF4-FFF2-40B4-BE49-F238E27FC236}">
                <a16:creationId xmlns:a16="http://schemas.microsoft.com/office/drawing/2014/main" id="{0808C8C0-8D08-49F0-8CB0-0E21049B66E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2769">
                <a:solidFill>
                  <a:schemeClr val="tx1"/>
                </a:solidFill>
                <a:latin typeface="Tahoma" panose="020B0604030504040204" pitchFamily="34" charset="0"/>
              </a:defRPr>
            </a:lvl1pPr>
            <a:lvl2pPr marL="685817" indent="-263776">
              <a:spcBef>
                <a:spcPct val="20000"/>
              </a:spcBef>
              <a:buClr>
                <a:schemeClr val="accent2"/>
              </a:buClr>
              <a:buFont typeface="Wingdings" panose="05000000000000000000" pitchFamily="2" charset="2"/>
              <a:buChar char="n"/>
              <a:defRPr sz="2400">
                <a:solidFill>
                  <a:schemeClr val="tx1"/>
                </a:solidFill>
                <a:latin typeface="Tahoma" panose="020B0604030504040204" pitchFamily="34" charset="0"/>
              </a:defRPr>
            </a:lvl2pPr>
            <a:lvl3pPr marL="1055103" indent="-211021">
              <a:spcBef>
                <a:spcPct val="20000"/>
              </a:spcBef>
              <a:buClr>
                <a:schemeClr val="accent2"/>
              </a:buClr>
              <a:buFont typeface="Wingdings" panose="05000000000000000000" pitchFamily="2" charset="2"/>
              <a:buChar char="o"/>
              <a:defRPr sz="2123">
                <a:solidFill>
                  <a:schemeClr val="tx1"/>
                </a:solidFill>
                <a:latin typeface="Tahoma" panose="020B0604030504040204" pitchFamily="34" charset="0"/>
              </a:defRPr>
            </a:lvl3pPr>
            <a:lvl4pPr marL="1477145" indent="-211021">
              <a:spcBef>
                <a:spcPct val="20000"/>
              </a:spcBef>
              <a:buClr>
                <a:schemeClr val="accent2"/>
              </a:buClr>
              <a:buFont typeface="Wingdings" panose="05000000000000000000" pitchFamily="2" charset="2"/>
              <a:buChar char="n"/>
              <a:defRPr sz="1846">
                <a:solidFill>
                  <a:schemeClr val="tx1"/>
                </a:solidFill>
                <a:latin typeface="Tahoma" panose="020B0604030504040204" pitchFamily="34" charset="0"/>
              </a:defRPr>
            </a:lvl4pPr>
            <a:lvl5pPr marL="1899186" indent="-211021">
              <a:spcBef>
                <a:spcPct val="25000"/>
              </a:spcBef>
              <a:buClr>
                <a:schemeClr val="accent2"/>
              </a:buClr>
              <a:buFont typeface="Wingdings" panose="05000000000000000000" pitchFamily="2" charset="2"/>
              <a:buChar char="§"/>
              <a:defRPr sz="1846">
                <a:solidFill>
                  <a:schemeClr val="tx1"/>
                </a:solidFill>
                <a:latin typeface="Tahoma" panose="020B0604030504040204" pitchFamily="34" charset="0"/>
              </a:defRPr>
            </a:lvl5pPr>
            <a:lvl6pPr marL="2321227"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6pPr>
            <a:lvl7pPr marL="2743269"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7pPr>
            <a:lvl8pPr marL="3165310"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8pPr>
            <a:lvl9pPr marL="3587351"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9pPr>
          </a:lstStyle>
          <a:p>
            <a:pPr>
              <a:spcBef>
                <a:spcPct val="0"/>
              </a:spcBef>
              <a:buClrTx/>
              <a:buFontTx/>
              <a:buNone/>
            </a:pPr>
            <a:fld id="{0D90A694-331B-4AD2-8ACA-681AE05357DB}" type="slidenum">
              <a:rPr lang="es-ES" altLang="es-AR" sz="1108"/>
              <a:pPr>
                <a:spcBef>
                  <a:spcPct val="0"/>
                </a:spcBef>
                <a:buClrTx/>
                <a:buFontTx/>
                <a:buNone/>
              </a:pPr>
              <a:t>54</a:t>
            </a:fld>
            <a:endParaRPr lang="es-ES" altLang="es-AR" sz="1108"/>
          </a:p>
        </p:txBody>
      </p:sp>
      <p:sp>
        <p:nvSpPr>
          <p:cNvPr id="31747" name="Rectángulo 2">
            <a:extLst>
              <a:ext uri="{FF2B5EF4-FFF2-40B4-BE49-F238E27FC236}">
                <a16:creationId xmlns:a16="http://schemas.microsoft.com/office/drawing/2014/main" id="{D7F0EB95-14C9-4ABD-A959-9F9A1C9B696E}"/>
              </a:ext>
            </a:extLst>
          </p:cNvPr>
          <p:cNvSpPr>
            <a:spLocks noGrp="1" noChangeArrowheads="1"/>
          </p:cNvSpPr>
          <p:nvPr>
            <p:ph type="title"/>
          </p:nvPr>
        </p:nvSpPr>
        <p:spPr/>
        <p:txBody>
          <a:bodyPr vert="horz" wrap="square" lIns="84992" tIns="42497" rIns="84992" bIns="42497" numCol="1" anchor="b" anchorCtr="0" compatLnSpc="1">
            <a:prstTxWarp prst="textNoShape">
              <a:avLst/>
            </a:prstTxWarp>
          </a:bodyPr>
          <a:lstStyle/>
          <a:p>
            <a:pPr algn="ctr" eaLnBrk="1" hangingPunct="1"/>
            <a:r>
              <a:rPr lang="es-ES" altLang="es-AR" sz="3139"/>
              <a:t>Elementos para configurar una LAN</a:t>
            </a:r>
            <a:br>
              <a:rPr lang="es-ES" altLang="es-AR" sz="3139"/>
            </a:br>
            <a:r>
              <a:rPr lang="es-ES" altLang="es-AR" sz="3139"/>
              <a:t>Servidor de archivos</a:t>
            </a:r>
          </a:p>
        </p:txBody>
      </p:sp>
      <p:sp>
        <p:nvSpPr>
          <p:cNvPr id="31748" name="Rectángulo 3">
            <a:extLst>
              <a:ext uri="{FF2B5EF4-FFF2-40B4-BE49-F238E27FC236}">
                <a16:creationId xmlns:a16="http://schemas.microsoft.com/office/drawing/2014/main" id="{903604EB-1349-445B-B0E4-14C048110B2E}"/>
              </a:ext>
            </a:extLst>
          </p:cNvPr>
          <p:cNvSpPr>
            <a:spLocks noGrp="1" noChangeArrowheads="1"/>
          </p:cNvSpPr>
          <p:nvPr>
            <p:ph type="body" sz="half" idx="1"/>
          </p:nvPr>
        </p:nvSpPr>
        <p:spPr>
          <a:xfrm>
            <a:off x="703385" y="1740877"/>
            <a:ext cx="3944815" cy="3868615"/>
          </a:xfrm>
        </p:spPr>
        <p:txBody>
          <a:bodyPr vert="horz" wrap="square" lIns="84992" tIns="42497" rIns="84992" bIns="42497" numCol="1" anchor="t" anchorCtr="0" compatLnSpc="1">
            <a:prstTxWarp prst="textNoShape">
              <a:avLst/>
            </a:prstTxWarp>
          </a:bodyPr>
          <a:lstStyle/>
          <a:p>
            <a:pPr eaLnBrk="1" hangingPunct="1">
              <a:buClr>
                <a:schemeClr val="hlink"/>
              </a:buClr>
              <a:buSzPct val="85000"/>
              <a:buFont typeface="Wingdings" panose="05000000000000000000" pitchFamily="2" charset="2"/>
              <a:buChar char="Ø"/>
            </a:pPr>
            <a:r>
              <a:rPr lang="es-ES" altLang="es-AR" sz="1846" b="1"/>
              <a:t>Es una computadora que gestiona el sistema de archivos de la red.</a:t>
            </a:r>
          </a:p>
          <a:p>
            <a:pPr eaLnBrk="1" hangingPunct="1">
              <a:buClr>
                <a:schemeClr val="hlink"/>
              </a:buClr>
              <a:buSzPct val="85000"/>
              <a:buFont typeface="Wingdings" panose="05000000000000000000" pitchFamily="2" charset="2"/>
              <a:buChar char="Ø"/>
            </a:pPr>
            <a:endParaRPr lang="es-ES" altLang="es-AR" sz="1846" b="1"/>
          </a:p>
          <a:p>
            <a:pPr eaLnBrk="1" hangingPunct="1">
              <a:buClr>
                <a:schemeClr val="hlink"/>
              </a:buClr>
              <a:buSzPct val="85000"/>
              <a:buFont typeface="Wingdings" panose="05000000000000000000" pitchFamily="2" charset="2"/>
              <a:buChar char="Ø"/>
            </a:pPr>
            <a:r>
              <a:rPr lang="es-ES" altLang="es-AR" sz="1846" b="1"/>
              <a:t>El sistema operativo de la red reside en el servidor.</a:t>
            </a:r>
          </a:p>
          <a:p>
            <a:pPr eaLnBrk="1" hangingPunct="1">
              <a:buClr>
                <a:schemeClr val="hlink"/>
              </a:buClr>
              <a:buSzPct val="85000"/>
              <a:buFont typeface="Wingdings" panose="05000000000000000000" pitchFamily="2" charset="2"/>
              <a:buChar char="Ø"/>
            </a:pPr>
            <a:endParaRPr lang="es-ES" altLang="es-AR" sz="1846" b="1"/>
          </a:p>
          <a:p>
            <a:pPr eaLnBrk="1" hangingPunct="1">
              <a:buClr>
                <a:schemeClr val="hlink"/>
              </a:buClr>
              <a:buSzPct val="85000"/>
              <a:buFont typeface="Wingdings" panose="05000000000000000000" pitchFamily="2" charset="2"/>
              <a:buChar char="Ø"/>
            </a:pPr>
            <a:endParaRPr lang="es-ES" altLang="es-AR" sz="1846" b="1"/>
          </a:p>
          <a:p>
            <a:pPr eaLnBrk="1" hangingPunct="1">
              <a:buClr>
                <a:schemeClr val="hlink"/>
              </a:buClr>
              <a:buSzPct val="85000"/>
              <a:buFont typeface="Wingdings" panose="05000000000000000000" pitchFamily="2" charset="2"/>
              <a:buChar char="Ø"/>
            </a:pPr>
            <a:r>
              <a:rPr lang="es-ES" altLang="es-AR" sz="1846" b="1"/>
              <a:t>La tarea principal del server es procesar las peticiones de las estaciones de trabajo de la red. </a:t>
            </a:r>
          </a:p>
        </p:txBody>
      </p:sp>
      <p:sp>
        <p:nvSpPr>
          <p:cNvPr id="31749" name="Rectángulo 4">
            <a:extLst>
              <a:ext uri="{FF2B5EF4-FFF2-40B4-BE49-F238E27FC236}">
                <a16:creationId xmlns:a16="http://schemas.microsoft.com/office/drawing/2014/main" id="{83C66F1D-8A76-470D-92C7-33961070A96D}"/>
              </a:ext>
            </a:extLst>
          </p:cNvPr>
          <p:cNvSpPr>
            <a:spLocks noGrp="1" noChangeArrowheads="1"/>
          </p:cNvSpPr>
          <p:nvPr>
            <p:ph type="body" sz="half" idx="2"/>
          </p:nvPr>
        </p:nvSpPr>
        <p:spPr>
          <a:xfrm>
            <a:off x="5205046" y="1951892"/>
            <a:ext cx="3798277" cy="3165231"/>
          </a:xfrm>
        </p:spPr>
        <p:txBody>
          <a:bodyPr vert="horz" wrap="square" lIns="84992" tIns="42497" rIns="84992" bIns="42497" numCol="1" anchor="t" anchorCtr="0" compatLnSpc="1">
            <a:prstTxWarp prst="textNoShape">
              <a:avLst/>
            </a:prstTxWarp>
          </a:bodyPr>
          <a:lstStyle/>
          <a:p>
            <a:pPr eaLnBrk="1" hangingPunct="1">
              <a:buSzPct val="255000"/>
              <a:buFont typeface="Monotype Sorts"/>
              <a:buChar char=" "/>
            </a:pPr>
            <a:r>
              <a:rPr lang="es-ES" altLang="es-AR" sz="1662" b="1"/>
              <a:t>Puede ser dedicado o no  dedicado.</a:t>
            </a:r>
          </a:p>
          <a:p>
            <a:pPr eaLnBrk="1" hangingPunct="1">
              <a:buSzPct val="255000"/>
              <a:buFont typeface="Monotype Sorts"/>
              <a:buChar char=" "/>
            </a:pPr>
            <a:endParaRPr lang="es-ES" altLang="es-AR" sz="1662" b="1"/>
          </a:p>
          <a:p>
            <a:pPr eaLnBrk="1" hangingPunct="1">
              <a:buSzPct val="255000"/>
              <a:buFont typeface="Monotype Sorts"/>
              <a:buChar char=" "/>
            </a:pPr>
            <a:r>
              <a:rPr lang="es-ES" altLang="es-AR" sz="1662" b="1"/>
              <a:t>Esto implica seguridad porque impide el acceso al sistema de personas no autorizadas</a:t>
            </a:r>
          </a:p>
          <a:p>
            <a:pPr eaLnBrk="1" hangingPunct="1">
              <a:buSzPct val="255000"/>
              <a:buFont typeface="Monotype Sorts"/>
              <a:buChar char=" "/>
            </a:pPr>
            <a:endParaRPr lang="es-ES" altLang="es-AR" sz="1662" b="1"/>
          </a:p>
          <a:p>
            <a:pPr eaLnBrk="1" hangingPunct="1">
              <a:buSzPct val="255000"/>
              <a:buFont typeface="Monotype Sorts"/>
              <a:buChar char=" "/>
            </a:pPr>
            <a:r>
              <a:rPr lang="es-ES" altLang="es-AR" sz="1662" b="1"/>
              <a:t>En redes grandes suelen producirse congestiones.</a:t>
            </a:r>
          </a:p>
          <a:p>
            <a:pPr eaLnBrk="1" hangingPunct="1">
              <a:buSzPct val="255000"/>
              <a:buFont typeface="Monotype Sorts"/>
              <a:buChar char=" "/>
            </a:pPr>
            <a:r>
              <a:rPr lang="es-ES" altLang="es-AR" sz="1662" b="1"/>
              <a:t>Es importante contar con un server de elevadas restaciones</a:t>
            </a:r>
          </a:p>
        </p:txBody>
      </p:sp>
      <p:sp>
        <p:nvSpPr>
          <p:cNvPr id="31750" name="Autoforma 5">
            <a:extLst>
              <a:ext uri="{FF2B5EF4-FFF2-40B4-BE49-F238E27FC236}">
                <a16:creationId xmlns:a16="http://schemas.microsoft.com/office/drawing/2014/main" id="{436115E9-FA88-405A-A185-18283A79D521}"/>
              </a:ext>
            </a:extLst>
          </p:cNvPr>
          <p:cNvSpPr>
            <a:spLocks noChangeArrowheads="1"/>
          </p:cNvSpPr>
          <p:nvPr/>
        </p:nvSpPr>
        <p:spPr bwMode="auto">
          <a:xfrm>
            <a:off x="4665785" y="2092569"/>
            <a:ext cx="750277" cy="339969"/>
          </a:xfrm>
          <a:prstGeom prst="rightArrow">
            <a:avLst>
              <a:gd name="adj1" fmla="val 50000"/>
              <a:gd name="adj2" fmla="val 110355"/>
            </a:avLst>
          </a:prstGeom>
          <a:solidFill>
            <a:schemeClr val="accent1"/>
          </a:solidFill>
          <a:ln w="12700">
            <a:solidFill>
              <a:schemeClr val="tx1"/>
            </a:solidFill>
            <a:miter lim="800000"/>
            <a:headEnd/>
            <a:tailEnd/>
          </a:ln>
          <a:effectLst>
            <a:outerShdw dist="107763" dir="2700000" algn="ctr" rotWithShape="0">
              <a:schemeClr val="hlink"/>
            </a:outerShdw>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s-AR" altLang="es-AR" sz="1662"/>
          </a:p>
        </p:txBody>
      </p:sp>
      <p:sp>
        <p:nvSpPr>
          <p:cNvPr id="31751" name="Autoforma 6">
            <a:extLst>
              <a:ext uri="{FF2B5EF4-FFF2-40B4-BE49-F238E27FC236}">
                <a16:creationId xmlns:a16="http://schemas.microsoft.com/office/drawing/2014/main" id="{4077DC76-04E7-485B-A86A-8FB821AE05A5}"/>
              </a:ext>
            </a:extLst>
          </p:cNvPr>
          <p:cNvSpPr>
            <a:spLocks noChangeArrowheads="1"/>
          </p:cNvSpPr>
          <p:nvPr/>
        </p:nvSpPr>
        <p:spPr bwMode="auto">
          <a:xfrm>
            <a:off x="4712677" y="3163766"/>
            <a:ext cx="750277" cy="339969"/>
          </a:xfrm>
          <a:prstGeom prst="rightArrow">
            <a:avLst>
              <a:gd name="adj1" fmla="val 50000"/>
              <a:gd name="adj2" fmla="val 110355"/>
            </a:avLst>
          </a:prstGeom>
          <a:solidFill>
            <a:schemeClr val="accent1"/>
          </a:solidFill>
          <a:ln w="12700">
            <a:solidFill>
              <a:schemeClr val="tx1"/>
            </a:solidFill>
            <a:miter lim="800000"/>
            <a:headEnd/>
            <a:tailEnd/>
          </a:ln>
          <a:effectLst>
            <a:outerShdw dist="107763" dir="2700000" algn="ctr" rotWithShape="0">
              <a:schemeClr val="hlink"/>
            </a:outerShdw>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s-AR" altLang="es-AR" sz="1662"/>
          </a:p>
        </p:txBody>
      </p:sp>
      <p:sp>
        <p:nvSpPr>
          <p:cNvPr id="31752" name="Autoforma 7">
            <a:extLst>
              <a:ext uri="{FF2B5EF4-FFF2-40B4-BE49-F238E27FC236}">
                <a16:creationId xmlns:a16="http://schemas.microsoft.com/office/drawing/2014/main" id="{C8ED1A6D-39AD-4220-8D2A-5BC4BCF75D3B}"/>
              </a:ext>
            </a:extLst>
          </p:cNvPr>
          <p:cNvSpPr>
            <a:spLocks noChangeArrowheads="1"/>
          </p:cNvSpPr>
          <p:nvPr/>
        </p:nvSpPr>
        <p:spPr bwMode="auto">
          <a:xfrm>
            <a:off x="4665785" y="4624754"/>
            <a:ext cx="750277" cy="339969"/>
          </a:xfrm>
          <a:prstGeom prst="rightArrow">
            <a:avLst>
              <a:gd name="adj1" fmla="val 50000"/>
              <a:gd name="adj2" fmla="val 110355"/>
            </a:avLst>
          </a:prstGeom>
          <a:solidFill>
            <a:schemeClr val="accent1"/>
          </a:solidFill>
          <a:ln w="12700">
            <a:solidFill>
              <a:schemeClr val="tx1"/>
            </a:solidFill>
            <a:miter lim="800000"/>
            <a:headEnd/>
            <a:tailEnd/>
          </a:ln>
          <a:effectLst>
            <a:outerShdw dist="107763" dir="2700000" algn="ctr" rotWithShape="0">
              <a:schemeClr val="hlink"/>
            </a:outerShdw>
          </a:effec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s-AR" altLang="es-AR" sz="1662"/>
          </a:p>
        </p:txBody>
      </p:sp>
    </p:spTree>
  </p:cSld>
  <p:clrMapOvr>
    <a:masterClrMapping/>
  </p:clrMapOvr>
  <p:transition spd="slow">
    <p:rand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5 Marcador de número de diapositiva">
            <a:extLst>
              <a:ext uri="{FF2B5EF4-FFF2-40B4-BE49-F238E27FC236}">
                <a16:creationId xmlns:a16="http://schemas.microsoft.com/office/drawing/2014/main" id="{D790943F-D6E0-4A7C-B64D-4AD574E8C7A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2769">
                <a:solidFill>
                  <a:schemeClr val="tx1"/>
                </a:solidFill>
                <a:latin typeface="Tahoma" panose="020B0604030504040204" pitchFamily="34" charset="0"/>
              </a:defRPr>
            </a:lvl1pPr>
            <a:lvl2pPr marL="685817" indent="-263776">
              <a:spcBef>
                <a:spcPct val="20000"/>
              </a:spcBef>
              <a:buClr>
                <a:schemeClr val="accent2"/>
              </a:buClr>
              <a:buFont typeface="Wingdings" panose="05000000000000000000" pitchFamily="2" charset="2"/>
              <a:buChar char="n"/>
              <a:defRPr sz="2400">
                <a:solidFill>
                  <a:schemeClr val="tx1"/>
                </a:solidFill>
                <a:latin typeface="Tahoma" panose="020B0604030504040204" pitchFamily="34" charset="0"/>
              </a:defRPr>
            </a:lvl2pPr>
            <a:lvl3pPr marL="1055103" indent="-211021">
              <a:spcBef>
                <a:spcPct val="20000"/>
              </a:spcBef>
              <a:buClr>
                <a:schemeClr val="accent2"/>
              </a:buClr>
              <a:buFont typeface="Wingdings" panose="05000000000000000000" pitchFamily="2" charset="2"/>
              <a:buChar char="o"/>
              <a:defRPr sz="2123">
                <a:solidFill>
                  <a:schemeClr val="tx1"/>
                </a:solidFill>
                <a:latin typeface="Tahoma" panose="020B0604030504040204" pitchFamily="34" charset="0"/>
              </a:defRPr>
            </a:lvl3pPr>
            <a:lvl4pPr marL="1477145" indent="-211021">
              <a:spcBef>
                <a:spcPct val="20000"/>
              </a:spcBef>
              <a:buClr>
                <a:schemeClr val="accent2"/>
              </a:buClr>
              <a:buFont typeface="Wingdings" panose="05000000000000000000" pitchFamily="2" charset="2"/>
              <a:buChar char="n"/>
              <a:defRPr sz="1846">
                <a:solidFill>
                  <a:schemeClr val="tx1"/>
                </a:solidFill>
                <a:latin typeface="Tahoma" panose="020B0604030504040204" pitchFamily="34" charset="0"/>
              </a:defRPr>
            </a:lvl4pPr>
            <a:lvl5pPr marL="1899186" indent="-211021">
              <a:spcBef>
                <a:spcPct val="25000"/>
              </a:spcBef>
              <a:buClr>
                <a:schemeClr val="accent2"/>
              </a:buClr>
              <a:buFont typeface="Wingdings" panose="05000000000000000000" pitchFamily="2" charset="2"/>
              <a:buChar char="§"/>
              <a:defRPr sz="1846">
                <a:solidFill>
                  <a:schemeClr val="tx1"/>
                </a:solidFill>
                <a:latin typeface="Tahoma" panose="020B0604030504040204" pitchFamily="34" charset="0"/>
              </a:defRPr>
            </a:lvl5pPr>
            <a:lvl6pPr marL="2321227"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6pPr>
            <a:lvl7pPr marL="2743269"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7pPr>
            <a:lvl8pPr marL="3165310"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8pPr>
            <a:lvl9pPr marL="3587351"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9pPr>
          </a:lstStyle>
          <a:p>
            <a:pPr>
              <a:spcBef>
                <a:spcPct val="0"/>
              </a:spcBef>
              <a:buClrTx/>
              <a:buFontTx/>
              <a:buNone/>
            </a:pPr>
            <a:fld id="{B4CA8AC2-6B11-4749-8EB0-06F566E8103B}" type="slidenum">
              <a:rPr lang="es-ES" altLang="es-AR" sz="1108"/>
              <a:pPr>
                <a:spcBef>
                  <a:spcPct val="0"/>
                </a:spcBef>
                <a:buClrTx/>
                <a:buFontTx/>
                <a:buNone/>
              </a:pPr>
              <a:t>55</a:t>
            </a:fld>
            <a:endParaRPr lang="es-ES" altLang="es-AR" sz="1108"/>
          </a:p>
        </p:txBody>
      </p:sp>
      <p:graphicFrame>
        <p:nvGraphicFramePr>
          <p:cNvPr id="32771" name="Objeto 2">
            <a:extLst>
              <a:ext uri="{FF2B5EF4-FFF2-40B4-BE49-F238E27FC236}">
                <a16:creationId xmlns:a16="http://schemas.microsoft.com/office/drawing/2014/main" id="{349CF8F1-DA81-41AD-BE5D-2EE4F77905C7}"/>
              </a:ext>
            </a:extLst>
          </p:cNvPr>
          <p:cNvGraphicFramePr>
            <a:graphicFrameLocks/>
          </p:cNvGraphicFramePr>
          <p:nvPr/>
        </p:nvGraphicFramePr>
        <p:xfrm>
          <a:off x="817685" y="4498731"/>
          <a:ext cx="1292469" cy="1024304"/>
        </p:xfrm>
        <a:graphic>
          <a:graphicData uri="http://schemas.openxmlformats.org/presentationml/2006/ole">
            <mc:AlternateContent xmlns:mc="http://schemas.openxmlformats.org/markup-compatibility/2006">
              <mc:Choice xmlns:v="urn:schemas-microsoft-com:vml" Requires="v">
                <p:oleObj name="Imagen de mapa de bits" r:id="rId2" imgW="780746" imgH="618884" progId="PBrush">
                  <p:embed/>
                </p:oleObj>
              </mc:Choice>
              <mc:Fallback>
                <p:oleObj name="Imagen de mapa de bits" r:id="rId2" imgW="780746" imgH="618884" progId="PBrush">
                  <p:embed/>
                  <p:pic>
                    <p:nvPicPr>
                      <p:cNvPr id="32771" name="Objeto 2">
                        <a:extLst>
                          <a:ext uri="{FF2B5EF4-FFF2-40B4-BE49-F238E27FC236}">
                            <a16:creationId xmlns:a16="http://schemas.microsoft.com/office/drawing/2014/main" id="{349CF8F1-DA81-41AD-BE5D-2EE4F77905C7}"/>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685" y="4498731"/>
                        <a:ext cx="1292469" cy="1024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772" name="Rectángulo 3">
            <a:extLst>
              <a:ext uri="{FF2B5EF4-FFF2-40B4-BE49-F238E27FC236}">
                <a16:creationId xmlns:a16="http://schemas.microsoft.com/office/drawing/2014/main" id="{7C6B79BF-6779-4394-B722-B1B03AB27AC1}"/>
              </a:ext>
            </a:extLst>
          </p:cNvPr>
          <p:cNvSpPr>
            <a:spLocks noGrp="1" noChangeArrowheads="1"/>
          </p:cNvSpPr>
          <p:nvPr>
            <p:ph type="title"/>
          </p:nvPr>
        </p:nvSpPr>
        <p:spPr>
          <a:xfrm>
            <a:off x="873370" y="474785"/>
            <a:ext cx="7734300" cy="984738"/>
          </a:xfrm>
        </p:spPr>
        <p:txBody>
          <a:bodyPr vert="horz" wrap="square" lIns="84992" tIns="42497" rIns="84992" bIns="42497" numCol="1" anchor="b" anchorCtr="0" compatLnSpc="1">
            <a:prstTxWarp prst="textNoShape">
              <a:avLst/>
            </a:prstTxWarp>
          </a:bodyPr>
          <a:lstStyle/>
          <a:p>
            <a:pPr algn="ctr" eaLnBrk="1" hangingPunct="1"/>
            <a:r>
              <a:rPr lang="es-ES" altLang="es-AR"/>
              <a:t>Elementos para configurar una LAN</a:t>
            </a:r>
            <a:br>
              <a:rPr lang="es-ES" altLang="es-AR"/>
            </a:br>
            <a:r>
              <a:rPr lang="es-ES" altLang="es-AR"/>
              <a:t>Sistema operativo de red</a:t>
            </a:r>
          </a:p>
        </p:txBody>
      </p:sp>
      <p:sp>
        <p:nvSpPr>
          <p:cNvPr id="32773" name="Rectángulo 4">
            <a:extLst>
              <a:ext uri="{FF2B5EF4-FFF2-40B4-BE49-F238E27FC236}">
                <a16:creationId xmlns:a16="http://schemas.microsoft.com/office/drawing/2014/main" id="{9936EF9C-33B3-4A73-9EED-642BADF88B23}"/>
              </a:ext>
            </a:extLst>
          </p:cNvPr>
          <p:cNvSpPr>
            <a:spLocks noGrp="1" noChangeArrowheads="1"/>
          </p:cNvSpPr>
          <p:nvPr>
            <p:ph type="body" idx="1"/>
          </p:nvPr>
        </p:nvSpPr>
        <p:spPr>
          <a:xfrm>
            <a:off x="1799492" y="1811216"/>
            <a:ext cx="7063154" cy="3868615"/>
          </a:xfrm>
        </p:spPr>
        <p:txBody>
          <a:bodyPr vert="horz" wrap="square" lIns="84992" tIns="42497" rIns="84992" bIns="42497" numCol="1" anchor="t" anchorCtr="0" compatLnSpc="1">
            <a:prstTxWarp prst="textNoShape">
              <a:avLst/>
            </a:prstTxWarp>
          </a:bodyPr>
          <a:lstStyle/>
          <a:p>
            <a:pPr eaLnBrk="1" hangingPunct="1">
              <a:buClr>
                <a:schemeClr val="hlink"/>
              </a:buClr>
            </a:pPr>
            <a:r>
              <a:rPr lang="es-ES" altLang="es-AR" sz="2215" b="1"/>
              <a:t>Es el software que administra la LAN. Normalmente reside en el servidor de archivos</a:t>
            </a:r>
          </a:p>
          <a:p>
            <a:pPr lvl="1" eaLnBrk="1" hangingPunct="1">
              <a:buClr>
                <a:schemeClr val="hlink"/>
              </a:buClr>
            </a:pPr>
            <a:r>
              <a:rPr lang="es-ES" altLang="es-AR" sz="2031" b="1"/>
              <a:t>Servicio de archivos</a:t>
            </a:r>
          </a:p>
          <a:p>
            <a:pPr lvl="1" eaLnBrk="1" hangingPunct="1">
              <a:buClr>
                <a:schemeClr val="hlink"/>
              </a:buClr>
            </a:pPr>
            <a:r>
              <a:rPr lang="es-ES" altLang="es-AR" sz="2031" b="1"/>
              <a:t>Seguridad (password)</a:t>
            </a:r>
          </a:p>
          <a:p>
            <a:pPr lvl="1" eaLnBrk="1" hangingPunct="1">
              <a:buClr>
                <a:schemeClr val="hlink"/>
              </a:buClr>
            </a:pPr>
            <a:r>
              <a:rPr lang="es-ES" altLang="es-AR" sz="2031" b="1"/>
              <a:t>Utilidades de gestión (utilitarios)</a:t>
            </a:r>
          </a:p>
          <a:p>
            <a:pPr lvl="1" eaLnBrk="1" hangingPunct="1">
              <a:buClr>
                <a:schemeClr val="hlink"/>
              </a:buClr>
            </a:pPr>
            <a:r>
              <a:rPr lang="es-ES" altLang="es-AR" sz="2031" b="1"/>
              <a:t>Comunicación entre usuarios</a:t>
            </a:r>
          </a:p>
          <a:p>
            <a:pPr lvl="1" eaLnBrk="1" hangingPunct="1">
              <a:buClr>
                <a:schemeClr val="hlink"/>
              </a:buClr>
            </a:pPr>
            <a:r>
              <a:rPr lang="es-ES" altLang="es-AR" sz="2031" b="1"/>
              <a:t>Colas de impresión ( spooling)</a:t>
            </a:r>
          </a:p>
          <a:p>
            <a:pPr lvl="1" eaLnBrk="1" hangingPunct="1">
              <a:buClr>
                <a:schemeClr val="hlink"/>
              </a:buClr>
            </a:pPr>
            <a:r>
              <a:rPr lang="es-ES" altLang="es-AR" sz="2031" b="1"/>
              <a:t>Conectividad entre redes </a:t>
            </a:r>
          </a:p>
        </p:txBody>
      </p:sp>
      <p:graphicFrame>
        <p:nvGraphicFramePr>
          <p:cNvPr id="32774" name="Objeto 5">
            <a:extLst>
              <a:ext uri="{FF2B5EF4-FFF2-40B4-BE49-F238E27FC236}">
                <a16:creationId xmlns:a16="http://schemas.microsoft.com/office/drawing/2014/main" id="{479AC7F6-6736-4728-80AE-E93378CA65F3}"/>
              </a:ext>
            </a:extLst>
          </p:cNvPr>
          <p:cNvGraphicFramePr>
            <a:graphicFrameLocks/>
          </p:cNvGraphicFramePr>
          <p:nvPr/>
        </p:nvGraphicFramePr>
        <p:xfrm>
          <a:off x="835270" y="2718290"/>
          <a:ext cx="1274885" cy="1062403"/>
        </p:xfrm>
        <a:graphic>
          <a:graphicData uri="http://schemas.openxmlformats.org/presentationml/2006/ole">
            <mc:AlternateContent xmlns:mc="http://schemas.openxmlformats.org/markup-compatibility/2006">
              <mc:Choice xmlns:v="urn:schemas-microsoft-com:vml" Requires="v">
                <p:oleObj name="Imagen de mapa de bits" r:id="rId4" imgW="742661" imgH="618884" progId="PBrush">
                  <p:embed/>
                </p:oleObj>
              </mc:Choice>
              <mc:Fallback>
                <p:oleObj name="Imagen de mapa de bits" r:id="rId4" imgW="742661" imgH="618884" progId="PBrush">
                  <p:embed/>
                  <p:pic>
                    <p:nvPicPr>
                      <p:cNvPr id="32774" name="Objeto 5">
                        <a:extLst>
                          <a:ext uri="{FF2B5EF4-FFF2-40B4-BE49-F238E27FC236}">
                            <a16:creationId xmlns:a16="http://schemas.microsoft.com/office/drawing/2014/main" id="{479AC7F6-6736-4728-80AE-E93378CA65F3}"/>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5270" y="2718290"/>
                        <a:ext cx="1274885" cy="1062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5" name="Objeto 6">
            <a:extLst>
              <a:ext uri="{FF2B5EF4-FFF2-40B4-BE49-F238E27FC236}">
                <a16:creationId xmlns:a16="http://schemas.microsoft.com/office/drawing/2014/main" id="{ABE8394E-8025-407B-ABD9-AB1DC249BB91}"/>
              </a:ext>
            </a:extLst>
          </p:cNvPr>
          <p:cNvGraphicFramePr>
            <a:graphicFrameLocks/>
          </p:cNvGraphicFramePr>
          <p:nvPr/>
        </p:nvGraphicFramePr>
        <p:xfrm>
          <a:off x="6686551" y="3760177"/>
          <a:ext cx="2387111" cy="1878623"/>
        </p:xfrm>
        <a:graphic>
          <a:graphicData uri="http://schemas.openxmlformats.org/presentationml/2006/ole">
            <mc:AlternateContent xmlns:mc="http://schemas.openxmlformats.org/markup-compatibility/2006">
              <mc:Choice xmlns:v="urn:schemas-microsoft-com:vml" Requires="v">
                <p:oleObj name="Imagen" r:id="rId6" imgW="4000500" imgH="3148013" progId="">
                  <p:embed/>
                </p:oleObj>
              </mc:Choice>
              <mc:Fallback>
                <p:oleObj name="Imagen" r:id="rId6" imgW="4000500" imgH="3148013" progId="">
                  <p:embed/>
                  <p:pic>
                    <p:nvPicPr>
                      <p:cNvPr id="32775" name="Objeto 6">
                        <a:extLst>
                          <a:ext uri="{FF2B5EF4-FFF2-40B4-BE49-F238E27FC236}">
                            <a16:creationId xmlns:a16="http://schemas.microsoft.com/office/drawing/2014/main" id="{ABE8394E-8025-407B-ABD9-AB1DC249BB91}"/>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86551" y="3760177"/>
                        <a:ext cx="2387111" cy="1878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776" name="Autoforma 7">
            <a:extLst>
              <a:ext uri="{FF2B5EF4-FFF2-40B4-BE49-F238E27FC236}">
                <a16:creationId xmlns:a16="http://schemas.microsoft.com/office/drawing/2014/main" id="{4F6FA9B4-1D40-4E8B-BA67-FB8717928662}"/>
              </a:ext>
            </a:extLst>
          </p:cNvPr>
          <p:cNvSpPr>
            <a:spLocks noChangeArrowheads="1"/>
          </p:cNvSpPr>
          <p:nvPr/>
        </p:nvSpPr>
        <p:spPr bwMode="auto">
          <a:xfrm>
            <a:off x="7315200" y="2795954"/>
            <a:ext cx="1758462" cy="773723"/>
          </a:xfrm>
          <a:prstGeom prst="cloudCallout">
            <a:avLst>
              <a:gd name="adj1" fmla="val -43750"/>
              <a:gd name="adj2" fmla="val 70000"/>
            </a:avLst>
          </a:prstGeom>
          <a:solidFill>
            <a:srgbClr val="CCFFFF"/>
          </a:solidFill>
          <a:ln w="12700">
            <a:solidFill>
              <a:schemeClr val="tx1"/>
            </a:solidFill>
            <a:round/>
            <a:headEnd type="none" w="sm" len="sm"/>
            <a:tailEnd type="none" w="sm" len="sm"/>
          </a:ln>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a:spcBef>
                <a:spcPct val="0"/>
              </a:spcBef>
              <a:buClrTx/>
              <a:buFontTx/>
              <a:buNone/>
            </a:pPr>
            <a:r>
              <a:rPr lang="es-ES_tradnl" altLang="es-AR" sz="1846"/>
              <a:t>¿Username ?</a:t>
            </a:r>
          </a:p>
          <a:p>
            <a:pPr>
              <a:spcBef>
                <a:spcPct val="0"/>
              </a:spcBef>
              <a:buClrTx/>
              <a:buFontTx/>
              <a:buNone/>
            </a:pPr>
            <a:r>
              <a:rPr lang="es-ES_tradnl" altLang="es-AR" sz="1846"/>
              <a:t>¿Pasword?</a:t>
            </a:r>
          </a:p>
        </p:txBody>
      </p:sp>
    </p:spTree>
  </p:cSld>
  <p:clrMapOvr>
    <a:masterClrMapping/>
  </p:clrMapOvr>
  <p:transition spd="slow">
    <p:rand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5 Marcador de número de diapositiva">
            <a:extLst>
              <a:ext uri="{FF2B5EF4-FFF2-40B4-BE49-F238E27FC236}">
                <a16:creationId xmlns:a16="http://schemas.microsoft.com/office/drawing/2014/main" id="{3019DD01-0403-43E0-A44F-44717B21622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2769">
                <a:solidFill>
                  <a:schemeClr val="tx1"/>
                </a:solidFill>
                <a:latin typeface="Tahoma" panose="020B0604030504040204" pitchFamily="34" charset="0"/>
              </a:defRPr>
            </a:lvl1pPr>
            <a:lvl2pPr marL="685817" indent="-263776">
              <a:spcBef>
                <a:spcPct val="20000"/>
              </a:spcBef>
              <a:buClr>
                <a:schemeClr val="accent2"/>
              </a:buClr>
              <a:buFont typeface="Wingdings" panose="05000000000000000000" pitchFamily="2" charset="2"/>
              <a:buChar char="n"/>
              <a:defRPr sz="2400">
                <a:solidFill>
                  <a:schemeClr val="tx1"/>
                </a:solidFill>
                <a:latin typeface="Tahoma" panose="020B0604030504040204" pitchFamily="34" charset="0"/>
              </a:defRPr>
            </a:lvl2pPr>
            <a:lvl3pPr marL="1055103" indent="-211021">
              <a:spcBef>
                <a:spcPct val="20000"/>
              </a:spcBef>
              <a:buClr>
                <a:schemeClr val="accent2"/>
              </a:buClr>
              <a:buFont typeface="Wingdings" panose="05000000000000000000" pitchFamily="2" charset="2"/>
              <a:buChar char="o"/>
              <a:defRPr sz="2123">
                <a:solidFill>
                  <a:schemeClr val="tx1"/>
                </a:solidFill>
                <a:latin typeface="Tahoma" panose="020B0604030504040204" pitchFamily="34" charset="0"/>
              </a:defRPr>
            </a:lvl3pPr>
            <a:lvl4pPr marL="1477145" indent="-211021">
              <a:spcBef>
                <a:spcPct val="20000"/>
              </a:spcBef>
              <a:buClr>
                <a:schemeClr val="accent2"/>
              </a:buClr>
              <a:buFont typeface="Wingdings" panose="05000000000000000000" pitchFamily="2" charset="2"/>
              <a:buChar char="n"/>
              <a:defRPr sz="1846">
                <a:solidFill>
                  <a:schemeClr val="tx1"/>
                </a:solidFill>
                <a:latin typeface="Tahoma" panose="020B0604030504040204" pitchFamily="34" charset="0"/>
              </a:defRPr>
            </a:lvl4pPr>
            <a:lvl5pPr marL="1899186" indent="-211021">
              <a:spcBef>
                <a:spcPct val="25000"/>
              </a:spcBef>
              <a:buClr>
                <a:schemeClr val="accent2"/>
              </a:buClr>
              <a:buFont typeface="Wingdings" panose="05000000000000000000" pitchFamily="2" charset="2"/>
              <a:buChar char="§"/>
              <a:defRPr sz="1846">
                <a:solidFill>
                  <a:schemeClr val="tx1"/>
                </a:solidFill>
                <a:latin typeface="Tahoma" panose="020B0604030504040204" pitchFamily="34" charset="0"/>
              </a:defRPr>
            </a:lvl5pPr>
            <a:lvl6pPr marL="2321227"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6pPr>
            <a:lvl7pPr marL="2743269"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7pPr>
            <a:lvl8pPr marL="3165310"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8pPr>
            <a:lvl9pPr marL="3587351"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9pPr>
          </a:lstStyle>
          <a:p>
            <a:pPr>
              <a:spcBef>
                <a:spcPct val="0"/>
              </a:spcBef>
              <a:buClrTx/>
              <a:buFontTx/>
              <a:buNone/>
            </a:pPr>
            <a:fld id="{241ABC88-D1E9-44B1-879F-50A48BB8EE2B}" type="slidenum">
              <a:rPr lang="es-ES" altLang="es-AR" sz="1108"/>
              <a:pPr>
                <a:spcBef>
                  <a:spcPct val="0"/>
                </a:spcBef>
                <a:buClrTx/>
                <a:buFontTx/>
                <a:buNone/>
              </a:pPr>
              <a:t>56</a:t>
            </a:fld>
            <a:endParaRPr lang="es-ES" altLang="es-AR" sz="1108"/>
          </a:p>
        </p:txBody>
      </p:sp>
      <p:sp>
        <p:nvSpPr>
          <p:cNvPr id="33795" name="Rectángulo 2">
            <a:extLst>
              <a:ext uri="{FF2B5EF4-FFF2-40B4-BE49-F238E27FC236}">
                <a16:creationId xmlns:a16="http://schemas.microsoft.com/office/drawing/2014/main" id="{85001BD9-53B4-4DBB-8219-2E8DF9D81350}"/>
              </a:ext>
            </a:extLst>
          </p:cNvPr>
          <p:cNvSpPr>
            <a:spLocks noGrp="1" noChangeArrowheads="1"/>
          </p:cNvSpPr>
          <p:nvPr>
            <p:ph type="body" idx="1"/>
          </p:nvPr>
        </p:nvSpPr>
        <p:spPr>
          <a:xfrm>
            <a:off x="914400" y="1740877"/>
            <a:ext cx="7772400" cy="2246435"/>
          </a:xfrm>
        </p:spPr>
        <p:txBody>
          <a:bodyPr vert="horz" wrap="square" lIns="84992" tIns="42497" rIns="84992" bIns="42497" numCol="1" anchor="t" anchorCtr="0" compatLnSpc="1">
            <a:prstTxWarp prst="textNoShape">
              <a:avLst/>
            </a:prstTxWarp>
          </a:bodyPr>
          <a:lstStyle/>
          <a:p>
            <a:pPr algn="ctr" eaLnBrk="1" hangingPunct="1">
              <a:buFont typeface="Wingdings" panose="05000000000000000000" pitchFamily="2" charset="2"/>
              <a:buNone/>
            </a:pPr>
            <a:r>
              <a:rPr lang="es-ES" altLang="es-AR" b="1" u="sng">
                <a:solidFill>
                  <a:srgbClr val="000080"/>
                </a:solidFill>
              </a:rPr>
              <a:t>Forma que asume el diseño de la conexión</a:t>
            </a:r>
          </a:p>
          <a:p>
            <a:pPr algn="ctr" eaLnBrk="1" hangingPunct="1">
              <a:buFont typeface="Wingdings" panose="05000000000000000000" pitchFamily="2" charset="2"/>
              <a:buNone/>
            </a:pPr>
            <a:r>
              <a:rPr lang="es-ES" altLang="es-AR" b="1">
                <a:solidFill>
                  <a:srgbClr val="000080"/>
                </a:solidFill>
              </a:rPr>
              <a:t>Existen tres tipos de topologías de redes:</a:t>
            </a:r>
          </a:p>
          <a:p>
            <a:pPr eaLnBrk="1" hangingPunct="1">
              <a:buFont typeface="Wingdings" panose="05000000000000000000" pitchFamily="2" charset="2"/>
              <a:buNone/>
            </a:pPr>
            <a:endParaRPr lang="es-ES" altLang="es-AR"/>
          </a:p>
          <a:p>
            <a:pPr eaLnBrk="1" hangingPunct="1">
              <a:buFont typeface="Wingdings" panose="05000000000000000000" pitchFamily="2" charset="2"/>
              <a:buNone/>
            </a:pPr>
            <a:r>
              <a:rPr lang="es-ES" altLang="es-AR">
                <a:solidFill>
                  <a:schemeClr val="hlink"/>
                </a:solidFill>
              </a:rPr>
              <a:t>  Anillo              Estrella                       Bus  </a:t>
            </a:r>
          </a:p>
        </p:txBody>
      </p:sp>
      <p:sp>
        <p:nvSpPr>
          <p:cNvPr id="33796" name="Rectángulo 3">
            <a:extLst>
              <a:ext uri="{FF2B5EF4-FFF2-40B4-BE49-F238E27FC236}">
                <a16:creationId xmlns:a16="http://schemas.microsoft.com/office/drawing/2014/main" id="{ECB19C6E-F042-444A-8E76-0DFAEEC300AE}"/>
              </a:ext>
            </a:extLst>
          </p:cNvPr>
          <p:cNvSpPr>
            <a:spLocks noChangeArrowheads="1"/>
          </p:cNvSpPr>
          <p:nvPr/>
        </p:nvSpPr>
        <p:spPr bwMode="auto">
          <a:xfrm>
            <a:off x="609600" y="685800"/>
            <a:ext cx="7772400" cy="105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992" tIns="42497" rIns="84992" bIns="42497" anchor="ctr"/>
          <a:lstStyle>
            <a:lvl1pPr defTabSz="762000">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defTabSz="76200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defTabSz="7620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defTabSz="7620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defTabSz="7620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defTabSz="7620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defTabSz="7620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defTabSz="7620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defTabSz="7620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a:spcBef>
                <a:spcPct val="0"/>
              </a:spcBef>
              <a:buClrTx/>
              <a:buFontTx/>
              <a:buNone/>
            </a:pPr>
            <a:r>
              <a:rPr lang="es-ES" altLang="es-AR" sz="4062"/>
              <a:t>Topología de redes LAN</a:t>
            </a:r>
          </a:p>
        </p:txBody>
      </p:sp>
      <p:graphicFrame>
        <p:nvGraphicFramePr>
          <p:cNvPr id="33797" name="Objeto 4">
            <a:extLst>
              <a:ext uri="{FF2B5EF4-FFF2-40B4-BE49-F238E27FC236}">
                <a16:creationId xmlns:a16="http://schemas.microsoft.com/office/drawing/2014/main" id="{28FA37F5-675B-47FC-8D05-513F11A4066A}"/>
              </a:ext>
            </a:extLst>
          </p:cNvPr>
          <p:cNvGraphicFramePr>
            <a:graphicFrameLocks/>
          </p:cNvGraphicFramePr>
          <p:nvPr/>
        </p:nvGraphicFramePr>
        <p:xfrm>
          <a:off x="2672862" y="4466493"/>
          <a:ext cx="2495550" cy="1428750"/>
        </p:xfrm>
        <a:graphic>
          <a:graphicData uri="http://schemas.openxmlformats.org/presentationml/2006/ole">
            <mc:AlternateContent xmlns:mc="http://schemas.openxmlformats.org/markup-compatibility/2006">
              <mc:Choice xmlns:v="urn:schemas-microsoft-com:vml" Requires="v">
                <p:oleObj name="Microsoft Drawing" r:id="rId2" imgW="2716259" imgH="1556223" progId="MSDraw">
                  <p:embed/>
                </p:oleObj>
              </mc:Choice>
              <mc:Fallback>
                <p:oleObj name="Microsoft Drawing" r:id="rId2" imgW="2716259" imgH="1556223" progId="MSDraw">
                  <p:embed/>
                  <p:pic>
                    <p:nvPicPr>
                      <p:cNvPr id="33797" name="Objeto 4">
                        <a:extLst>
                          <a:ext uri="{FF2B5EF4-FFF2-40B4-BE49-F238E27FC236}">
                            <a16:creationId xmlns:a16="http://schemas.microsoft.com/office/drawing/2014/main" id="{28FA37F5-675B-47FC-8D05-513F11A4066A}"/>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2862" y="4466493"/>
                        <a:ext cx="249555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98" name="Objeto 5">
            <a:extLst>
              <a:ext uri="{FF2B5EF4-FFF2-40B4-BE49-F238E27FC236}">
                <a16:creationId xmlns:a16="http://schemas.microsoft.com/office/drawing/2014/main" id="{2AAEBD05-03F6-4DD7-AF39-D1A7112F5BE5}"/>
              </a:ext>
            </a:extLst>
          </p:cNvPr>
          <p:cNvGraphicFramePr>
            <a:graphicFrameLocks/>
          </p:cNvGraphicFramePr>
          <p:nvPr/>
        </p:nvGraphicFramePr>
        <p:xfrm>
          <a:off x="773723" y="4437185"/>
          <a:ext cx="1695450" cy="1704243"/>
        </p:xfrm>
        <a:graphic>
          <a:graphicData uri="http://schemas.openxmlformats.org/presentationml/2006/ole">
            <mc:AlternateContent xmlns:mc="http://schemas.openxmlformats.org/markup-compatibility/2006">
              <mc:Choice xmlns:v="urn:schemas-microsoft-com:vml" Requires="v">
                <p:oleObj name="Documento" r:id="rId4" imgW="1847088" imgH="1856232" progId="Word.Document.8">
                  <p:embed/>
                </p:oleObj>
              </mc:Choice>
              <mc:Fallback>
                <p:oleObj name="Documento" r:id="rId4" imgW="1847088" imgH="1856232" progId="Word.Document.8">
                  <p:embed/>
                  <p:pic>
                    <p:nvPicPr>
                      <p:cNvPr id="33798" name="Objeto 5">
                        <a:extLst>
                          <a:ext uri="{FF2B5EF4-FFF2-40B4-BE49-F238E27FC236}">
                            <a16:creationId xmlns:a16="http://schemas.microsoft.com/office/drawing/2014/main" id="{2AAEBD05-03F6-4DD7-AF39-D1A7112F5BE5}"/>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723" y="4437185"/>
                        <a:ext cx="1695450" cy="1704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99" name="Objeto 6">
            <a:extLst>
              <a:ext uri="{FF2B5EF4-FFF2-40B4-BE49-F238E27FC236}">
                <a16:creationId xmlns:a16="http://schemas.microsoft.com/office/drawing/2014/main" id="{121E6685-665F-46BB-B4CD-B4CE216C6E2D}"/>
              </a:ext>
            </a:extLst>
          </p:cNvPr>
          <p:cNvGraphicFramePr>
            <a:graphicFrameLocks/>
          </p:cNvGraphicFramePr>
          <p:nvPr/>
        </p:nvGraphicFramePr>
        <p:xfrm>
          <a:off x="5205046" y="4413739"/>
          <a:ext cx="3575538" cy="1547446"/>
        </p:xfrm>
        <a:graphic>
          <a:graphicData uri="http://schemas.openxmlformats.org/presentationml/2006/ole">
            <mc:AlternateContent xmlns:mc="http://schemas.openxmlformats.org/markup-compatibility/2006">
              <mc:Choice xmlns:v="urn:schemas-microsoft-com:vml" Requires="v">
                <p:oleObj name="Documento" r:id="rId6" imgW="3163824" imgH="1170432" progId="Word.Document.8">
                  <p:embed/>
                </p:oleObj>
              </mc:Choice>
              <mc:Fallback>
                <p:oleObj name="Documento" r:id="rId6" imgW="3163824" imgH="1170432" progId="Word.Document.8">
                  <p:embed/>
                  <p:pic>
                    <p:nvPicPr>
                      <p:cNvPr id="33799" name="Objeto 6">
                        <a:extLst>
                          <a:ext uri="{FF2B5EF4-FFF2-40B4-BE49-F238E27FC236}">
                            <a16:creationId xmlns:a16="http://schemas.microsoft.com/office/drawing/2014/main" id="{121E6685-665F-46BB-B4CD-B4CE216C6E2D}"/>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05046" y="4413739"/>
                        <a:ext cx="3575538" cy="1547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rand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5 Marcador de número de diapositiva">
            <a:extLst>
              <a:ext uri="{FF2B5EF4-FFF2-40B4-BE49-F238E27FC236}">
                <a16:creationId xmlns:a16="http://schemas.microsoft.com/office/drawing/2014/main" id="{5D3F0239-B89D-40A0-9D89-8E52F8E3D96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2769">
                <a:solidFill>
                  <a:schemeClr val="tx1"/>
                </a:solidFill>
                <a:latin typeface="Tahoma" panose="020B0604030504040204" pitchFamily="34" charset="0"/>
              </a:defRPr>
            </a:lvl1pPr>
            <a:lvl2pPr marL="685817" indent="-263776">
              <a:spcBef>
                <a:spcPct val="20000"/>
              </a:spcBef>
              <a:buClr>
                <a:schemeClr val="accent2"/>
              </a:buClr>
              <a:buFont typeface="Wingdings" panose="05000000000000000000" pitchFamily="2" charset="2"/>
              <a:buChar char="n"/>
              <a:defRPr sz="2400">
                <a:solidFill>
                  <a:schemeClr val="tx1"/>
                </a:solidFill>
                <a:latin typeface="Tahoma" panose="020B0604030504040204" pitchFamily="34" charset="0"/>
              </a:defRPr>
            </a:lvl2pPr>
            <a:lvl3pPr marL="1055103" indent="-211021">
              <a:spcBef>
                <a:spcPct val="20000"/>
              </a:spcBef>
              <a:buClr>
                <a:schemeClr val="accent2"/>
              </a:buClr>
              <a:buFont typeface="Wingdings" panose="05000000000000000000" pitchFamily="2" charset="2"/>
              <a:buChar char="o"/>
              <a:defRPr sz="2123">
                <a:solidFill>
                  <a:schemeClr val="tx1"/>
                </a:solidFill>
                <a:latin typeface="Tahoma" panose="020B0604030504040204" pitchFamily="34" charset="0"/>
              </a:defRPr>
            </a:lvl3pPr>
            <a:lvl4pPr marL="1477145" indent="-211021">
              <a:spcBef>
                <a:spcPct val="20000"/>
              </a:spcBef>
              <a:buClr>
                <a:schemeClr val="accent2"/>
              </a:buClr>
              <a:buFont typeface="Wingdings" panose="05000000000000000000" pitchFamily="2" charset="2"/>
              <a:buChar char="n"/>
              <a:defRPr sz="1846">
                <a:solidFill>
                  <a:schemeClr val="tx1"/>
                </a:solidFill>
                <a:latin typeface="Tahoma" panose="020B0604030504040204" pitchFamily="34" charset="0"/>
              </a:defRPr>
            </a:lvl4pPr>
            <a:lvl5pPr marL="1899186" indent="-211021">
              <a:spcBef>
                <a:spcPct val="25000"/>
              </a:spcBef>
              <a:buClr>
                <a:schemeClr val="accent2"/>
              </a:buClr>
              <a:buFont typeface="Wingdings" panose="05000000000000000000" pitchFamily="2" charset="2"/>
              <a:buChar char="§"/>
              <a:defRPr sz="1846">
                <a:solidFill>
                  <a:schemeClr val="tx1"/>
                </a:solidFill>
                <a:latin typeface="Tahoma" panose="020B0604030504040204" pitchFamily="34" charset="0"/>
              </a:defRPr>
            </a:lvl5pPr>
            <a:lvl6pPr marL="2321227"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6pPr>
            <a:lvl7pPr marL="2743269"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7pPr>
            <a:lvl8pPr marL="3165310"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8pPr>
            <a:lvl9pPr marL="3587351"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9pPr>
          </a:lstStyle>
          <a:p>
            <a:pPr>
              <a:spcBef>
                <a:spcPct val="0"/>
              </a:spcBef>
              <a:buClrTx/>
              <a:buFontTx/>
              <a:buNone/>
            </a:pPr>
            <a:fld id="{F91FC6E9-6509-482B-A44E-078F4C7DE0F0}" type="slidenum">
              <a:rPr lang="es-ES" altLang="es-AR" sz="1108"/>
              <a:pPr>
                <a:spcBef>
                  <a:spcPct val="0"/>
                </a:spcBef>
                <a:buClrTx/>
                <a:buFontTx/>
                <a:buNone/>
              </a:pPr>
              <a:t>57</a:t>
            </a:fld>
            <a:endParaRPr lang="es-ES" altLang="es-AR" sz="1108"/>
          </a:p>
        </p:txBody>
      </p:sp>
      <p:sp>
        <p:nvSpPr>
          <p:cNvPr id="34819" name="Rectángulo 2">
            <a:extLst>
              <a:ext uri="{FF2B5EF4-FFF2-40B4-BE49-F238E27FC236}">
                <a16:creationId xmlns:a16="http://schemas.microsoft.com/office/drawing/2014/main" id="{668A4620-1EAD-496A-B114-12A3720416FC}"/>
              </a:ext>
            </a:extLst>
          </p:cNvPr>
          <p:cNvSpPr>
            <a:spLocks noGrp="1" noChangeArrowheads="1"/>
          </p:cNvSpPr>
          <p:nvPr>
            <p:ph type="body" idx="1"/>
          </p:nvPr>
        </p:nvSpPr>
        <p:spPr>
          <a:xfrm>
            <a:off x="533400" y="2022231"/>
            <a:ext cx="8229600" cy="3868615"/>
          </a:xfrm>
        </p:spPr>
        <p:txBody>
          <a:bodyPr vert="horz" wrap="square" lIns="84992" tIns="42497" rIns="84992" bIns="42497" numCol="1" anchor="t" anchorCtr="0" compatLnSpc="1">
            <a:prstTxWarp prst="textNoShape">
              <a:avLst/>
            </a:prstTxWarp>
          </a:bodyPr>
          <a:lstStyle/>
          <a:p>
            <a:pPr algn="ctr" eaLnBrk="1" hangingPunct="1">
              <a:buFont typeface="Wingdings" panose="05000000000000000000" pitchFamily="2" charset="2"/>
              <a:buNone/>
            </a:pPr>
            <a:r>
              <a:rPr lang="es-ES" altLang="es-AR"/>
              <a:t>	</a:t>
            </a:r>
            <a:r>
              <a:rPr lang="es-ES" altLang="es-AR" b="1">
                <a:solidFill>
                  <a:srgbClr val="000080"/>
                </a:solidFill>
              </a:rPr>
              <a:t>Distribuye y maneja recursos informáticos (a través de distintos tipos de combinaciones) entre computadoras y terminales en un ambiente en donde las distancias físicas de los nodos trascienden el ámbito de un edificio, por lo que se debe usar tecnología de comunicación de datos que permita la conexión entre</a:t>
            </a:r>
            <a:r>
              <a:rPr lang="es-ES" altLang="es-AR" b="1"/>
              <a:t> </a:t>
            </a:r>
            <a:r>
              <a:rPr lang="es-ES" altLang="es-AR" b="1">
                <a:solidFill>
                  <a:schemeClr val="hlink"/>
                </a:solidFill>
              </a:rPr>
              <a:t>lugares remotos</a:t>
            </a:r>
            <a:r>
              <a:rPr lang="es-ES" altLang="es-AR" b="1"/>
              <a:t>.</a:t>
            </a:r>
          </a:p>
        </p:txBody>
      </p:sp>
      <p:sp>
        <p:nvSpPr>
          <p:cNvPr id="34820" name="Rectángulo 3">
            <a:extLst>
              <a:ext uri="{FF2B5EF4-FFF2-40B4-BE49-F238E27FC236}">
                <a16:creationId xmlns:a16="http://schemas.microsoft.com/office/drawing/2014/main" id="{941E1AFF-837A-4F7D-871C-0CE621B02716}"/>
              </a:ext>
            </a:extLst>
          </p:cNvPr>
          <p:cNvSpPr>
            <a:spLocks noChangeArrowheads="1"/>
          </p:cNvSpPr>
          <p:nvPr/>
        </p:nvSpPr>
        <p:spPr bwMode="auto">
          <a:xfrm>
            <a:off x="609600" y="685800"/>
            <a:ext cx="7772400" cy="105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992" tIns="42497" rIns="84992" bIns="42497" anchor="ctr"/>
          <a:lstStyle>
            <a:lvl1pPr defTabSz="762000">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defTabSz="76200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defTabSz="7620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defTabSz="7620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defTabSz="7620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defTabSz="7620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defTabSz="7620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defTabSz="7620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defTabSz="7620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a:spcBef>
                <a:spcPct val="0"/>
              </a:spcBef>
              <a:buClrTx/>
              <a:buFontTx/>
              <a:buNone/>
            </a:pPr>
            <a:r>
              <a:rPr lang="es-ES" altLang="es-AR" sz="4062"/>
              <a:t>Redes de Área Amplia - WAN</a:t>
            </a:r>
          </a:p>
        </p:txBody>
      </p:sp>
    </p:spTree>
  </p:cSld>
  <p:clrMapOvr>
    <a:masterClrMapping/>
  </p:clrMapOvr>
  <p:transition spd="slow">
    <p:rand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5 Marcador de número de diapositiva">
            <a:extLst>
              <a:ext uri="{FF2B5EF4-FFF2-40B4-BE49-F238E27FC236}">
                <a16:creationId xmlns:a16="http://schemas.microsoft.com/office/drawing/2014/main" id="{DE63616A-9C9A-48FF-90AC-86CEF3AA078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2769">
                <a:solidFill>
                  <a:schemeClr val="tx1"/>
                </a:solidFill>
                <a:latin typeface="Tahoma" panose="020B0604030504040204" pitchFamily="34" charset="0"/>
              </a:defRPr>
            </a:lvl1pPr>
            <a:lvl2pPr marL="685817" indent="-263776">
              <a:spcBef>
                <a:spcPct val="20000"/>
              </a:spcBef>
              <a:buClr>
                <a:schemeClr val="accent2"/>
              </a:buClr>
              <a:buFont typeface="Wingdings" panose="05000000000000000000" pitchFamily="2" charset="2"/>
              <a:buChar char="n"/>
              <a:defRPr sz="2400">
                <a:solidFill>
                  <a:schemeClr val="tx1"/>
                </a:solidFill>
                <a:latin typeface="Tahoma" panose="020B0604030504040204" pitchFamily="34" charset="0"/>
              </a:defRPr>
            </a:lvl2pPr>
            <a:lvl3pPr marL="1055103" indent="-211021">
              <a:spcBef>
                <a:spcPct val="20000"/>
              </a:spcBef>
              <a:buClr>
                <a:schemeClr val="accent2"/>
              </a:buClr>
              <a:buFont typeface="Wingdings" panose="05000000000000000000" pitchFamily="2" charset="2"/>
              <a:buChar char="o"/>
              <a:defRPr sz="2123">
                <a:solidFill>
                  <a:schemeClr val="tx1"/>
                </a:solidFill>
                <a:latin typeface="Tahoma" panose="020B0604030504040204" pitchFamily="34" charset="0"/>
              </a:defRPr>
            </a:lvl3pPr>
            <a:lvl4pPr marL="1477145" indent="-211021">
              <a:spcBef>
                <a:spcPct val="20000"/>
              </a:spcBef>
              <a:buClr>
                <a:schemeClr val="accent2"/>
              </a:buClr>
              <a:buFont typeface="Wingdings" panose="05000000000000000000" pitchFamily="2" charset="2"/>
              <a:buChar char="n"/>
              <a:defRPr sz="1846">
                <a:solidFill>
                  <a:schemeClr val="tx1"/>
                </a:solidFill>
                <a:latin typeface="Tahoma" panose="020B0604030504040204" pitchFamily="34" charset="0"/>
              </a:defRPr>
            </a:lvl4pPr>
            <a:lvl5pPr marL="1899186" indent="-211021">
              <a:spcBef>
                <a:spcPct val="25000"/>
              </a:spcBef>
              <a:buClr>
                <a:schemeClr val="accent2"/>
              </a:buClr>
              <a:buFont typeface="Wingdings" panose="05000000000000000000" pitchFamily="2" charset="2"/>
              <a:buChar char="§"/>
              <a:defRPr sz="1846">
                <a:solidFill>
                  <a:schemeClr val="tx1"/>
                </a:solidFill>
                <a:latin typeface="Tahoma" panose="020B0604030504040204" pitchFamily="34" charset="0"/>
              </a:defRPr>
            </a:lvl5pPr>
            <a:lvl6pPr marL="2321227"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6pPr>
            <a:lvl7pPr marL="2743269"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7pPr>
            <a:lvl8pPr marL="3165310"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8pPr>
            <a:lvl9pPr marL="3587351"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9pPr>
          </a:lstStyle>
          <a:p>
            <a:pPr>
              <a:spcBef>
                <a:spcPct val="0"/>
              </a:spcBef>
              <a:buClrTx/>
              <a:buFontTx/>
              <a:buNone/>
            </a:pPr>
            <a:fld id="{95A8FE3E-4C81-4AA2-B457-9AA8440F1664}" type="slidenum">
              <a:rPr lang="es-ES" altLang="es-AR" sz="1108"/>
              <a:pPr>
                <a:spcBef>
                  <a:spcPct val="0"/>
                </a:spcBef>
                <a:buClrTx/>
                <a:buFontTx/>
                <a:buNone/>
              </a:pPr>
              <a:t>58</a:t>
            </a:fld>
            <a:endParaRPr lang="es-ES" altLang="es-AR" sz="1108"/>
          </a:p>
        </p:txBody>
      </p:sp>
      <p:grpSp>
        <p:nvGrpSpPr>
          <p:cNvPr id="35843" name="Grupo 2">
            <a:extLst>
              <a:ext uri="{FF2B5EF4-FFF2-40B4-BE49-F238E27FC236}">
                <a16:creationId xmlns:a16="http://schemas.microsoft.com/office/drawing/2014/main" id="{A0E1E758-6BDC-4DF0-BCC5-723731B5A37A}"/>
              </a:ext>
            </a:extLst>
          </p:cNvPr>
          <p:cNvGrpSpPr>
            <a:grpSpLocks/>
          </p:cNvGrpSpPr>
          <p:nvPr/>
        </p:nvGrpSpPr>
        <p:grpSpPr bwMode="auto">
          <a:xfrm>
            <a:off x="1587012" y="1740877"/>
            <a:ext cx="10229850" cy="3993174"/>
            <a:chOff x="1008" y="1008"/>
            <a:chExt cx="6981" cy="2725"/>
          </a:xfrm>
        </p:grpSpPr>
        <p:sp>
          <p:nvSpPr>
            <p:cNvPr id="35845" name="Rectángulo 3">
              <a:extLst>
                <a:ext uri="{FF2B5EF4-FFF2-40B4-BE49-F238E27FC236}">
                  <a16:creationId xmlns:a16="http://schemas.microsoft.com/office/drawing/2014/main" id="{F51BB7EF-81FD-45DF-8C3E-507382DA593B}"/>
                </a:ext>
              </a:extLst>
            </p:cNvPr>
            <p:cNvSpPr>
              <a:spLocks noChangeArrowheads="1"/>
            </p:cNvSpPr>
            <p:nvPr/>
          </p:nvSpPr>
          <p:spPr bwMode="auto">
            <a:xfrm>
              <a:off x="1749" y="1080"/>
              <a:ext cx="624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5846" name="Rectángulo 4">
              <a:extLst>
                <a:ext uri="{FF2B5EF4-FFF2-40B4-BE49-F238E27FC236}">
                  <a16:creationId xmlns:a16="http://schemas.microsoft.com/office/drawing/2014/main" id="{5D3B8922-722E-4149-BDB1-929CC7EE0F94}"/>
                </a:ext>
              </a:extLst>
            </p:cNvPr>
            <p:cNvSpPr>
              <a:spLocks noChangeArrowheads="1"/>
            </p:cNvSpPr>
            <p:nvPr/>
          </p:nvSpPr>
          <p:spPr bwMode="auto">
            <a:xfrm>
              <a:off x="1740" y="1128"/>
              <a:ext cx="624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nvGrpSpPr>
            <p:cNvPr id="35847" name="Grupo 5">
              <a:extLst>
                <a:ext uri="{FF2B5EF4-FFF2-40B4-BE49-F238E27FC236}">
                  <a16:creationId xmlns:a16="http://schemas.microsoft.com/office/drawing/2014/main" id="{49DE682E-E582-4F41-8878-119FCABEC7B0}"/>
                </a:ext>
              </a:extLst>
            </p:cNvPr>
            <p:cNvGrpSpPr>
              <a:grpSpLocks/>
            </p:cNvGrpSpPr>
            <p:nvPr/>
          </p:nvGrpSpPr>
          <p:grpSpPr bwMode="auto">
            <a:xfrm>
              <a:off x="3596" y="1044"/>
              <a:ext cx="295" cy="302"/>
              <a:chOff x="3596" y="1044"/>
              <a:chExt cx="295" cy="302"/>
            </a:xfrm>
          </p:grpSpPr>
          <p:grpSp>
            <p:nvGrpSpPr>
              <p:cNvPr id="37699" name="Grupo 6">
                <a:extLst>
                  <a:ext uri="{FF2B5EF4-FFF2-40B4-BE49-F238E27FC236}">
                    <a16:creationId xmlns:a16="http://schemas.microsoft.com/office/drawing/2014/main" id="{135446E3-E679-443D-9778-3841B785AE63}"/>
                  </a:ext>
                </a:extLst>
              </p:cNvPr>
              <p:cNvGrpSpPr>
                <a:grpSpLocks/>
              </p:cNvGrpSpPr>
              <p:nvPr/>
            </p:nvGrpSpPr>
            <p:grpSpPr bwMode="auto">
              <a:xfrm>
                <a:off x="3643" y="1061"/>
                <a:ext cx="248" cy="285"/>
                <a:chOff x="3643" y="1061"/>
                <a:chExt cx="248" cy="285"/>
              </a:xfrm>
            </p:grpSpPr>
            <p:grpSp>
              <p:nvGrpSpPr>
                <p:cNvPr id="37789" name="Grupo 7">
                  <a:extLst>
                    <a:ext uri="{FF2B5EF4-FFF2-40B4-BE49-F238E27FC236}">
                      <a16:creationId xmlns:a16="http://schemas.microsoft.com/office/drawing/2014/main" id="{D6F51F05-3029-4B74-A150-A2ABF655858B}"/>
                    </a:ext>
                  </a:extLst>
                </p:cNvPr>
                <p:cNvGrpSpPr>
                  <a:grpSpLocks/>
                </p:cNvGrpSpPr>
                <p:nvPr/>
              </p:nvGrpSpPr>
              <p:grpSpPr bwMode="auto">
                <a:xfrm>
                  <a:off x="3643" y="1139"/>
                  <a:ext cx="248" cy="207"/>
                  <a:chOff x="3643" y="1139"/>
                  <a:chExt cx="248" cy="207"/>
                </a:xfrm>
              </p:grpSpPr>
              <p:sp>
                <p:nvSpPr>
                  <p:cNvPr id="37842" name="Forma libre 8">
                    <a:extLst>
                      <a:ext uri="{FF2B5EF4-FFF2-40B4-BE49-F238E27FC236}">
                        <a16:creationId xmlns:a16="http://schemas.microsoft.com/office/drawing/2014/main" id="{61031EF3-B554-4C31-B74A-1BA716B4CF05}"/>
                      </a:ext>
                    </a:extLst>
                  </p:cNvPr>
                  <p:cNvSpPr>
                    <a:spLocks/>
                  </p:cNvSpPr>
                  <p:nvPr/>
                </p:nvSpPr>
                <p:spPr bwMode="auto">
                  <a:xfrm>
                    <a:off x="3699" y="1168"/>
                    <a:ext cx="88" cy="132"/>
                  </a:xfrm>
                  <a:custGeom>
                    <a:avLst/>
                    <a:gdLst>
                      <a:gd name="T0" fmla="*/ 1 w 176"/>
                      <a:gd name="T1" fmla="*/ 1 h 264"/>
                      <a:gd name="T2" fmla="*/ 1 w 176"/>
                      <a:gd name="T3" fmla="*/ 1 h 264"/>
                      <a:gd name="T4" fmla="*/ 0 w 176"/>
                      <a:gd name="T5" fmla="*/ 1 h 264"/>
                      <a:gd name="T6" fmla="*/ 1 w 176"/>
                      <a:gd name="T7" fmla="*/ 0 h 264"/>
                      <a:gd name="T8" fmla="*/ 0 60000 65536"/>
                      <a:gd name="T9" fmla="*/ 0 60000 65536"/>
                      <a:gd name="T10" fmla="*/ 0 60000 65536"/>
                      <a:gd name="T11" fmla="*/ 0 60000 65536"/>
                      <a:gd name="T12" fmla="*/ 0 w 176"/>
                      <a:gd name="T13" fmla="*/ 0 h 264"/>
                      <a:gd name="T14" fmla="*/ 176 w 176"/>
                      <a:gd name="T15" fmla="*/ 264 h 264"/>
                    </a:gdLst>
                    <a:ahLst/>
                    <a:cxnLst>
                      <a:cxn ang="T8">
                        <a:pos x="T0" y="T1"/>
                      </a:cxn>
                      <a:cxn ang="T9">
                        <a:pos x="T2" y="T3"/>
                      </a:cxn>
                      <a:cxn ang="T10">
                        <a:pos x="T4" y="T5"/>
                      </a:cxn>
                      <a:cxn ang="T11">
                        <a:pos x="T6" y="T7"/>
                      </a:cxn>
                    </a:cxnLst>
                    <a:rect l="T12" t="T13" r="T14" b="T15"/>
                    <a:pathLst>
                      <a:path w="176" h="264">
                        <a:moveTo>
                          <a:pt x="117" y="5"/>
                        </a:moveTo>
                        <a:lnTo>
                          <a:pt x="176" y="241"/>
                        </a:lnTo>
                        <a:lnTo>
                          <a:pt x="0" y="264"/>
                        </a:lnTo>
                        <a:lnTo>
                          <a:pt x="46" y="0"/>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AR" sz="1662"/>
                  </a:p>
                </p:txBody>
              </p:sp>
              <p:grpSp>
                <p:nvGrpSpPr>
                  <p:cNvPr id="37843" name="Grupo 9">
                    <a:extLst>
                      <a:ext uri="{FF2B5EF4-FFF2-40B4-BE49-F238E27FC236}">
                        <a16:creationId xmlns:a16="http://schemas.microsoft.com/office/drawing/2014/main" id="{5D7B5551-4F91-4FF7-8982-06529DD06BC7}"/>
                      </a:ext>
                    </a:extLst>
                  </p:cNvPr>
                  <p:cNvGrpSpPr>
                    <a:grpSpLocks/>
                  </p:cNvGrpSpPr>
                  <p:nvPr/>
                </p:nvGrpSpPr>
                <p:grpSpPr bwMode="auto">
                  <a:xfrm>
                    <a:off x="3643" y="1139"/>
                    <a:ext cx="245" cy="55"/>
                    <a:chOff x="3643" y="1139"/>
                    <a:chExt cx="245" cy="55"/>
                  </a:xfrm>
                </p:grpSpPr>
                <p:sp>
                  <p:nvSpPr>
                    <p:cNvPr id="37845" name="Forma libre 10">
                      <a:extLst>
                        <a:ext uri="{FF2B5EF4-FFF2-40B4-BE49-F238E27FC236}">
                          <a16:creationId xmlns:a16="http://schemas.microsoft.com/office/drawing/2014/main" id="{33406875-DE85-4A89-A1F8-EB23EDB9FD5C}"/>
                        </a:ext>
                      </a:extLst>
                    </p:cNvPr>
                    <p:cNvSpPr>
                      <a:spLocks/>
                    </p:cNvSpPr>
                    <p:nvPr/>
                  </p:nvSpPr>
                  <p:spPr bwMode="auto">
                    <a:xfrm>
                      <a:off x="3643" y="1139"/>
                      <a:ext cx="245" cy="47"/>
                    </a:xfrm>
                    <a:custGeom>
                      <a:avLst/>
                      <a:gdLst>
                        <a:gd name="T0" fmla="*/ 0 w 491"/>
                        <a:gd name="T1" fmla="*/ 1 h 93"/>
                        <a:gd name="T2" fmla="*/ 0 w 491"/>
                        <a:gd name="T3" fmla="*/ 1 h 93"/>
                        <a:gd name="T4" fmla="*/ 0 w 491"/>
                        <a:gd name="T5" fmla="*/ 1 h 93"/>
                        <a:gd name="T6" fmla="*/ 0 w 491"/>
                        <a:gd name="T7" fmla="*/ 0 h 93"/>
                        <a:gd name="T8" fmla="*/ 0 w 491"/>
                        <a:gd name="T9" fmla="*/ 1 h 93"/>
                        <a:gd name="T10" fmla="*/ 0 60000 65536"/>
                        <a:gd name="T11" fmla="*/ 0 60000 65536"/>
                        <a:gd name="T12" fmla="*/ 0 60000 65536"/>
                        <a:gd name="T13" fmla="*/ 0 60000 65536"/>
                        <a:gd name="T14" fmla="*/ 0 60000 65536"/>
                        <a:gd name="T15" fmla="*/ 0 w 491"/>
                        <a:gd name="T16" fmla="*/ 0 h 93"/>
                        <a:gd name="T17" fmla="*/ 491 w 491"/>
                        <a:gd name="T18" fmla="*/ 93 h 93"/>
                      </a:gdLst>
                      <a:ahLst/>
                      <a:cxnLst>
                        <a:cxn ang="T10">
                          <a:pos x="T0" y="T1"/>
                        </a:cxn>
                        <a:cxn ang="T11">
                          <a:pos x="T2" y="T3"/>
                        </a:cxn>
                        <a:cxn ang="T12">
                          <a:pos x="T4" y="T5"/>
                        </a:cxn>
                        <a:cxn ang="T13">
                          <a:pos x="T6" y="T7"/>
                        </a:cxn>
                        <a:cxn ang="T14">
                          <a:pos x="T8" y="T9"/>
                        </a:cxn>
                      </a:cxnLst>
                      <a:rect l="T15" t="T16" r="T17" b="T18"/>
                      <a:pathLst>
                        <a:path w="491" h="93">
                          <a:moveTo>
                            <a:pt x="491" y="49"/>
                          </a:moveTo>
                          <a:lnTo>
                            <a:pt x="180" y="93"/>
                          </a:lnTo>
                          <a:lnTo>
                            <a:pt x="0" y="23"/>
                          </a:lnTo>
                          <a:lnTo>
                            <a:pt x="232" y="0"/>
                          </a:lnTo>
                          <a:lnTo>
                            <a:pt x="491" y="49"/>
                          </a:lnTo>
                          <a:close/>
                        </a:path>
                      </a:pathLst>
                    </a:custGeom>
                    <a:solidFill>
                      <a:srgbClr val="FFFFFF"/>
                    </a:solidFill>
                    <a:ln w="1588">
                      <a:solidFill>
                        <a:srgbClr val="000000"/>
                      </a:solidFill>
                      <a:round/>
                      <a:headEnd/>
                      <a:tailEnd/>
                    </a:ln>
                  </p:spPr>
                  <p:txBody>
                    <a:bodyPr/>
                    <a:lstStyle/>
                    <a:p>
                      <a:endParaRPr lang="es-AR" sz="1662"/>
                    </a:p>
                  </p:txBody>
                </p:sp>
                <p:sp>
                  <p:nvSpPr>
                    <p:cNvPr id="37846" name="Forma libre 11">
                      <a:extLst>
                        <a:ext uri="{FF2B5EF4-FFF2-40B4-BE49-F238E27FC236}">
                          <a16:creationId xmlns:a16="http://schemas.microsoft.com/office/drawing/2014/main" id="{9BC74453-DDCB-44DD-AE6E-497231962778}"/>
                        </a:ext>
                      </a:extLst>
                    </p:cNvPr>
                    <p:cNvSpPr>
                      <a:spLocks/>
                    </p:cNvSpPr>
                    <p:nvPr/>
                  </p:nvSpPr>
                  <p:spPr bwMode="auto">
                    <a:xfrm>
                      <a:off x="3733" y="1164"/>
                      <a:ext cx="155" cy="30"/>
                    </a:xfrm>
                    <a:custGeom>
                      <a:avLst/>
                      <a:gdLst>
                        <a:gd name="T0" fmla="*/ 1 w 309"/>
                        <a:gd name="T1" fmla="*/ 0 h 59"/>
                        <a:gd name="T2" fmla="*/ 0 w 309"/>
                        <a:gd name="T3" fmla="*/ 1 h 59"/>
                        <a:gd name="T4" fmla="*/ 0 w 309"/>
                        <a:gd name="T5" fmla="*/ 1 h 59"/>
                        <a:gd name="T6" fmla="*/ 1 w 309"/>
                        <a:gd name="T7" fmla="*/ 1 h 59"/>
                        <a:gd name="T8" fmla="*/ 1 w 309"/>
                        <a:gd name="T9" fmla="*/ 0 h 59"/>
                        <a:gd name="T10" fmla="*/ 0 60000 65536"/>
                        <a:gd name="T11" fmla="*/ 0 60000 65536"/>
                        <a:gd name="T12" fmla="*/ 0 60000 65536"/>
                        <a:gd name="T13" fmla="*/ 0 60000 65536"/>
                        <a:gd name="T14" fmla="*/ 0 60000 65536"/>
                        <a:gd name="T15" fmla="*/ 0 w 309"/>
                        <a:gd name="T16" fmla="*/ 0 h 59"/>
                        <a:gd name="T17" fmla="*/ 309 w 309"/>
                        <a:gd name="T18" fmla="*/ 59 h 59"/>
                      </a:gdLst>
                      <a:ahLst/>
                      <a:cxnLst>
                        <a:cxn ang="T10">
                          <a:pos x="T0" y="T1"/>
                        </a:cxn>
                        <a:cxn ang="T11">
                          <a:pos x="T2" y="T3"/>
                        </a:cxn>
                        <a:cxn ang="T12">
                          <a:pos x="T4" y="T5"/>
                        </a:cxn>
                        <a:cxn ang="T13">
                          <a:pos x="T6" y="T7"/>
                        </a:cxn>
                        <a:cxn ang="T14">
                          <a:pos x="T8" y="T9"/>
                        </a:cxn>
                      </a:cxnLst>
                      <a:rect l="T15" t="T16" r="T17" b="T18"/>
                      <a:pathLst>
                        <a:path w="309" h="59">
                          <a:moveTo>
                            <a:pt x="309" y="0"/>
                          </a:moveTo>
                          <a:lnTo>
                            <a:pt x="0" y="44"/>
                          </a:lnTo>
                          <a:lnTo>
                            <a:pt x="0" y="59"/>
                          </a:lnTo>
                          <a:lnTo>
                            <a:pt x="309" y="15"/>
                          </a:lnTo>
                          <a:lnTo>
                            <a:pt x="309" y="0"/>
                          </a:lnTo>
                          <a:close/>
                        </a:path>
                      </a:pathLst>
                    </a:custGeom>
                    <a:solidFill>
                      <a:srgbClr val="E0E0E0"/>
                    </a:solidFill>
                    <a:ln w="1588">
                      <a:solidFill>
                        <a:srgbClr val="000000"/>
                      </a:solidFill>
                      <a:round/>
                      <a:headEnd/>
                      <a:tailEnd/>
                    </a:ln>
                  </p:spPr>
                  <p:txBody>
                    <a:bodyPr/>
                    <a:lstStyle/>
                    <a:p>
                      <a:endParaRPr lang="es-AR" sz="1662"/>
                    </a:p>
                  </p:txBody>
                </p:sp>
                <p:sp>
                  <p:nvSpPr>
                    <p:cNvPr id="37847" name="Forma libre 12">
                      <a:extLst>
                        <a:ext uri="{FF2B5EF4-FFF2-40B4-BE49-F238E27FC236}">
                          <a16:creationId xmlns:a16="http://schemas.microsoft.com/office/drawing/2014/main" id="{08FE9DA1-10C2-4715-8232-55703F412A3F}"/>
                        </a:ext>
                      </a:extLst>
                    </p:cNvPr>
                    <p:cNvSpPr>
                      <a:spLocks/>
                    </p:cNvSpPr>
                    <p:nvPr/>
                  </p:nvSpPr>
                  <p:spPr bwMode="auto">
                    <a:xfrm>
                      <a:off x="3643" y="1151"/>
                      <a:ext cx="90" cy="43"/>
                    </a:xfrm>
                    <a:custGeom>
                      <a:avLst/>
                      <a:gdLst>
                        <a:gd name="T0" fmla="*/ 1 w 180"/>
                        <a:gd name="T1" fmla="*/ 1 h 85"/>
                        <a:gd name="T2" fmla="*/ 1 w 180"/>
                        <a:gd name="T3" fmla="*/ 1 h 85"/>
                        <a:gd name="T4" fmla="*/ 0 w 180"/>
                        <a:gd name="T5" fmla="*/ 0 h 85"/>
                        <a:gd name="T6" fmla="*/ 0 w 180"/>
                        <a:gd name="T7" fmla="*/ 1 h 85"/>
                        <a:gd name="T8" fmla="*/ 1 w 180"/>
                        <a:gd name="T9" fmla="*/ 1 h 85"/>
                        <a:gd name="T10" fmla="*/ 0 60000 65536"/>
                        <a:gd name="T11" fmla="*/ 0 60000 65536"/>
                        <a:gd name="T12" fmla="*/ 0 60000 65536"/>
                        <a:gd name="T13" fmla="*/ 0 60000 65536"/>
                        <a:gd name="T14" fmla="*/ 0 60000 65536"/>
                        <a:gd name="T15" fmla="*/ 0 w 180"/>
                        <a:gd name="T16" fmla="*/ 0 h 85"/>
                        <a:gd name="T17" fmla="*/ 180 w 180"/>
                        <a:gd name="T18" fmla="*/ 85 h 85"/>
                      </a:gdLst>
                      <a:ahLst/>
                      <a:cxnLst>
                        <a:cxn ang="T10">
                          <a:pos x="T0" y="T1"/>
                        </a:cxn>
                        <a:cxn ang="T11">
                          <a:pos x="T2" y="T3"/>
                        </a:cxn>
                        <a:cxn ang="T12">
                          <a:pos x="T4" y="T5"/>
                        </a:cxn>
                        <a:cxn ang="T13">
                          <a:pos x="T6" y="T7"/>
                        </a:cxn>
                        <a:cxn ang="T14">
                          <a:pos x="T8" y="T9"/>
                        </a:cxn>
                      </a:cxnLst>
                      <a:rect l="T15" t="T16" r="T17" b="T18"/>
                      <a:pathLst>
                        <a:path w="180" h="85">
                          <a:moveTo>
                            <a:pt x="180" y="85"/>
                          </a:moveTo>
                          <a:lnTo>
                            <a:pt x="180" y="70"/>
                          </a:lnTo>
                          <a:lnTo>
                            <a:pt x="0" y="0"/>
                          </a:lnTo>
                          <a:lnTo>
                            <a:pt x="0" y="11"/>
                          </a:lnTo>
                          <a:lnTo>
                            <a:pt x="180" y="85"/>
                          </a:lnTo>
                          <a:close/>
                        </a:path>
                      </a:pathLst>
                    </a:custGeom>
                    <a:solidFill>
                      <a:srgbClr val="C0C0C0"/>
                    </a:solidFill>
                    <a:ln w="1588">
                      <a:solidFill>
                        <a:srgbClr val="000000"/>
                      </a:solidFill>
                      <a:round/>
                      <a:headEnd/>
                      <a:tailEnd/>
                    </a:ln>
                  </p:spPr>
                  <p:txBody>
                    <a:bodyPr/>
                    <a:lstStyle/>
                    <a:p>
                      <a:endParaRPr lang="es-AR" sz="1662"/>
                    </a:p>
                  </p:txBody>
                </p:sp>
              </p:grpSp>
              <p:sp>
                <p:nvSpPr>
                  <p:cNvPr id="37844" name="Forma libre 13">
                    <a:extLst>
                      <a:ext uri="{FF2B5EF4-FFF2-40B4-BE49-F238E27FC236}">
                        <a16:creationId xmlns:a16="http://schemas.microsoft.com/office/drawing/2014/main" id="{7ECAC0BA-542F-49C9-9CA3-3A9CD6A3258A}"/>
                      </a:ext>
                    </a:extLst>
                  </p:cNvPr>
                  <p:cNvSpPr>
                    <a:spLocks/>
                  </p:cNvSpPr>
                  <p:nvPr/>
                </p:nvSpPr>
                <p:spPr bwMode="auto">
                  <a:xfrm>
                    <a:off x="3785" y="1177"/>
                    <a:ext cx="106" cy="169"/>
                  </a:xfrm>
                  <a:custGeom>
                    <a:avLst/>
                    <a:gdLst>
                      <a:gd name="T0" fmla="*/ 0 w 213"/>
                      <a:gd name="T1" fmla="*/ 0 h 339"/>
                      <a:gd name="T2" fmla="*/ 0 w 213"/>
                      <a:gd name="T3" fmla="*/ 0 h 339"/>
                      <a:gd name="T4" fmla="*/ 0 w 213"/>
                      <a:gd name="T5" fmla="*/ 0 h 339"/>
                      <a:gd name="T6" fmla="*/ 0 w 213"/>
                      <a:gd name="T7" fmla="*/ 0 h 339"/>
                      <a:gd name="T8" fmla="*/ 0 60000 65536"/>
                      <a:gd name="T9" fmla="*/ 0 60000 65536"/>
                      <a:gd name="T10" fmla="*/ 0 60000 65536"/>
                      <a:gd name="T11" fmla="*/ 0 60000 65536"/>
                      <a:gd name="T12" fmla="*/ 0 w 213"/>
                      <a:gd name="T13" fmla="*/ 0 h 339"/>
                      <a:gd name="T14" fmla="*/ 213 w 213"/>
                      <a:gd name="T15" fmla="*/ 339 h 339"/>
                    </a:gdLst>
                    <a:ahLst/>
                    <a:cxnLst>
                      <a:cxn ang="T8">
                        <a:pos x="T0" y="T1"/>
                      </a:cxn>
                      <a:cxn ang="T9">
                        <a:pos x="T2" y="T3"/>
                      </a:cxn>
                      <a:cxn ang="T10">
                        <a:pos x="T4" y="T5"/>
                      </a:cxn>
                      <a:cxn ang="T11">
                        <a:pos x="T6" y="T7"/>
                      </a:cxn>
                    </a:cxnLst>
                    <a:rect l="T12" t="T13" r="T14" b="T15"/>
                    <a:pathLst>
                      <a:path w="213" h="339">
                        <a:moveTo>
                          <a:pt x="117" y="0"/>
                        </a:moveTo>
                        <a:lnTo>
                          <a:pt x="213" y="314"/>
                        </a:lnTo>
                        <a:lnTo>
                          <a:pt x="0" y="339"/>
                        </a:lnTo>
                        <a:lnTo>
                          <a:pt x="34" y="8"/>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AR" sz="1662"/>
                  </a:p>
                </p:txBody>
              </p:sp>
            </p:grpSp>
            <p:grpSp>
              <p:nvGrpSpPr>
                <p:cNvPr id="37790" name="Grupo 14">
                  <a:extLst>
                    <a:ext uri="{FF2B5EF4-FFF2-40B4-BE49-F238E27FC236}">
                      <a16:creationId xmlns:a16="http://schemas.microsoft.com/office/drawing/2014/main" id="{BDFA188B-C5A3-47A6-8B6D-23A87AF3C90E}"/>
                    </a:ext>
                  </a:extLst>
                </p:cNvPr>
                <p:cNvGrpSpPr>
                  <a:grpSpLocks/>
                </p:cNvGrpSpPr>
                <p:nvPr/>
              </p:nvGrpSpPr>
              <p:grpSpPr bwMode="auto">
                <a:xfrm>
                  <a:off x="3678" y="1061"/>
                  <a:ext cx="171" cy="120"/>
                  <a:chOff x="3678" y="1061"/>
                  <a:chExt cx="171" cy="120"/>
                </a:xfrm>
              </p:grpSpPr>
              <p:grpSp>
                <p:nvGrpSpPr>
                  <p:cNvPr id="37791" name="Grupo 15">
                    <a:extLst>
                      <a:ext uri="{FF2B5EF4-FFF2-40B4-BE49-F238E27FC236}">
                        <a16:creationId xmlns:a16="http://schemas.microsoft.com/office/drawing/2014/main" id="{618AD967-C111-4128-98A1-2905E2949C6B}"/>
                      </a:ext>
                    </a:extLst>
                  </p:cNvPr>
                  <p:cNvGrpSpPr>
                    <a:grpSpLocks/>
                  </p:cNvGrpSpPr>
                  <p:nvPr/>
                </p:nvGrpSpPr>
                <p:grpSpPr bwMode="auto">
                  <a:xfrm>
                    <a:off x="3717" y="1061"/>
                    <a:ext cx="132" cy="109"/>
                    <a:chOff x="3717" y="1061"/>
                    <a:chExt cx="132" cy="109"/>
                  </a:xfrm>
                </p:grpSpPr>
                <p:grpSp>
                  <p:nvGrpSpPr>
                    <p:cNvPr id="37824" name="Grupo 16">
                      <a:extLst>
                        <a:ext uri="{FF2B5EF4-FFF2-40B4-BE49-F238E27FC236}">
                          <a16:creationId xmlns:a16="http://schemas.microsoft.com/office/drawing/2014/main" id="{FBF83F52-D1C9-41A8-9400-54DB193C95FD}"/>
                        </a:ext>
                      </a:extLst>
                    </p:cNvPr>
                    <p:cNvGrpSpPr>
                      <a:grpSpLocks/>
                    </p:cNvGrpSpPr>
                    <p:nvPr/>
                  </p:nvGrpSpPr>
                  <p:grpSpPr bwMode="auto">
                    <a:xfrm>
                      <a:off x="3717" y="1061"/>
                      <a:ext cx="132" cy="109"/>
                      <a:chOff x="3717" y="1061"/>
                      <a:chExt cx="132" cy="109"/>
                    </a:xfrm>
                  </p:grpSpPr>
                  <p:grpSp>
                    <p:nvGrpSpPr>
                      <p:cNvPr id="37833" name="Grupo 17">
                        <a:extLst>
                          <a:ext uri="{FF2B5EF4-FFF2-40B4-BE49-F238E27FC236}">
                            <a16:creationId xmlns:a16="http://schemas.microsoft.com/office/drawing/2014/main" id="{88A11E21-3F1C-4D22-B96C-0AEEF17C7030}"/>
                          </a:ext>
                        </a:extLst>
                      </p:cNvPr>
                      <p:cNvGrpSpPr>
                        <a:grpSpLocks/>
                      </p:cNvGrpSpPr>
                      <p:nvPr/>
                    </p:nvGrpSpPr>
                    <p:grpSpPr bwMode="auto">
                      <a:xfrm>
                        <a:off x="3717" y="1122"/>
                        <a:ext cx="132" cy="48"/>
                        <a:chOff x="3717" y="1122"/>
                        <a:chExt cx="132" cy="48"/>
                      </a:xfrm>
                    </p:grpSpPr>
                    <p:sp>
                      <p:nvSpPr>
                        <p:cNvPr id="37839" name="Forma libre 18">
                          <a:extLst>
                            <a:ext uri="{FF2B5EF4-FFF2-40B4-BE49-F238E27FC236}">
                              <a16:creationId xmlns:a16="http://schemas.microsoft.com/office/drawing/2014/main" id="{5D14492D-15A8-447D-B13E-9B243AE3DFB2}"/>
                            </a:ext>
                          </a:extLst>
                        </p:cNvPr>
                        <p:cNvSpPr>
                          <a:spLocks/>
                        </p:cNvSpPr>
                        <p:nvPr/>
                      </p:nvSpPr>
                      <p:spPr bwMode="auto">
                        <a:xfrm>
                          <a:off x="3717" y="1122"/>
                          <a:ext cx="76" cy="48"/>
                        </a:xfrm>
                        <a:custGeom>
                          <a:avLst/>
                          <a:gdLst>
                            <a:gd name="T0" fmla="*/ 1 w 152"/>
                            <a:gd name="T1" fmla="*/ 1 h 95"/>
                            <a:gd name="T2" fmla="*/ 1 w 152"/>
                            <a:gd name="T3" fmla="*/ 1 h 95"/>
                            <a:gd name="T4" fmla="*/ 0 w 152"/>
                            <a:gd name="T5" fmla="*/ 1 h 95"/>
                            <a:gd name="T6" fmla="*/ 0 w 152"/>
                            <a:gd name="T7" fmla="*/ 0 h 95"/>
                            <a:gd name="T8" fmla="*/ 1 w 152"/>
                            <a:gd name="T9" fmla="*/ 1 h 95"/>
                            <a:gd name="T10" fmla="*/ 0 60000 65536"/>
                            <a:gd name="T11" fmla="*/ 0 60000 65536"/>
                            <a:gd name="T12" fmla="*/ 0 60000 65536"/>
                            <a:gd name="T13" fmla="*/ 0 60000 65536"/>
                            <a:gd name="T14" fmla="*/ 0 60000 65536"/>
                            <a:gd name="T15" fmla="*/ 0 w 152"/>
                            <a:gd name="T16" fmla="*/ 0 h 95"/>
                            <a:gd name="T17" fmla="*/ 152 w 152"/>
                            <a:gd name="T18" fmla="*/ 95 h 95"/>
                          </a:gdLst>
                          <a:ahLst/>
                          <a:cxnLst>
                            <a:cxn ang="T10">
                              <a:pos x="T0" y="T1"/>
                            </a:cxn>
                            <a:cxn ang="T11">
                              <a:pos x="T2" y="T3"/>
                            </a:cxn>
                            <a:cxn ang="T12">
                              <a:pos x="T4" y="T5"/>
                            </a:cxn>
                            <a:cxn ang="T13">
                              <a:pos x="T6" y="T7"/>
                            </a:cxn>
                            <a:cxn ang="T14">
                              <a:pos x="T8" y="T9"/>
                            </a:cxn>
                          </a:cxnLst>
                          <a:rect l="T15" t="T16" r="T17" b="T18"/>
                          <a:pathLst>
                            <a:path w="152" h="95">
                              <a:moveTo>
                                <a:pt x="152" y="28"/>
                              </a:moveTo>
                              <a:lnTo>
                                <a:pt x="152" y="95"/>
                              </a:lnTo>
                              <a:lnTo>
                                <a:pt x="0" y="46"/>
                              </a:lnTo>
                              <a:lnTo>
                                <a:pt x="0" y="0"/>
                              </a:lnTo>
                              <a:lnTo>
                                <a:pt x="152" y="28"/>
                              </a:lnTo>
                              <a:close/>
                            </a:path>
                          </a:pathLst>
                        </a:custGeom>
                        <a:solidFill>
                          <a:srgbClr val="A0A0A0"/>
                        </a:solidFill>
                        <a:ln w="1588">
                          <a:solidFill>
                            <a:srgbClr val="000000"/>
                          </a:solidFill>
                          <a:round/>
                          <a:headEnd/>
                          <a:tailEnd/>
                        </a:ln>
                      </p:spPr>
                      <p:txBody>
                        <a:bodyPr/>
                        <a:lstStyle/>
                        <a:p>
                          <a:endParaRPr lang="es-AR" sz="1662"/>
                        </a:p>
                      </p:txBody>
                    </p:sp>
                    <p:sp>
                      <p:nvSpPr>
                        <p:cNvPr id="37840" name="Forma libre 19">
                          <a:extLst>
                            <a:ext uri="{FF2B5EF4-FFF2-40B4-BE49-F238E27FC236}">
                              <a16:creationId xmlns:a16="http://schemas.microsoft.com/office/drawing/2014/main" id="{101FF469-6399-4BFF-8795-FE7D818701A8}"/>
                            </a:ext>
                          </a:extLst>
                        </p:cNvPr>
                        <p:cNvSpPr>
                          <a:spLocks/>
                        </p:cNvSpPr>
                        <p:nvPr/>
                      </p:nvSpPr>
                      <p:spPr bwMode="auto">
                        <a:xfrm>
                          <a:off x="3793" y="1133"/>
                          <a:ext cx="56" cy="37"/>
                        </a:xfrm>
                        <a:custGeom>
                          <a:avLst/>
                          <a:gdLst>
                            <a:gd name="T0" fmla="*/ 0 w 112"/>
                            <a:gd name="T1" fmla="*/ 1 h 73"/>
                            <a:gd name="T2" fmla="*/ 0 w 112"/>
                            <a:gd name="T3" fmla="*/ 1 h 73"/>
                            <a:gd name="T4" fmla="*/ 1 w 112"/>
                            <a:gd name="T5" fmla="*/ 1 h 73"/>
                            <a:gd name="T6" fmla="*/ 1 w 112"/>
                            <a:gd name="T7" fmla="*/ 0 h 73"/>
                            <a:gd name="T8" fmla="*/ 0 w 112"/>
                            <a:gd name="T9" fmla="*/ 1 h 73"/>
                            <a:gd name="T10" fmla="*/ 0 60000 65536"/>
                            <a:gd name="T11" fmla="*/ 0 60000 65536"/>
                            <a:gd name="T12" fmla="*/ 0 60000 65536"/>
                            <a:gd name="T13" fmla="*/ 0 60000 65536"/>
                            <a:gd name="T14" fmla="*/ 0 60000 65536"/>
                            <a:gd name="T15" fmla="*/ 0 w 112"/>
                            <a:gd name="T16" fmla="*/ 0 h 73"/>
                            <a:gd name="T17" fmla="*/ 112 w 112"/>
                            <a:gd name="T18" fmla="*/ 73 h 73"/>
                          </a:gdLst>
                          <a:ahLst/>
                          <a:cxnLst>
                            <a:cxn ang="T10">
                              <a:pos x="T0" y="T1"/>
                            </a:cxn>
                            <a:cxn ang="T11">
                              <a:pos x="T2" y="T3"/>
                            </a:cxn>
                            <a:cxn ang="T12">
                              <a:pos x="T4" y="T5"/>
                            </a:cxn>
                            <a:cxn ang="T13">
                              <a:pos x="T6" y="T7"/>
                            </a:cxn>
                            <a:cxn ang="T14">
                              <a:pos x="T8" y="T9"/>
                            </a:cxn>
                          </a:cxnLst>
                          <a:rect l="T15" t="T16" r="T17" b="T18"/>
                          <a:pathLst>
                            <a:path w="112" h="73">
                              <a:moveTo>
                                <a:pt x="0" y="6"/>
                              </a:moveTo>
                              <a:lnTo>
                                <a:pt x="0" y="73"/>
                              </a:lnTo>
                              <a:lnTo>
                                <a:pt x="112" y="56"/>
                              </a:lnTo>
                              <a:lnTo>
                                <a:pt x="112" y="0"/>
                              </a:lnTo>
                              <a:lnTo>
                                <a:pt x="0" y="6"/>
                              </a:lnTo>
                              <a:close/>
                            </a:path>
                          </a:pathLst>
                        </a:custGeom>
                        <a:solidFill>
                          <a:srgbClr val="808080"/>
                        </a:solidFill>
                        <a:ln w="1588">
                          <a:solidFill>
                            <a:srgbClr val="000000"/>
                          </a:solidFill>
                          <a:round/>
                          <a:headEnd/>
                          <a:tailEnd/>
                        </a:ln>
                      </p:spPr>
                      <p:txBody>
                        <a:bodyPr/>
                        <a:lstStyle/>
                        <a:p>
                          <a:endParaRPr lang="es-AR" sz="1662"/>
                        </a:p>
                      </p:txBody>
                    </p:sp>
                    <p:sp>
                      <p:nvSpPr>
                        <p:cNvPr id="37841" name="Forma libre 20">
                          <a:extLst>
                            <a:ext uri="{FF2B5EF4-FFF2-40B4-BE49-F238E27FC236}">
                              <a16:creationId xmlns:a16="http://schemas.microsoft.com/office/drawing/2014/main" id="{5E0EDBD1-59E4-4A5F-988D-A7C0E55024AC}"/>
                            </a:ext>
                          </a:extLst>
                        </p:cNvPr>
                        <p:cNvSpPr>
                          <a:spLocks/>
                        </p:cNvSpPr>
                        <p:nvPr/>
                      </p:nvSpPr>
                      <p:spPr bwMode="auto">
                        <a:xfrm>
                          <a:off x="3717" y="1122"/>
                          <a:ext cx="132" cy="14"/>
                        </a:xfrm>
                        <a:custGeom>
                          <a:avLst/>
                          <a:gdLst>
                            <a:gd name="T0" fmla="*/ 1 w 264"/>
                            <a:gd name="T1" fmla="*/ 1 h 28"/>
                            <a:gd name="T2" fmla="*/ 1 w 264"/>
                            <a:gd name="T3" fmla="*/ 1 h 28"/>
                            <a:gd name="T4" fmla="*/ 0 w 264"/>
                            <a:gd name="T5" fmla="*/ 0 h 28"/>
                            <a:gd name="T6" fmla="*/ 1 w 264"/>
                            <a:gd name="T7" fmla="*/ 0 h 28"/>
                            <a:gd name="T8" fmla="*/ 1 w 264"/>
                            <a:gd name="T9" fmla="*/ 1 h 28"/>
                            <a:gd name="T10" fmla="*/ 0 60000 65536"/>
                            <a:gd name="T11" fmla="*/ 0 60000 65536"/>
                            <a:gd name="T12" fmla="*/ 0 60000 65536"/>
                            <a:gd name="T13" fmla="*/ 0 60000 65536"/>
                            <a:gd name="T14" fmla="*/ 0 60000 65536"/>
                            <a:gd name="T15" fmla="*/ 0 w 264"/>
                            <a:gd name="T16" fmla="*/ 0 h 28"/>
                            <a:gd name="T17" fmla="*/ 264 w 264"/>
                            <a:gd name="T18" fmla="*/ 28 h 28"/>
                          </a:gdLst>
                          <a:ahLst/>
                          <a:cxnLst>
                            <a:cxn ang="T10">
                              <a:pos x="T0" y="T1"/>
                            </a:cxn>
                            <a:cxn ang="T11">
                              <a:pos x="T2" y="T3"/>
                            </a:cxn>
                            <a:cxn ang="T12">
                              <a:pos x="T4" y="T5"/>
                            </a:cxn>
                            <a:cxn ang="T13">
                              <a:pos x="T6" y="T7"/>
                            </a:cxn>
                            <a:cxn ang="T14">
                              <a:pos x="T8" y="T9"/>
                            </a:cxn>
                          </a:cxnLst>
                          <a:rect l="T15" t="T16" r="T17" b="T18"/>
                          <a:pathLst>
                            <a:path w="264" h="28">
                              <a:moveTo>
                                <a:pt x="264" y="22"/>
                              </a:moveTo>
                              <a:lnTo>
                                <a:pt x="151" y="28"/>
                              </a:lnTo>
                              <a:lnTo>
                                <a:pt x="0" y="0"/>
                              </a:lnTo>
                              <a:lnTo>
                                <a:pt x="111" y="0"/>
                              </a:lnTo>
                              <a:lnTo>
                                <a:pt x="264" y="22"/>
                              </a:lnTo>
                              <a:close/>
                            </a:path>
                          </a:pathLst>
                        </a:custGeom>
                        <a:solidFill>
                          <a:srgbClr val="C0C0C0"/>
                        </a:solidFill>
                        <a:ln w="1588">
                          <a:solidFill>
                            <a:srgbClr val="000000"/>
                          </a:solidFill>
                          <a:round/>
                          <a:headEnd/>
                          <a:tailEnd/>
                        </a:ln>
                      </p:spPr>
                      <p:txBody>
                        <a:bodyPr/>
                        <a:lstStyle/>
                        <a:p>
                          <a:endParaRPr lang="es-AR" sz="1662"/>
                        </a:p>
                      </p:txBody>
                    </p:sp>
                  </p:grpSp>
                  <p:sp>
                    <p:nvSpPr>
                      <p:cNvPr id="37834" name="Forma libre 21">
                        <a:extLst>
                          <a:ext uri="{FF2B5EF4-FFF2-40B4-BE49-F238E27FC236}">
                            <a16:creationId xmlns:a16="http://schemas.microsoft.com/office/drawing/2014/main" id="{EE99E54C-577F-4B19-97AB-DAC6FA1B3A07}"/>
                          </a:ext>
                        </a:extLst>
                      </p:cNvPr>
                      <p:cNvSpPr>
                        <a:spLocks/>
                      </p:cNvSpPr>
                      <p:nvPr/>
                    </p:nvSpPr>
                    <p:spPr bwMode="auto">
                      <a:xfrm>
                        <a:off x="3758" y="1119"/>
                        <a:ext cx="48" cy="13"/>
                      </a:xfrm>
                      <a:custGeom>
                        <a:avLst/>
                        <a:gdLst>
                          <a:gd name="T0" fmla="*/ 1 w 96"/>
                          <a:gd name="T1" fmla="*/ 0 h 27"/>
                          <a:gd name="T2" fmla="*/ 1 w 96"/>
                          <a:gd name="T3" fmla="*/ 0 h 27"/>
                          <a:gd name="T4" fmla="*/ 1 w 96"/>
                          <a:gd name="T5" fmla="*/ 0 h 27"/>
                          <a:gd name="T6" fmla="*/ 0 w 96"/>
                          <a:gd name="T7" fmla="*/ 0 h 27"/>
                          <a:gd name="T8" fmla="*/ 0 w 96"/>
                          <a:gd name="T9" fmla="*/ 0 h 27"/>
                          <a:gd name="T10" fmla="*/ 1 w 96"/>
                          <a:gd name="T11" fmla="*/ 0 h 27"/>
                          <a:gd name="T12" fmla="*/ 0 60000 65536"/>
                          <a:gd name="T13" fmla="*/ 0 60000 65536"/>
                          <a:gd name="T14" fmla="*/ 0 60000 65536"/>
                          <a:gd name="T15" fmla="*/ 0 60000 65536"/>
                          <a:gd name="T16" fmla="*/ 0 60000 65536"/>
                          <a:gd name="T17" fmla="*/ 0 60000 65536"/>
                          <a:gd name="T18" fmla="*/ 0 w 96"/>
                          <a:gd name="T19" fmla="*/ 0 h 27"/>
                          <a:gd name="T20" fmla="*/ 96 w 96"/>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96" h="27">
                            <a:moveTo>
                              <a:pt x="96" y="15"/>
                            </a:moveTo>
                            <a:lnTo>
                              <a:pt x="96" y="24"/>
                            </a:lnTo>
                            <a:lnTo>
                              <a:pt x="50" y="27"/>
                            </a:lnTo>
                            <a:lnTo>
                              <a:pt x="0" y="16"/>
                            </a:lnTo>
                            <a:lnTo>
                              <a:pt x="0" y="0"/>
                            </a:lnTo>
                            <a:lnTo>
                              <a:pt x="96" y="15"/>
                            </a:lnTo>
                            <a:close/>
                          </a:path>
                        </a:pathLst>
                      </a:custGeom>
                      <a:solidFill>
                        <a:srgbClr val="606060"/>
                      </a:solidFill>
                      <a:ln w="1588">
                        <a:solidFill>
                          <a:srgbClr val="000000"/>
                        </a:solidFill>
                        <a:round/>
                        <a:headEnd/>
                        <a:tailEnd/>
                      </a:ln>
                    </p:spPr>
                    <p:txBody>
                      <a:bodyPr/>
                      <a:lstStyle/>
                      <a:p>
                        <a:endParaRPr lang="es-AR" sz="1662"/>
                      </a:p>
                    </p:txBody>
                  </p:sp>
                  <p:grpSp>
                    <p:nvGrpSpPr>
                      <p:cNvPr id="37835" name="Grupo 22">
                        <a:extLst>
                          <a:ext uri="{FF2B5EF4-FFF2-40B4-BE49-F238E27FC236}">
                            <a16:creationId xmlns:a16="http://schemas.microsoft.com/office/drawing/2014/main" id="{C6D9A429-4321-4D2E-A66C-DF93BDF4A661}"/>
                          </a:ext>
                        </a:extLst>
                      </p:cNvPr>
                      <p:cNvGrpSpPr>
                        <a:grpSpLocks/>
                      </p:cNvGrpSpPr>
                      <p:nvPr/>
                    </p:nvGrpSpPr>
                    <p:grpSpPr bwMode="auto">
                      <a:xfrm>
                        <a:off x="3732" y="1061"/>
                        <a:ext cx="107" cy="68"/>
                        <a:chOff x="3732" y="1061"/>
                        <a:chExt cx="107" cy="68"/>
                      </a:xfrm>
                    </p:grpSpPr>
                    <p:sp>
                      <p:nvSpPr>
                        <p:cNvPr id="37836" name="Forma libre 23">
                          <a:extLst>
                            <a:ext uri="{FF2B5EF4-FFF2-40B4-BE49-F238E27FC236}">
                              <a16:creationId xmlns:a16="http://schemas.microsoft.com/office/drawing/2014/main" id="{0CD72FBF-F5D2-4A38-ABE0-970C7D7CCAE7}"/>
                            </a:ext>
                          </a:extLst>
                        </p:cNvPr>
                        <p:cNvSpPr>
                          <a:spLocks/>
                        </p:cNvSpPr>
                        <p:nvPr/>
                      </p:nvSpPr>
                      <p:spPr bwMode="auto">
                        <a:xfrm>
                          <a:off x="3732" y="1061"/>
                          <a:ext cx="61" cy="66"/>
                        </a:xfrm>
                        <a:custGeom>
                          <a:avLst/>
                          <a:gdLst>
                            <a:gd name="T0" fmla="*/ 0 w 123"/>
                            <a:gd name="T1" fmla="*/ 1 h 132"/>
                            <a:gd name="T2" fmla="*/ 0 w 123"/>
                            <a:gd name="T3" fmla="*/ 1 h 132"/>
                            <a:gd name="T4" fmla="*/ 0 w 123"/>
                            <a:gd name="T5" fmla="*/ 0 h 132"/>
                            <a:gd name="T6" fmla="*/ 0 w 123"/>
                            <a:gd name="T7" fmla="*/ 1 h 132"/>
                            <a:gd name="T8" fmla="*/ 0 w 123"/>
                            <a:gd name="T9" fmla="*/ 1 h 132"/>
                            <a:gd name="T10" fmla="*/ 0 60000 65536"/>
                            <a:gd name="T11" fmla="*/ 0 60000 65536"/>
                            <a:gd name="T12" fmla="*/ 0 60000 65536"/>
                            <a:gd name="T13" fmla="*/ 0 60000 65536"/>
                            <a:gd name="T14" fmla="*/ 0 60000 65536"/>
                            <a:gd name="T15" fmla="*/ 0 w 123"/>
                            <a:gd name="T16" fmla="*/ 0 h 132"/>
                            <a:gd name="T17" fmla="*/ 123 w 123"/>
                            <a:gd name="T18" fmla="*/ 132 h 132"/>
                          </a:gdLst>
                          <a:ahLst/>
                          <a:cxnLst>
                            <a:cxn ang="T10">
                              <a:pos x="T0" y="T1"/>
                            </a:cxn>
                            <a:cxn ang="T11">
                              <a:pos x="T2" y="T3"/>
                            </a:cxn>
                            <a:cxn ang="T12">
                              <a:pos x="T4" y="T5"/>
                            </a:cxn>
                            <a:cxn ang="T13">
                              <a:pos x="T6" y="T7"/>
                            </a:cxn>
                            <a:cxn ang="T14">
                              <a:pos x="T8" y="T9"/>
                            </a:cxn>
                          </a:cxnLst>
                          <a:rect l="T15" t="T16" r="T17" b="T18"/>
                          <a:pathLst>
                            <a:path w="123" h="132">
                              <a:moveTo>
                                <a:pt x="107" y="132"/>
                              </a:moveTo>
                              <a:lnTo>
                                <a:pt x="123" y="5"/>
                              </a:lnTo>
                              <a:lnTo>
                                <a:pt x="18" y="0"/>
                              </a:lnTo>
                              <a:lnTo>
                                <a:pt x="0" y="115"/>
                              </a:lnTo>
                              <a:lnTo>
                                <a:pt x="107" y="132"/>
                              </a:lnTo>
                              <a:close/>
                            </a:path>
                          </a:pathLst>
                        </a:custGeom>
                        <a:solidFill>
                          <a:srgbClr val="A0A0A0"/>
                        </a:solidFill>
                        <a:ln w="1588">
                          <a:solidFill>
                            <a:srgbClr val="000000"/>
                          </a:solidFill>
                          <a:round/>
                          <a:headEnd/>
                          <a:tailEnd/>
                        </a:ln>
                      </p:spPr>
                      <p:txBody>
                        <a:bodyPr/>
                        <a:lstStyle/>
                        <a:p>
                          <a:endParaRPr lang="es-AR" sz="1662"/>
                        </a:p>
                      </p:txBody>
                    </p:sp>
                    <p:sp>
                      <p:nvSpPr>
                        <p:cNvPr id="37837" name="Forma libre 24">
                          <a:extLst>
                            <a:ext uri="{FF2B5EF4-FFF2-40B4-BE49-F238E27FC236}">
                              <a16:creationId xmlns:a16="http://schemas.microsoft.com/office/drawing/2014/main" id="{7E841F9A-9AEA-4BD4-A1FE-B2DE9405B14E}"/>
                            </a:ext>
                          </a:extLst>
                        </p:cNvPr>
                        <p:cNvSpPr>
                          <a:spLocks/>
                        </p:cNvSpPr>
                        <p:nvPr/>
                      </p:nvSpPr>
                      <p:spPr bwMode="auto">
                        <a:xfrm>
                          <a:off x="3785" y="1063"/>
                          <a:ext cx="54" cy="66"/>
                        </a:xfrm>
                        <a:custGeom>
                          <a:avLst/>
                          <a:gdLst>
                            <a:gd name="T0" fmla="*/ 1 w 108"/>
                            <a:gd name="T1" fmla="*/ 0 h 132"/>
                            <a:gd name="T2" fmla="*/ 1 w 108"/>
                            <a:gd name="T3" fmla="*/ 1 h 132"/>
                            <a:gd name="T4" fmla="*/ 1 w 108"/>
                            <a:gd name="T5" fmla="*/ 1 h 132"/>
                            <a:gd name="T6" fmla="*/ 0 w 108"/>
                            <a:gd name="T7" fmla="*/ 1 h 132"/>
                            <a:gd name="T8" fmla="*/ 1 w 108"/>
                            <a:gd name="T9" fmla="*/ 0 h 132"/>
                            <a:gd name="T10" fmla="*/ 0 60000 65536"/>
                            <a:gd name="T11" fmla="*/ 0 60000 65536"/>
                            <a:gd name="T12" fmla="*/ 0 60000 65536"/>
                            <a:gd name="T13" fmla="*/ 0 60000 65536"/>
                            <a:gd name="T14" fmla="*/ 0 60000 65536"/>
                            <a:gd name="T15" fmla="*/ 0 w 108"/>
                            <a:gd name="T16" fmla="*/ 0 h 132"/>
                            <a:gd name="T17" fmla="*/ 108 w 108"/>
                            <a:gd name="T18" fmla="*/ 132 h 132"/>
                          </a:gdLst>
                          <a:ahLst/>
                          <a:cxnLst>
                            <a:cxn ang="T10">
                              <a:pos x="T0" y="T1"/>
                            </a:cxn>
                            <a:cxn ang="T11">
                              <a:pos x="T2" y="T3"/>
                            </a:cxn>
                            <a:cxn ang="T12">
                              <a:pos x="T4" y="T5"/>
                            </a:cxn>
                            <a:cxn ang="T13">
                              <a:pos x="T6" y="T7"/>
                            </a:cxn>
                            <a:cxn ang="T14">
                              <a:pos x="T8" y="T9"/>
                            </a:cxn>
                          </a:cxnLst>
                          <a:rect l="T15" t="T16" r="T17" b="T18"/>
                          <a:pathLst>
                            <a:path w="108" h="132">
                              <a:moveTo>
                                <a:pt x="16" y="0"/>
                              </a:moveTo>
                              <a:lnTo>
                                <a:pt x="108" y="30"/>
                              </a:lnTo>
                              <a:lnTo>
                                <a:pt x="94" y="132"/>
                              </a:lnTo>
                              <a:lnTo>
                                <a:pt x="0" y="127"/>
                              </a:lnTo>
                              <a:lnTo>
                                <a:pt x="16" y="0"/>
                              </a:lnTo>
                              <a:close/>
                            </a:path>
                          </a:pathLst>
                        </a:custGeom>
                        <a:solidFill>
                          <a:srgbClr val="808080"/>
                        </a:solidFill>
                        <a:ln w="1588">
                          <a:solidFill>
                            <a:srgbClr val="000000"/>
                          </a:solidFill>
                          <a:round/>
                          <a:headEnd/>
                          <a:tailEnd/>
                        </a:ln>
                      </p:spPr>
                      <p:txBody>
                        <a:bodyPr/>
                        <a:lstStyle/>
                        <a:p>
                          <a:endParaRPr lang="es-AR" sz="1662"/>
                        </a:p>
                      </p:txBody>
                    </p:sp>
                    <p:sp>
                      <p:nvSpPr>
                        <p:cNvPr id="37838" name="Forma libre 25">
                          <a:extLst>
                            <a:ext uri="{FF2B5EF4-FFF2-40B4-BE49-F238E27FC236}">
                              <a16:creationId xmlns:a16="http://schemas.microsoft.com/office/drawing/2014/main" id="{1F55BF3B-A4B7-483F-AE73-B54C066F26C0}"/>
                            </a:ext>
                          </a:extLst>
                        </p:cNvPr>
                        <p:cNvSpPr>
                          <a:spLocks/>
                        </p:cNvSpPr>
                        <p:nvPr/>
                      </p:nvSpPr>
                      <p:spPr bwMode="auto">
                        <a:xfrm>
                          <a:off x="3739" y="1067"/>
                          <a:ext cx="44" cy="50"/>
                        </a:xfrm>
                        <a:custGeom>
                          <a:avLst/>
                          <a:gdLst>
                            <a:gd name="T0" fmla="*/ 1 w 87"/>
                            <a:gd name="T1" fmla="*/ 1 h 99"/>
                            <a:gd name="T2" fmla="*/ 1 w 87"/>
                            <a:gd name="T3" fmla="*/ 1 h 99"/>
                            <a:gd name="T4" fmla="*/ 0 w 87"/>
                            <a:gd name="T5" fmla="*/ 1 h 99"/>
                            <a:gd name="T6" fmla="*/ 1 w 87"/>
                            <a:gd name="T7" fmla="*/ 0 h 99"/>
                            <a:gd name="T8" fmla="*/ 1 w 87"/>
                            <a:gd name="T9" fmla="*/ 1 h 99"/>
                            <a:gd name="T10" fmla="*/ 0 60000 65536"/>
                            <a:gd name="T11" fmla="*/ 0 60000 65536"/>
                            <a:gd name="T12" fmla="*/ 0 60000 65536"/>
                            <a:gd name="T13" fmla="*/ 0 60000 65536"/>
                            <a:gd name="T14" fmla="*/ 0 60000 65536"/>
                            <a:gd name="T15" fmla="*/ 0 w 87"/>
                            <a:gd name="T16" fmla="*/ 0 h 99"/>
                            <a:gd name="T17" fmla="*/ 87 w 87"/>
                            <a:gd name="T18" fmla="*/ 99 h 99"/>
                          </a:gdLst>
                          <a:ahLst/>
                          <a:cxnLst>
                            <a:cxn ang="T10">
                              <a:pos x="T0" y="T1"/>
                            </a:cxn>
                            <a:cxn ang="T11">
                              <a:pos x="T2" y="T3"/>
                            </a:cxn>
                            <a:cxn ang="T12">
                              <a:pos x="T4" y="T5"/>
                            </a:cxn>
                            <a:cxn ang="T13">
                              <a:pos x="T6" y="T7"/>
                            </a:cxn>
                            <a:cxn ang="T14">
                              <a:pos x="T8" y="T9"/>
                            </a:cxn>
                          </a:cxnLst>
                          <a:rect l="T15" t="T16" r="T17" b="T18"/>
                          <a:pathLst>
                            <a:path w="87" h="99">
                              <a:moveTo>
                                <a:pt x="87" y="4"/>
                              </a:moveTo>
                              <a:lnTo>
                                <a:pt x="76" y="99"/>
                              </a:lnTo>
                              <a:lnTo>
                                <a:pt x="0" y="89"/>
                              </a:lnTo>
                              <a:lnTo>
                                <a:pt x="14" y="0"/>
                              </a:lnTo>
                              <a:lnTo>
                                <a:pt x="87" y="4"/>
                              </a:lnTo>
                              <a:close/>
                            </a:path>
                          </a:pathLst>
                        </a:custGeom>
                        <a:solidFill>
                          <a:srgbClr val="00C0C0"/>
                        </a:solidFill>
                        <a:ln w="1588">
                          <a:solidFill>
                            <a:srgbClr val="000000"/>
                          </a:solidFill>
                          <a:round/>
                          <a:headEnd/>
                          <a:tailEnd/>
                        </a:ln>
                      </p:spPr>
                      <p:txBody>
                        <a:bodyPr/>
                        <a:lstStyle/>
                        <a:p>
                          <a:endParaRPr lang="es-AR" sz="1662"/>
                        </a:p>
                      </p:txBody>
                    </p:sp>
                  </p:grpSp>
                </p:grpSp>
                <p:grpSp>
                  <p:nvGrpSpPr>
                    <p:cNvPr id="37825" name="Grupo 26">
                      <a:extLst>
                        <a:ext uri="{FF2B5EF4-FFF2-40B4-BE49-F238E27FC236}">
                          <a16:creationId xmlns:a16="http://schemas.microsoft.com/office/drawing/2014/main" id="{3E618C76-58BC-4AFB-BC82-5C8EA709F785}"/>
                        </a:ext>
                      </a:extLst>
                    </p:cNvPr>
                    <p:cNvGrpSpPr>
                      <a:grpSpLocks/>
                    </p:cNvGrpSpPr>
                    <p:nvPr/>
                  </p:nvGrpSpPr>
                  <p:grpSpPr bwMode="auto">
                    <a:xfrm>
                      <a:off x="3722" y="1127"/>
                      <a:ext cx="44" cy="31"/>
                      <a:chOff x="3722" y="1127"/>
                      <a:chExt cx="44" cy="31"/>
                    </a:xfrm>
                  </p:grpSpPr>
                  <p:sp>
                    <p:nvSpPr>
                      <p:cNvPr id="37826" name="Forma libre 27">
                        <a:extLst>
                          <a:ext uri="{FF2B5EF4-FFF2-40B4-BE49-F238E27FC236}">
                            <a16:creationId xmlns:a16="http://schemas.microsoft.com/office/drawing/2014/main" id="{33D567BC-4097-48DA-9004-BFAA412CF2D0}"/>
                          </a:ext>
                        </a:extLst>
                      </p:cNvPr>
                      <p:cNvSpPr>
                        <a:spLocks/>
                      </p:cNvSpPr>
                      <p:nvPr/>
                    </p:nvSpPr>
                    <p:spPr bwMode="auto">
                      <a:xfrm>
                        <a:off x="3722" y="1127"/>
                        <a:ext cx="44" cy="31"/>
                      </a:xfrm>
                      <a:custGeom>
                        <a:avLst/>
                        <a:gdLst>
                          <a:gd name="T0" fmla="*/ 0 w 87"/>
                          <a:gd name="T1" fmla="*/ 0 h 61"/>
                          <a:gd name="T2" fmla="*/ 1 w 87"/>
                          <a:gd name="T3" fmla="*/ 1 h 61"/>
                          <a:gd name="T4" fmla="*/ 1 w 87"/>
                          <a:gd name="T5" fmla="*/ 1 h 61"/>
                          <a:gd name="T6" fmla="*/ 0 w 87"/>
                          <a:gd name="T7" fmla="*/ 1 h 61"/>
                          <a:gd name="T8" fmla="*/ 0 w 87"/>
                          <a:gd name="T9" fmla="*/ 0 h 61"/>
                          <a:gd name="T10" fmla="*/ 0 60000 65536"/>
                          <a:gd name="T11" fmla="*/ 0 60000 65536"/>
                          <a:gd name="T12" fmla="*/ 0 60000 65536"/>
                          <a:gd name="T13" fmla="*/ 0 60000 65536"/>
                          <a:gd name="T14" fmla="*/ 0 60000 65536"/>
                          <a:gd name="T15" fmla="*/ 0 w 87"/>
                          <a:gd name="T16" fmla="*/ 0 h 61"/>
                          <a:gd name="T17" fmla="*/ 87 w 87"/>
                          <a:gd name="T18" fmla="*/ 61 h 61"/>
                        </a:gdLst>
                        <a:ahLst/>
                        <a:cxnLst>
                          <a:cxn ang="T10">
                            <a:pos x="T0" y="T1"/>
                          </a:cxn>
                          <a:cxn ang="T11">
                            <a:pos x="T2" y="T3"/>
                          </a:cxn>
                          <a:cxn ang="T12">
                            <a:pos x="T4" y="T5"/>
                          </a:cxn>
                          <a:cxn ang="T13">
                            <a:pos x="T6" y="T7"/>
                          </a:cxn>
                          <a:cxn ang="T14">
                            <a:pos x="T8" y="T9"/>
                          </a:cxn>
                        </a:cxnLst>
                        <a:rect l="T15" t="T16" r="T17" b="T18"/>
                        <a:pathLst>
                          <a:path w="87" h="61">
                            <a:moveTo>
                              <a:pt x="0" y="0"/>
                            </a:moveTo>
                            <a:lnTo>
                              <a:pt x="87" y="18"/>
                            </a:lnTo>
                            <a:lnTo>
                              <a:pt x="87" y="61"/>
                            </a:lnTo>
                            <a:lnTo>
                              <a:pt x="0" y="34"/>
                            </a:lnTo>
                            <a:lnTo>
                              <a:pt x="0" y="0"/>
                            </a:lnTo>
                            <a:close/>
                          </a:path>
                        </a:pathLst>
                      </a:custGeom>
                      <a:solidFill>
                        <a:srgbClr val="404040"/>
                      </a:solidFill>
                      <a:ln w="1588">
                        <a:solidFill>
                          <a:srgbClr val="000000"/>
                        </a:solidFill>
                        <a:round/>
                        <a:headEnd/>
                        <a:tailEnd/>
                      </a:ln>
                    </p:spPr>
                    <p:txBody>
                      <a:bodyPr/>
                      <a:lstStyle/>
                      <a:p>
                        <a:endParaRPr lang="es-AR" sz="1662"/>
                      </a:p>
                    </p:txBody>
                  </p:sp>
                  <p:sp>
                    <p:nvSpPr>
                      <p:cNvPr id="37827" name="Línea 28">
                        <a:extLst>
                          <a:ext uri="{FF2B5EF4-FFF2-40B4-BE49-F238E27FC236}">
                            <a16:creationId xmlns:a16="http://schemas.microsoft.com/office/drawing/2014/main" id="{4AEBFBA2-2ED4-40D0-B051-AE5D128F80FC}"/>
                          </a:ext>
                        </a:extLst>
                      </p:cNvPr>
                      <p:cNvSpPr>
                        <a:spLocks noChangeShapeType="1"/>
                      </p:cNvSpPr>
                      <p:nvPr/>
                    </p:nvSpPr>
                    <p:spPr bwMode="auto">
                      <a:xfrm flipH="1" flipV="1">
                        <a:off x="3726" y="1136"/>
                        <a:ext cx="12" cy="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7828" name="Línea 29">
                        <a:extLst>
                          <a:ext uri="{FF2B5EF4-FFF2-40B4-BE49-F238E27FC236}">
                            <a16:creationId xmlns:a16="http://schemas.microsoft.com/office/drawing/2014/main" id="{A8670701-CE2F-46AA-BD8F-B688C4828DAE}"/>
                          </a:ext>
                        </a:extLst>
                      </p:cNvPr>
                      <p:cNvSpPr>
                        <a:spLocks noChangeShapeType="1"/>
                      </p:cNvSpPr>
                      <p:nvPr/>
                    </p:nvSpPr>
                    <p:spPr bwMode="auto">
                      <a:xfrm>
                        <a:off x="3744" y="1139"/>
                        <a:ext cx="15" cy="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7829" name="Línea 30">
                        <a:extLst>
                          <a:ext uri="{FF2B5EF4-FFF2-40B4-BE49-F238E27FC236}">
                            <a16:creationId xmlns:a16="http://schemas.microsoft.com/office/drawing/2014/main" id="{0169904F-F566-4552-A131-5F0D9E289138}"/>
                          </a:ext>
                        </a:extLst>
                      </p:cNvPr>
                      <p:cNvSpPr>
                        <a:spLocks noChangeShapeType="1"/>
                      </p:cNvSpPr>
                      <p:nvPr/>
                    </p:nvSpPr>
                    <p:spPr bwMode="auto">
                      <a:xfrm>
                        <a:off x="3741" y="1131"/>
                        <a:ext cx="1" cy="2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7830" name="Línea 31">
                        <a:extLst>
                          <a:ext uri="{FF2B5EF4-FFF2-40B4-BE49-F238E27FC236}">
                            <a16:creationId xmlns:a16="http://schemas.microsoft.com/office/drawing/2014/main" id="{A47D7A42-5106-4D1A-A026-FB90D7739180}"/>
                          </a:ext>
                        </a:extLst>
                      </p:cNvPr>
                      <p:cNvSpPr>
                        <a:spLocks noChangeShapeType="1"/>
                      </p:cNvSpPr>
                      <p:nvPr/>
                    </p:nvSpPr>
                    <p:spPr bwMode="auto">
                      <a:xfrm>
                        <a:off x="3761" y="1136"/>
                        <a:ext cx="1" cy="2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7831" name="Línea 32">
                        <a:extLst>
                          <a:ext uri="{FF2B5EF4-FFF2-40B4-BE49-F238E27FC236}">
                            <a16:creationId xmlns:a16="http://schemas.microsoft.com/office/drawing/2014/main" id="{4A5BC050-46C8-4096-9715-7190120D85A1}"/>
                          </a:ext>
                        </a:extLst>
                      </p:cNvPr>
                      <p:cNvSpPr>
                        <a:spLocks noChangeShapeType="1"/>
                      </p:cNvSpPr>
                      <p:nvPr/>
                    </p:nvSpPr>
                    <p:spPr bwMode="auto">
                      <a:xfrm>
                        <a:off x="3722" y="1135"/>
                        <a:ext cx="40" cy="1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7832" name="Línea 33">
                        <a:extLst>
                          <a:ext uri="{FF2B5EF4-FFF2-40B4-BE49-F238E27FC236}">
                            <a16:creationId xmlns:a16="http://schemas.microsoft.com/office/drawing/2014/main" id="{B6EDCDFD-EE09-4948-914D-9770E0BD2D84}"/>
                          </a:ext>
                        </a:extLst>
                      </p:cNvPr>
                      <p:cNvSpPr>
                        <a:spLocks noChangeShapeType="1"/>
                      </p:cNvSpPr>
                      <p:nvPr/>
                    </p:nvSpPr>
                    <p:spPr bwMode="auto">
                      <a:xfrm flipH="1" flipV="1">
                        <a:off x="3722" y="1132"/>
                        <a:ext cx="40" cy="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s-AR" sz="1662"/>
                      </a:p>
                    </p:txBody>
                  </p:sp>
                </p:grpSp>
              </p:grpSp>
              <p:grpSp>
                <p:nvGrpSpPr>
                  <p:cNvPr id="37792" name="Grupo 34">
                    <a:extLst>
                      <a:ext uri="{FF2B5EF4-FFF2-40B4-BE49-F238E27FC236}">
                        <a16:creationId xmlns:a16="http://schemas.microsoft.com/office/drawing/2014/main" id="{941D79F2-5062-40CC-AD19-3A355BFE808A}"/>
                      </a:ext>
                    </a:extLst>
                  </p:cNvPr>
                  <p:cNvGrpSpPr>
                    <a:grpSpLocks/>
                  </p:cNvGrpSpPr>
                  <p:nvPr/>
                </p:nvGrpSpPr>
                <p:grpSpPr bwMode="auto">
                  <a:xfrm>
                    <a:off x="3678" y="1128"/>
                    <a:ext cx="103" cy="53"/>
                    <a:chOff x="3678" y="1128"/>
                    <a:chExt cx="103" cy="53"/>
                  </a:xfrm>
                </p:grpSpPr>
                <p:grpSp>
                  <p:nvGrpSpPr>
                    <p:cNvPr id="37793" name="Grupo 35">
                      <a:extLst>
                        <a:ext uri="{FF2B5EF4-FFF2-40B4-BE49-F238E27FC236}">
                          <a16:creationId xmlns:a16="http://schemas.microsoft.com/office/drawing/2014/main" id="{02B31B3F-7719-4DF1-9864-44087A05A898}"/>
                        </a:ext>
                      </a:extLst>
                    </p:cNvPr>
                    <p:cNvGrpSpPr>
                      <a:grpSpLocks/>
                    </p:cNvGrpSpPr>
                    <p:nvPr/>
                  </p:nvGrpSpPr>
                  <p:grpSpPr bwMode="auto">
                    <a:xfrm>
                      <a:off x="3758" y="1156"/>
                      <a:ext cx="17" cy="13"/>
                      <a:chOff x="3758" y="1156"/>
                      <a:chExt cx="17" cy="13"/>
                    </a:xfrm>
                  </p:grpSpPr>
                  <p:sp>
                    <p:nvSpPr>
                      <p:cNvPr id="37822" name="Forma libre 36">
                        <a:extLst>
                          <a:ext uri="{FF2B5EF4-FFF2-40B4-BE49-F238E27FC236}">
                            <a16:creationId xmlns:a16="http://schemas.microsoft.com/office/drawing/2014/main" id="{37963B69-3358-4870-B729-444CCCB7B8A8}"/>
                          </a:ext>
                        </a:extLst>
                      </p:cNvPr>
                      <p:cNvSpPr>
                        <a:spLocks/>
                      </p:cNvSpPr>
                      <p:nvPr/>
                    </p:nvSpPr>
                    <p:spPr bwMode="auto">
                      <a:xfrm>
                        <a:off x="3769" y="1156"/>
                        <a:ext cx="6" cy="13"/>
                      </a:xfrm>
                      <a:custGeom>
                        <a:avLst/>
                        <a:gdLst>
                          <a:gd name="T0" fmla="*/ 1 w 10"/>
                          <a:gd name="T1" fmla="*/ 0 h 25"/>
                          <a:gd name="T2" fmla="*/ 1 w 10"/>
                          <a:gd name="T3" fmla="*/ 1 h 25"/>
                          <a:gd name="T4" fmla="*/ 1 w 10"/>
                          <a:gd name="T5" fmla="*/ 1 h 25"/>
                          <a:gd name="T6" fmla="*/ 0 w 10"/>
                          <a:gd name="T7" fmla="*/ 1 h 25"/>
                          <a:gd name="T8" fmla="*/ 1 w 10"/>
                          <a:gd name="T9" fmla="*/ 0 h 25"/>
                          <a:gd name="T10" fmla="*/ 0 60000 65536"/>
                          <a:gd name="T11" fmla="*/ 0 60000 65536"/>
                          <a:gd name="T12" fmla="*/ 0 60000 65536"/>
                          <a:gd name="T13" fmla="*/ 0 60000 65536"/>
                          <a:gd name="T14" fmla="*/ 0 60000 65536"/>
                          <a:gd name="T15" fmla="*/ 0 w 10"/>
                          <a:gd name="T16" fmla="*/ 0 h 25"/>
                          <a:gd name="T17" fmla="*/ 10 w 10"/>
                          <a:gd name="T18" fmla="*/ 25 h 25"/>
                        </a:gdLst>
                        <a:ahLst/>
                        <a:cxnLst>
                          <a:cxn ang="T10">
                            <a:pos x="T0" y="T1"/>
                          </a:cxn>
                          <a:cxn ang="T11">
                            <a:pos x="T2" y="T3"/>
                          </a:cxn>
                          <a:cxn ang="T12">
                            <a:pos x="T4" y="T5"/>
                          </a:cxn>
                          <a:cxn ang="T13">
                            <a:pos x="T6" y="T7"/>
                          </a:cxn>
                          <a:cxn ang="T14">
                            <a:pos x="T8" y="T9"/>
                          </a:cxn>
                        </a:cxnLst>
                        <a:rect l="T15" t="T16" r="T17" b="T18"/>
                        <a:pathLst>
                          <a:path w="10" h="25">
                            <a:moveTo>
                              <a:pt x="7" y="0"/>
                            </a:moveTo>
                            <a:lnTo>
                              <a:pt x="10" y="24"/>
                            </a:lnTo>
                            <a:lnTo>
                              <a:pt x="3" y="25"/>
                            </a:lnTo>
                            <a:lnTo>
                              <a:pt x="0" y="1"/>
                            </a:lnTo>
                            <a:lnTo>
                              <a:pt x="7" y="0"/>
                            </a:lnTo>
                            <a:close/>
                          </a:path>
                        </a:pathLst>
                      </a:custGeom>
                      <a:solidFill>
                        <a:srgbClr val="606060"/>
                      </a:solidFill>
                      <a:ln w="1588">
                        <a:solidFill>
                          <a:srgbClr val="000000"/>
                        </a:solidFill>
                        <a:round/>
                        <a:headEnd/>
                        <a:tailEnd/>
                      </a:ln>
                    </p:spPr>
                    <p:txBody>
                      <a:bodyPr/>
                      <a:lstStyle/>
                      <a:p>
                        <a:endParaRPr lang="es-AR" sz="1662"/>
                      </a:p>
                    </p:txBody>
                  </p:sp>
                  <p:sp>
                    <p:nvSpPr>
                      <p:cNvPr id="37823" name="Forma libre 37">
                        <a:extLst>
                          <a:ext uri="{FF2B5EF4-FFF2-40B4-BE49-F238E27FC236}">
                            <a16:creationId xmlns:a16="http://schemas.microsoft.com/office/drawing/2014/main" id="{EC42AAFD-5013-4A36-956D-831AF406A093}"/>
                          </a:ext>
                        </a:extLst>
                      </p:cNvPr>
                      <p:cNvSpPr>
                        <a:spLocks/>
                      </p:cNvSpPr>
                      <p:nvPr/>
                    </p:nvSpPr>
                    <p:spPr bwMode="auto">
                      <a:xfrm>
                        <a:off x="3758" y="1159"/>
                        <a:ext cx="13" cy="10"/>
                      </a:xfrm>
                      <a:custGeom>
                        <a:avLst/>
                        <a:gdLst>
                          <a:gd name="T0" fmla="*/ 0 w 27"/>
                          <a:gd name="T1" fmla="*/ 0 h 21"/>
                          <a:gd name="T2" fmla="*/ 0 w 27"/>
                          <a:gd name="T3" fmla="*/ 0 h 21"/>
                          <a:gd name="T4" fmla="*/ 0 w 27"/>
                          <a:gd name="T5" fmla="*/ 0 h 21"/>
                          <a:gd name="T6" fmla="*/ 0 w 27"/>
                          <a:gd name="T7" fmla="*/ 0 h 21"/>
                          <a:gd name="T8" fmla="*/ 0 w 27"/>
                          <a:gd name="T9" fmla="*/ 0 h 21"/>
                          <a:gd name="T10" fmla="*/ 0 w 27"/>
                          <a:gd name="T11" fmla="*/ 0 h 21"/>
                          <a:gd name="T12" fmla="*/ 0 w 27"/>
                          <a:gd name="T13" fmla="*/ 0 h 21"/>
                          <a:gd name="T14" fmla="*/ 0 60000 65536"/>
                          <a:gd name="T15" fmla="*/ 0 60000 65536"/>
                          <a:gd name="T16" fmla="*/ 0 60000 65536"/>
                          <a:gd name="T17" fmla="*/ 0 60000 65536"/>
                          <a:gd name="T18" fmla="*/ 0 60000 65536"/>
                          <a:gd name="T19" fmla="*/ 0 60000 65536"/>
                          <a:gd name="T20" fmla="*/ 0 60000 65536"/>
                          <a:gd name="T21" fmla="*/ 0 w 27"/>
                          <a:gd name="T22" fmla="*/ 0 h 21"/>
                          <a:gd name="T23" fmla="*/ 27 w 27"/>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21">
                            <a:moveTo>
                              <a:pt x="25" y="0"/>
                            </a:moveTo>
                            <a:lnTo>
                              <a:pt x="27" y="21"/>
                            </a:lnTo>
                            <a:lnTo>
                              <a:pt x="0" y="11"/>
                            </a:lnTo>
                            <a:lnTo>
                              <a:pt x="11" y="8"/>
                            </a:lnTo>
                            <a:lnTo>
                              <a:pt x="21" y="12"/>
                            </a:lnTo>
                            <a:lnTo>
                              <a:pt x="18" y="0"/>
                            </a:lnTo>
                            <a:lnTo>
                              <a:pt x="25" y="0"/>
                            </a:lnTo>
                            <a:close/>
                          </a:path>
                        </a:pathLst>
                      </a:custGeom>
                      <a:solidFill>
                        <a:srgbClr val="404040"/>
                      </a:solidFill>
                      <a:ln w="1588">
                        <a:solidFill>
                          <a:srgbClr val="000000"/>
                        </a:solidFill>
                        <a:round/>
                        <a:headEnd/>
                        <a:tailEnd/>
                      </a:ln>
                    </p:spPr>
                    <p:txBody>
                      <a:bodyPr/>
                      <a:lstStyle/>
                      <a:p>
                        <a:endParaRPr lang="es-AR" sz="1662"/>
                      </a:p>
                    </p:txBody>
                  </p:sp>
                </p:grpSp>
                <p:grpSp>
                  <p:nvGrpSpPr>
                    <p:cNvPr id="37794" name="Grupo 38">
                      <a:extLst>
                        <a:ext uri="{FF2B5EF4-FFF2-40B4-BE49-F238E27FC236}">
                          <a16:creationId xmlns:a16="http://schemas.microsoft.com/office/drawing/2014/main" id="{65A4F116-AD6B-4826-93BB-D9FDA73683CF}"/>
                        </a:ext>
                      </a:extLst>
                    </p:cNvPr>
                    <p:cNvGrpSpPr>
                      <a:grpSpLocks/>
                    </p:cNvGrpSpPr>
                    <p:nvPr/>
                  </p:nvGrpSpPr>
                  <p:grpSpPr bwMode="auto">
                    <a:xfrm>
                      <a:off x="3678" y="1128"/>
                      <a:ext cx="103" cy="53"/>
                      <a:chOff x="3678" y="1128"/>
                      <a:chExt cx="103" cy="53"/>
                    </a:xfrm>
                  </p:grpSpPr>
                  <p:sp>
                    <p:nvSpPr>
                      <p:cNvPr id="37795" name="Forma libre 39">
                        <a:extLst>
                          <a:ext uri="{FF2B5EF4-FFF2-40B4-BE49-F238E27FC236}">
                            <a16:creationId xmlns:a16="http://schemas.microsoft.com/office/drawing/2014/main" id="{3B04DBDF-8F51-475E-9E86-BC39DA9FED35}"/>
                          </a:ext>
                        </a:extLst>
                      </p:cNvPr>
                      <p:cNvSpPr>
                        <a:spLocks/>
                      </p:cNvSpPr>
                      <p:nvPr/>
                    </p:nvSpPr>
                    <p:spPr bwMode="auto">
                      <a:xfrm>
                        <a:off x="3678" y="1128"/>
                        <a:ext cx="101" cy="47"/>
                      </a:xfrm>
                      <a:custGeom>
                        <a:avLst/>
                        <a:gdLst>
                          <a:gd name="T0" fmla="*/ 1 w 202"/>
                          <a:gd name="T1" fmla="*/ 1 h 94"/>
                          <a:gd name="T2" fmla="*/ 1 w 202"/>
                          <a:gd name="T3" fmla="*/ 1 h 94"/>
                          <a:gd name="T4" fmla="*/ 0 w 202"/>
                          <a:gd name="T5" fmla="*/ 1 h 94"/>
                          <a:gd name="T6" fmla="*/ 1 w 202"/>
                          <a:gd name="T7" fmla="*/ 0 h 94"/>
                          <a:gd name="T8" fmla="*/ 1 w 202"/>
                          <a:gd name="T9" fmla="*/ 1 h 94"/>
                          <a:gd name="T10" fmla="*/ 0 60000 65536"/>
                          <a:gd name="T11" fmla="*/ 0 60000 65536"/>
                          <a:gd name="T12" fmla="*/ 0 60000 65536"/>
                          <a:gd name="T13" fmla="*/ 0 60000 65536"/>
                          <a:gd name="T14" fmla="*/ 0 60000 65536"/>
                          <a:gd name="T15" fmla="*/ 0 w 202"/>
                          <a:gd name="T16" fmla="*/ 0 h 94"/>
                          <a:gd name="T17" fmla="*/ 202 w 202"/>
                          <a:gd name="T18" fmla="*/ 94 h 94"/>
                        </a:gdLst>
                        <a:ahLst/>
                        <a:cxnLst>
                          <a:cxn ang="T10">
                            <a:pos x="T0" y="T1"/>
                          </a:cxn>
                          <a:cxn ang="T11">
                            <a:pos x="T2" y="T3"/>
                          </a:cxn>
                          <a:cxn ang="T12">
                            <a:pos x="T4" y="T5"/>
                          </a:cxn>
                          <a:cxn ang="T13">
                            <a:pos x="T6" y="T7"/>
                          </a:cxn>
                          <a:cxn ang="T14">
                            <a:pos x="T8" y="T9"/>
                          </a:cxn>
                        </a:cxnLst>
                        <a:rect l="T15" t="T16" r="T17" b="T18"/>
                        <a:pathLst>
                          <a:path w="202" h="94">
                            <a:moveTo>
                              <a:pt x="202" y="39"/>
                            </a:moveTo>
                            <a:lnTo>
                              <a:pt x="106" y="94"/>
                            </a:lnTo>
                            <a:lnTo>
                              <a:pt x="0" y="40"/>
                            </a:lnTo>
                            <a:lnTo>
                              <a:pt x="81" y="0"/>
                            </a:lnTo>
                            <a:lnTo>
                              <a:pt x="202" y="39"/>
                            </a:lnTo>
                            <a:close/>
                          </a:path>
                        </a:pathLst>
                      </a:custGeom>
                      <a:solidFill>
                        <a:srgbClr val="808080"/>
                      </a:solidFill>
                      <a:ln w="1588">
                        <a:solidFill>
                          <a:srgbClr val="000000"/>
                        </a:solidFill>
                        <a:round/>
                        <a:headEnd/>
                        <a:tailEnd/>
                      </a:ln>
                    </p:spPr>
                    <p:txBody>
                      <a:bodyPr/>
                      <a:lstStyle/>
                      <a:p>
                        <a:endParaRPr lang="es-AR" sz="1662"/>
                      </a:p>
                    </p:txBody>
                  </p:sp>
                  <p:sp>
                    <p:nvSpPr>
                      <p:cNvPr id="37796" name="Forma libre 40">
                        <a:extLst>
                          <a:ext uri="{FF2B5EF4-FFF2-40B4-BE49-F238E27FC236}">
                            <a16:creationId xmlns:a16="http://schemas.microsoft.com/office/drawing/2014/main" id="{A9B860FD-32BF-436A-92AC-80386E05A88E}"/>
                          </a:ext>
                        </a:extLst>
                      </p:cNvPr>
                      <p:cNvSpPr>
                        <a:spLocks/>
                      </p:cNvSpPr>
                      <p:nvPr/>
                    </p:nvSpPr>
                    <p:spPr bwMode="auto">
                      <a:xfrm>
                        <a:off x="3730" y="1148"/>
                        <a:ext cx="51" cy="33"/>
                      </a:xfrm>
                      <a:custGeom>
                        <a:avLst/>
                        <a:gdLst>
                          <a:gd name="T0" fmla="*/ 1 w 101"/>
                          <a:gd name="T1" fmla="*/ 0 h 67"/>
                          <a:gd name="T2" fmla="*/ 0 w 101"/>
                          <a:gd name="T3" fmla="*/ 0 h 67"/>
                          <a:gd name="T4" fmla="*/ 1 w 101"/>
                          <a:gd name="T5" fmla="*/ 0 h 67"/>
                          <a:gd name="T6" fmla="*/ 1 w 101"/>
                          <a:gd name="T7" fmla="*/ 0 h 67"/>
                          <a:gd name="T8" fmla="*/ 1 w 101"/>
                          <a:gd name="T9" fmla="*/ 0 h 67"/>
                          <a:gd name="T10" fmla="*/ 0 60000 65536"/>
                          <a:gd name="T11" fmla="*/ 0 60000 65536"/>
                          <a:gd name="T12" fmla="*/ 0 60000 65536"/>
                          <a:gd name="T13" fmla="*/ 0 60000 65536"/>
                          <a:gd name="T14" fmla="*/ 0 60000 65536"/>
                          <a:gd name="T15" fmla="*/ 0 w 101"/>
                          <a:gd name="T16" fmla="*/ 0 h 67"/>
                          <a:gd name="T17" fmla="*/ 101 w 101"/>
                          <a:gd name="T18" fmla="*/ 67 h 67"/>
                        </a:gdLst>
                        <a:ahLst/>
                        <a:cxnLst>
                          <a:cxn ang="T10">
                            <a:pos x="T0" y="T1"/>
                          </a:cxn>
                          <a:cxn ang="T11">
                            <a:pos x="T2" y="T3"/>
                          </a:cxn>
                          <a:cxn ang="T12">
                            <a:pos x="T4" y="T5"/>
                          </a:cxn>
                          <a:cxn ang="T13">
                            <a:pos x="T6" y="T7"/>
                          </a:cxn>
                          <a:cxn ang="T14">
                            <a:pos x="T8" y="T9"/>
                          </a:cxn>
                        </a:cxnLst>
                        <a:rect l="T15" t="T16" r="T17" b="T18"/>
                        <a:pathLst>
                          <a:path w="101" h="67">
                            <a:moveTo>
                              <a:pt x="97" y="0"/>
                            </a:moveTo>
                            <a:lnTo>
                              <a:pt x="0" y="55"/>
                            </a:lnTo>
                            <a:lnTo>
                              <a:pt x="2" y="67"/>
                            </a:lnTo>
                            <a:lnTo>
                              <a:pt x="101" y="10"/>
                            </a:lnTo>
                            <a:lnTo>
                              <a:pt x="97" y="0"/>
                            </a:lnTo>
                            <a:close/>
                          </a:path>
                        </a:pathLst>
                      </a:custGeom>
                      <a:solidFill>
                        <a:srgbClr val="606060"/>
                      </a:solidFill>
                      <a:ln w="1588">
                        <a:solidFill>
                          <a:srgbClr val="000000"/>
                        </a:solidFill>
                        <a:round/>
                        <a:headEnd/>
                        <a:tailEnd/>
                      </a:ln>
                    </p:spPr>
                    <p:txBody>
                      <a:bodyPr/>
                      <a:lstStyle/>
                      <a:p>
                        <a:endParaRPr lang="es-AR" sz="1662"/>
                      </a:p>
                    </p:txBody>
                  </p:sp>
                  <p:sp>
                    <p:nvSpPr>
                      <p:cNvPr id="37797" name="Forma libre 41">
                        <a:extLst>
                          <a:ext uri="{FF2B5EF4-FFF2-40B4-BE49-F238E27FC236}">
                            <a16:creationId xmlns:a16="http://schemas.microsoft.com/office/drawing/2014/main" id="{63BE43EB-1F6A-4674-9F75-31F60BBA149C}"/>
                          </a:ext>
                        </a:extLst>
                      </p:cNvPr>
                      <p:cNvSpPr>
                        <a:spLocks/>
                      </p:cNvSpPr>
                      <p:nvPr/>
                    </p:nvSpPr>
                    <p:spPr bwMode="auto">
                      <a:xfrm>
                        <a:off x="3678" y="1148"/>
                        <a:ext cx="54" cy="33"/>
                      </a:xfrm>
                      <a:custGeom>
                        <a:avLst/>
                        <a:gdLst>
                          <a:gd name="T0" fmla="*/ 1 w 107"/>
                          <a:gd name="T1" fmla="*/ 1 h 66"/>
                          <a:gd name="T2" fmla="*/ 1 w 107"/>
                          <a:gd name="T3" fmla="*/ 1 h 66"/>
                          <a:gd name="T4" fmla="*/ 0 w 107"/>
                          <a:gd name="T5" fmla="*/ 0 h 66"/>
                          <a:gd name="T6" fmla="*/ 1 w 107"/>
                          <a:gd name="T7" fmla="*/ 1 h 66"/>
                          <a:gd name="T8" fmla="*/ 1 w 107"/>
                          <a:gd name="T9" fmla="*/ 1 h 66"/>
                          <a:gd name="T10" fmla="*/ 0 60000 65536"/>
                          <a:gd name="T11" fmla="*/ 0 60000 65536"/>
                          <a:gd name="T12" fmla="*/ 0 60000 65536"/>
                          <a:gd name="T13" fmla="*/ 0 60000 65536"/>
                          <a:gd name="T14" fmla="*/ 0 60000 65536"/>
                          <a:gd name="T15" fmla="*/ 0 w 107"/>
                          <a:gd name="T16" fmla="*/ 0 h 66"/>
                          <a:gd name="T17" fmla="*/ 107 w 107"/>
                          <a:gd name="T18" fmla="*/ 66 h 66"/>
                        </a:gdLst>
                        <a:ahLst/>
                        <a:cxnLst>
                          <a:cxn ang="T10">
                            <a:pos x="T0" y="T1"/>
                          </a:cxn>
                          <a:cxn ang="T11">
                            <a:pos x="T2" y="T3"/>
                          </a:cxn>
                          <a:cxn ang="T12">
                            <a:pos x="T4" y="T5"/>
                          </a:cxn>
                          <a:cxn ang="T13">
                            <a:pos x="T6" y="T7"/>
                          </a:cxn>
                          <a:cxn ang="T14">
                            <a:pos x="T8" y="T9"/>
                          </a:cxn>
                        </a:cxnLst>
                        <a:rect l="T15" t="T16" r="T17" b="T18"/>
                        <a:pathLst>
                          <a:path w="107" h="66">
                            <a:moveTo>
                              <a:pt x="107" y="66"/>
                            </a:moveTo>
                            <a:lnTo>
                              <a:pt x="105" y="54"/>
                            </a:lnTo>
                            <a:lnTo>
                              <a:pt x="0" y="0"/>
                            </a:lnTo>
                            <a:lnTo>
                              <a:pt x="4" y="11"/>
                            </a:lnTo>
                            <a:lnTo>
                              <a:pt x="107" y="66"/>
                            </a:lnTo>
                            <a:close/>
                          </a:path>
                        </a:pathLst>
                      </a:custGeom>
                      <a:solidFill>
                        <a:srgbClr val="404040"/>
                      </a:solidFill>
                      <a:ln w="1588">
                        <a:solidFill>
                          <a:srgbClr val="000000"/>
                        </a:solidFill>
                        <a:round/>
                        <a:headEnd/>
                        <a:tailEnd/>
                      </a:ln>
                    </p:spPr>
                    <p:txBody>
                      <a:bodyPr/>
                      <a:lstStyle/>
                      <a:p>
                        <a:endParaRPr lang="es-AR" sz="1662"/>
                      </a:p>
                    </p:txBody>
                  </p:sp>
                  <p:sp>
                    <p:nvSpPr>
                      <p:cNvPr id="37798" name="Forma libre 42">
                        <a:extLst>
                          <a:ext uri="{FF2B5EF4-FFF2-40B4-BE49-F238E27FC236}">
                            <a16:creationId xmlns:a16="http://schemas.microsoft.com/office/drawing/2014/main" id="{26DCC174-9CC9-4B85-8A47-5C35C3CC9349}"/>
                          </a:ext>
                        </a:extLst>
                      </p:cNvPr>
                      <p:cNvSpPr>
                        <a:spLocks/>
                      </p:cNvSpPr>
                      <p:nvPr/>
                    </p:nvSpPr>
                    <p:spPr bwMode="auto">
                      <a:xfrm>
                        <a:off x="3718" y="1150"/>
                        <a:ext cx="41" cy="21"/>
                      </a:xfrm>
                      <a:custGeom>
                        <a:avLst/>
                        <a:gdLst>
                          <a:gd name="T0" fmla="*/ 1 w 81"/>
                          <a:gd name="T1" fmla="*/ 1 h 42"/>
                          <a:gd name="T2" fmla="*/ 1 w 81"/>
                          <a:gd name="T3" fmla="*/ 0 h 42"/>
                          <a:gd name="T4" fmla="*/ 0 w 81"/>
                          <a:gd name="T5" fmla="*/ 1 h 42"/>
                          <a:gd name="T6" fmla="*/ 1 w 81"/>
                          <a:gd name="T7" fmla="*/ 1 h 42"/>
                          <a:gd name="T8" fmla="*/ 1 w 81"/>
                          <a:gd name="T9" fmla="*/ 1 h 42"/>
                          <a:gd name="T10" fmla="*/ 0 60000 65536"/>
                          <a:gd name="T11" fmla="*/ 0 60000 65536"/>
                          <a:gd name="T12" fmla="*/ 0 60000 65536"/>
                          <a:gd name="T13" fmla="*/ 0 60000 65536"/>
                          <a:gd name="T14" fmla="*/ 0 60000 65536"/>
                          <a:gd name="T15" fmla="*/ 0 w 81"/>
                          <a:gd name="T16" fmla="*/ 0 h 42"/>
                          <a:gd name="T17" fmla="*/ 81 w 81"/>
                          <a:gd name="T18" fmla="*/ 42 h 42"/>
                        </a:gdLst>
                        <a:ahLst/>
                        <a:cxnLst>
                          <a:cxn ang="T10">
                            <a:pos x="T0" y="T1"/>
                          </a:cxn>
                          <a:cxn ang="T11">
                            <a:pos x="T2" y="T3"/>
                          </a:cxn>
                          <a:cxn ang="T12">
                            <a:pos x="T4" y="T5"/>
                          </a:cxn>
                          <a:cxn ang="T13">
                            <a:pos x="T6" y="T7"/>
                          </a:cxn>
                          <a:cxn ang="T14">
                            <a:pos x="T8" y="T9"/>
                          </a:cxn>
                        </a:cxnLst>
                        <a:rect l="T15" t="T16" r="T17" b="T18"/>
                        <a:pathLst>
                          <a:path w="81" h="42">
                            <a:moveTo>
                              <a:pt x="81" y="12"/>
                            </a:moveTo>
                            <a:lnTo>
                              <a:pt x="53" y="0"/>
                            </a:lnTo>
                            <a:lnTo>
                              <a:pt x="0" y="30"/>
                            </a:lnTo>
                            <a:lnTo>
                              <a:pt x="28" y="42"/>
                            </a:lnTo>
                            <a:lnTo>
                              <a:pt x="81" y="12"/>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799" name="Forma libre 43">
                        <a:extLst>
                          <a:ext uri="{FF2B5EF4-FFF2-40B4-BE49-F238E27FC236}">
                            <a16:creationId xmlns:a16="http://schemas.microsoft.com/office/drawing/2014/main" id="{2A90FA22-1FC5-4503-B4DE-A836F3720B94}"/>
                          </a:ext>
                        </a:extLst>
                      </p:cNvPr>
                      <p:cNvSpPr>
                        <a:spLocks/>
                      </p:cNvSpPr>
                      <p:nvPr/>
                    </p:nvSpPr>
                    <p:spPr bwMode="auto">
                      <a:xfrm>
                        <a:off x="3683" y="1136"/>
                        <a:ext cx="60" cy="27"/>
                      </a:xfrm>
                      <a:custGeom>
                        <a:avLst/>
                        <a:gdLst>
                          <a:gd name="T0" fmla="*/ 1 w 120"/>
                          <a:gd name="T1" fmla="*/ 0 h 55"/>
                          <a:gd name="T2" fmla="*/ 1 w 120"/>
                          <a:gd name="T3" fmla="*/ 0 h 55"/>
                          <a:gd name="T4" fmla="*/ 0 w 120"/>
                          <a:gd name="T5" fmla="*/ 0 h 55"/>
                          <a:gd name="T6" fmla="*/ 1 w 120"/>
                          <a:gd name="T7" fmla="*/ 0 h 55"/>
                          <a:gd name="T8" fmla="*/ 1 w 120"/>
                          <a:gd name="T9" fmla="*/ 0 h 55"/>
                          <a:gd name="T10" fmla="*/ 0 60000 65536"/>
                          <a:gd name="T11" fmla="*/ 0 60000 65536"/>
                          <a:gd name="T12" fmla="*/ 0 60000 65536"/>
                          <a:gd name="T13" fmla="*/ 0 60000 65536"/>
                          <a:gd name="T14" fmla="*/ 0 60000 65536"/>
                          <a:gd name="T15" fmla="*/ 0 w 120"/>
                          <a:gd name="T16" fmla="*/ 0 h 55"/>
                          <a:gd name="T17" fmla="*/ 120 w 120"/>
                          <a:gd name="T18" fmla="*/ 55 h 55"/>
                        </a:gdLst>
                        <a:ahLst/>
                        <a:cxnLst>
                          <a:cxn ang="T10">
                            <a:pos x="T0" y="T1"/>
                          </a:cxn>
                          <a:cxn ang="T11">
                            <a:pos x="T2" y="T3"/>
                          </a:cxn>
                          <a:cxn ang="T12">
                            <a:pos x="T4" y="T5"/>
                          </a:cxn>
                          <a:cxn ang="T13">
                            <a:pos x="T6" y="T7"/>
                          </a:cxn>
                          <a:cxn ang="T14">
                            <a:pos x="T8" y="T9"/>
                          </a:cxn>
                        </a:cxnLst>
                        <a:rect l="T15" t="T16" r="T17" b="T18"/>
                        <a:pathLst>
                          <a:path w="120" h="55">
                            <a:moveTo>
                              <a:pt x="120" y="27"/>
                            </a:moveTo>
                            <a:lnTo>
                              <a:pt x="68" y="55"/>
                            </a:lnTo>
                            <a:lnTo>
                              <a:pt x="0" y="24"/>
                            </a:lnTo>
                            <a:lnTo>
                              <a:pt x="49" y="0"/>
                            </a:lnTo>
                            <a:lnTo>
                              <a:pt x="120" y="27"/>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800" name="Forma libre 44">
                        <a:extLst>
                          <a:ext uri="{FF2B5EF4-FFF2-40B4-BE49-F238E27FC236}">
                            <a16:creationId xmlns:a16="http://schemas.microsoft.com/office/drawing/2014/main" id="{85E2F575-86E8-48FC-B6BF-61EEABAB8A0C}"/>
                          </a:ext>
                        </a:extLst>
                      </p:cNvPr>
                      <p:cNvSpPr>
                        <a:spLocks/>
                      </p:cNvSpPr>
                      <p:nvPr/>
                    </p:nvSpPr>
                    <p:spPr bwMode="auto">
                      <a:xfrm>
                        <a:off x="3708" y="1130"/>
                        <a:ext cx="67" cy="25"/>
                      </a:xfrm>
                      <a:custGeom>
                        <a:avLst/>
                        <a:gdLst>
                          <a:gd name="T0" fmla="*/ 1 w 133"/>
                          <a:gd name="T1" fmla="*/ 0 h 51"/>
                          <a:gd name="T2" fmla="*/ 1 w 133"/>
                          <a:gd name="T3" fmla="*/ 0 h 51"/>
                          <a:gd name="T4" fmla="*/ 1 w 133"/>
                          <a:gd name="T5" fmla="*/ 0 h 51"/>
                          <a:gd name="T6" fmla="*/ 0 w 133"/>
                          <a:gd name="T7" fmla="*/ 0 h 51"/>
                          <a:gd name="T8" fmla="*/ 1 w 133"/>
                          <a:gd name="T9" fmla="*/ 0 h 51"/>
                          <a:gd name="T10" fmla="*/ 0 60000 65536"/>
                          <a:gd name="T11" fmla="*/ 0 60000 65536"/>
                          <a:gd name="T12" fmla="*/ 0 60000 65536"/>
                          <a:gd name="T13" fmla="*/ 0 60000 65536"/>
                          <a:gd name="T14" fmla="*/ 0 60000 65536"/>
                          <a:gd name="T15" fmla="*/ 0 w 133"/>
                          <a:gd name="T16" fmla="*/ 0 h 51"/>
                          <a:gd name="T17" fmla="*/ 133 w 133"/>
                          <a:gd name="T18" fmla="*/ 51 h 51"/>
                        </a:gdLst>
                        <a:ahLst/>
                        <a:cxnLst>
                          <a:cxn ang="T10">
                            <a:pos x="T0" y="T1"/>
                          </a:cxn>
                          <a:cxn ang="T11">
                            <a:pos x="T2" y="T3"/>
                          </a:cxn>
                          <a:cxn ang="T12">
                            <a:pos x="T4" y="T5"/>
                          </a:cxn>
                          <a:cxn ang="T13">
                            <a:pos x="T6" y="T7"/>
                          </a:cxn>
                          <a:cxn ang="T14">
                            <a:pos x="T8" y="T9"/>
                          </a:cxn>
                        </a:cxnLst>
                        <a:rect l="T15" t="T16" r="T17" b="T18"/>
                        <a:pathLst>
                          <a:path w="133" h="51">
                            <a:moveTo>
                              <a:pt x="105" y="51"/>
                            </a:moveTo>
                            <a:lnTo>
                              <a:pt x="133" y="36"/>
                            </a:lnTo>
                            <a:lnTo>
                              <a:pt x="22" y="0"/>
                            </a:lnTo>
                            <a:lnTo>
                              <a:pt x="0" y="11"/>
                            </a:lnTo>
                            <a:lnTo>
                              <a:pt x="105" y="51"/>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801" name="Línea 45">
                        <a:extLst>
                          <a:ext uri="{FF2B5EF4-FFF2-40B4-BE49-F238E27FC236}">
                            <a16:creationId xmlns:a16="http://schemas.microsoft.com/office/drawing/2014/main" id="{1ADE584E-537A-4A5E-B705-C25B891516DD}"/>
                          </a:ext>
                        </a:extLst>
                      </p:cNvPr>
                      <p:cNvSpPr>
                        <a:spLocks noChangeShapeType="1"/>
                      </p:cNvSpPr>
                      <p:nvPr/>
                    </p:nvSpPr>
                    <p:spPr bwMode="auto">
                      <a:xfrm flipH="1" flipV="1">
                        <a:off x="3716" y="1131"/>
                        <a:ext cx="57" cy="20"/>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7802" name="Línea 46">
                        <a:extLst>
                          <a:ext uri="{FF2B5EF4-FFF2-40B4-BE49-F238E27FC236}">
                            <a16:creationId xmlns:a16="http://schemas.microsoft.com/office/drawing/2014/main" id="{E3846DD3-CC94-4C0B-B937-4F6097AEAB5A}"/>
                          </a:ext>
                        </a:extLst>
                      </p:cNvPr>
                      <p:cNvSpPr>
                        <a:spLocks noChangeShapeType="1"/>
                      </p:cNvSpPr>
                      <p:nvPr/>
                    </p:nvSpPr>
                    <p:spPr bwMode="auto">
                      <a:xfrm flipH="1" flipV="1">
                        <a:off x="3713" y="1132"/>
                        <a:ext cx="56" cy="20"/>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7803" name="Línea 47">
                        <a:extLst>
                          <a:ext uri="{FF2B5EF4-FFF2-40B4-BE49-F238E27FC236}">
                            <a16:creationId xmlns:a16="http://schemas.microsoft.com/office/drawing/2014/main" id="{5BAAAB0B-402C-4A50-983E-1FAC11AC2434}"/>
                          </a:ext>
                        </a:extLst>
                      </p:cNvPr>
                      <p:cNvSpPr>
                        <a:spLocks noChangeShapeType="1"/>
                      </p:cNvSpPr>
                      <p:nvPr/>
                    </p:nvSpPr>
                    <p:spPr bwMode="auto">
                      <a:xfrm flipH="1" flipV="1">
                        <a:off x="3711" y="1135"/>
                        <a:ext cx="54" cy="20"/>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7804" name="Línea 48">
                        <a:extLst>
                          <a:ext uri="{FF2B5EF4-FFF2-40B4-BE49-F238E27FC236}">
                            <a16:creationId xmlns:a16="http://schemas.microsoft.com/office/drawing/2014/main" id="{78BF9952-10D3-4BAA-B083-148ED932A59F}"/>
                          </a:ext>
                        </a:extLst>
                      </p:cNvPr>
                      <p:cNvSpPr>
                        <a:spLocks noChangeShapeType="1"/>
                      </p:cNvSpPr>
                      <p:nvPr/>
                    </p:nvSpPr>
                    <p:spPr bwMode="auto">
                      <a:xfrm flipH="1" flipV="1">
                        <a:off x="3704" y="1138"/>
                        <a:ext cx="54" cy="21"/>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7805" name="Línea 49">
                        <a:extLst>
                          <a:ext uri="{FF2B5EF4-FFF2-40B4-BE49-F238E27FC236}">
                            <a16:creationId xmlns:a16="http://schemas.microsoft.com/office/drawing/2014/main" id="{84ECACFF-B926-468C-8BBA-28269137C964}"/>
                          </a:ext>
                        </a:extLst>
                      </p:cNvPr>
                      <p:cNvSpPr>
                        <a:spLocks noChangeShapeType="1"/>
                      </p:cNvSpPr>
                      <p:nvPr/>
                    </p:nvSpPr>
                    <p:spPr bwMode="auto">
                      <a:xfrm flipH="1" flipV="1">
                        <a:off x="3700" y="1141"/>
                        <a:ext cx="53" cy="21"/>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7806" name="Línea 50">
                        <a:extLst>
                          <a:ext uri="{FF2B5EF4-FFF2-40B4-BE49-F238E27FC236}">
                            <a16:creationId xmlns:a16="http://schemas.microsoft.com/office/drawing/2014/main" id="{EC777D7A-5799-43B7-93F3-96162B2F7366}"/>
                          </a:ext>
                        </a:extLst>
                      </p:cNvPr>
                      <p:cNvSpPr>
                        <a:spLocks noChangeShapeType="1"/>
                      </p:cNvSpPr>
                      <p:nvPr/>
                    </p:nvSpPr>
                    <p:spPr bwMode="auto">
                      <a:xfrm flipH="1" flipV="1">
                        <a:off x="3696" y="1142"/>
                        <a:ext cx="53" cy="22"/>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7807" name="Línea 51">
                        <a:extLst>
                          <a:ext uri="{FF2B5EF4-FFF2-40B4-BE49-F238E27FC236}">
                            <a16:creationId xmlns:a16="http://schemas.microsoft.com/office/drawing/2014/main" id="{4C6F6C1B-3CA5-4FE8-9DD1-BD35197639FE}"/>
                          </a:ext>
                        </a:extLst>
                      </p:cNvPr>
                      <p:cNvSpPr>
                        <a:spLocks noChangeShapeType="1"/>
                      </p:cNvSpPr>
                      <p:nvPr/>
                    </p:nvSpPr>
                    <p:spPr bwMode="auto">
                      <a:xfrm flipH="1" flipV="1">
                        <a:off x="3693" y="1144"/>
                        <a:ext cx="51" cy="22"/>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7808" name="Línea 52">
                        <a:extLst>
                          <a:ext uri="{FF2B5EF4-FFF2-40B4-BE49-F238E27FC236}">
                            <a16:creationId xmlns:a16="http://schemas.microsoft.com/office/drawing/2014/main" id="{7D9C08FC-33D6-45D8-9E02-90E19F27AA78}"/>
                          </a:ext>
                        </a:extLst>
                      </p:cNvPr>
                      <p:cNvSpPr>
                        <a:spLocks noChangeShapeType="1"/>
                      </p:cNvSpPr>
                      <p:nvPr/>
                    </p:nvSpPr>
                    <p:spPr bwMode="auto">
                      <a:xfrm flipH="1" flipV="1">
                        <a:off x="3688" y="1146"/>
                        <a:ext cx="51" cy="23"/>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7809" name="Línea 53">
                        <a:extLst>
                          <a:ext uri="{FF2B5EF4-FFF2-40B4-BE49-F238E27FC236}">
                            <a16:creationId xmlns:a16="http://schemas.microsoft.com/office/drawing/2014/main" id="{D4E718FE-ACDE-4EF7-B9D1-E6E9D2B917E4}"/>
                          </a:ext>
                        </a:extLst>
                      </p:cNvPr>
                      <p:cNvSpPr>
                        <a:spLocks noChangeShapeType="1"/>
                      </p:cNvSpPr>
                      <p:nvPr/>
                    </p:nvSpPr>
                    <p:spPr bwMode="auto">
                      <a:xfrm flipH="1">
                        <a:off x="3728" y="1153"/>
                        <a:ext cx="27" cy="15"/>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7810" name="Línea 54">
                        <a:extLst>
                          <a:ext uri="{FF2B5EF4-FFF2-40B4-BE49-F238E27FC236}">
                            <a16:creationId xmlns:a16="http://schemas.microsoft.com/office/drawing/2014/main" id="{2B8AA2C6-207D-41FB-AA13-74EC1E2C1120}"/>
                          </a:ext>
                        </a:extLst>
                      </p:cNvPr>
                      <p:cNvSpPr>
                        <a:spLocks noChangeShapeType="1"/>
                      </p:cNvSpPr>
                      <p:nvPr/>
                    </p:nvSpPr>
                    <p:spPr bwMode="auto">
                      <a:xfrm flipH="1">
                        <a:off x="3723" y="1151"/>
                        <a:ext cx="27" cy="14"/>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7811" name="Línea 55">
                        <a:extLst>
                          <a:ext uri="{FF2B5EF4-FFF2-40B4-BE49-F238E27FC236}">
                            <a16:creationId xmlns:a16="http://schemas.microsoft.com/office/drawing/2014/main" id="{A50CB0DC-11A3-46EC-9AF6-BF7C735C0F07}"/>
                          </a:ext>
                        </a:extLst>
                      </p:cNvPr>
                      <p:cNvSpPr>
                        <a:spLocks noChangeShapeType="1"/>
                      </p:cNvSpPr>
                      <p:nvPr/>
                    </p:nvSpPr>
                    <p:spPr bwMode="auto">
                      <a:xfrm flipH="1">
                        <a:off x="3712" y="1147"/>
                        <a:ext cx="25" cy="13"/>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7812" name="Línea 56">
                        <a:extLst>
                          <a:ext uri="{FF2B5EF4-FFF2-40B4-BE49-F238E27FC236}">
                            <a16:creationId xmlns:a16="http://schemas.microsoft.com/office/drawing/2014/main" id="{EAA40919-9FB8-474B-8B33-BD75A21F4E44}"/>
                          </a:ext>
                        </a:extLst>
                      </p:cNvPr>
                      <p:cNvSpPr>
                        <a:spLocks noChangeShapeType="1"/>
                      </p:cNvSpPr>
                      <p:nvPr/>
                    </p:nvSpPr>
                    <p:spPr bwMode="auto">
                      <a:xfrm flipH="1">
                        <a:off x="3706" y="1145"/>
                        <a:ext cx="23" cy="12"/>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7813" name="Línea 57">
                        <a:extLst>
                          <a:ext uri="{FF2B5EF4-FFF2-40B4-BE49-F238E27FC236}">
                            <a16:creationId xmlns:a16="http://schemas.microsoft.com/office/drawing/2014/main" id="{6D2606F9-832C-4E09-9433-25A45C23990A}"/>
                          </a:ext>
                        </a:extLst>
                      </p:cNvPr>
                      <p:cNvSpPr>
                        <a:spLocks noChangeShapeType="1"/>
                      </p:cNvSpPr>
                      <p:nvPr/>
                    </p:nvSpPr>
                    <p:spPr bwMode="auto">
                      <a:xfrm flipH="1">
                        <a:off x="3700" y="1142"/>
                        <a:ext cx="25" cy="14"/>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7814" name="Línea 58">
                        <a:extLst>
                          <a:ext uri="{FF2B5EF4-FFF2-40B4-BE49-F238E27FC236}">
                            <a16:creationId xmlns:a16="http://schemas.microsoft.com/office/drawing/2014/main" id="{6EACF640-8001-448E-A44E-B5B9794F1710}"/>
                          </a:ext>
                        </a:extLst>
                      </p:cNvPr>
                      <p:cNvSpPr>
                        <a:spLocks noChangeShapeType="1"/>
                      </p:cNvSpPr>
                      <p:nvPr/>
                    </p:nvSpPr>
                    <p:spPr bwMode="auto">
                      <a:xfrm flipH="1">
                        <a:off x="3696" y="1140"/>
                        <a:ext cx="24" cy="13"/>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7815" name="Línea 59">
                        <a:extLst>
                          <a:ext uri="{FF2B5EF4-FFF2-40B4-BE49-F238E27FC236}">
                            <a16:creationId xmlns:a16="http://schemas.microsoft.com/office/drawing/2014/main" id="{A3C86AFC-CDFD-4FF8-A3B7-B862F2E3E9AF}"/>
                          </a:ext>
                        </a:extLst>
                      </p:cNvPr>
                      <p:cNvSpPr>
                        <a:spLocks noChangeShapeType="1"/>
                      </p:cNvSpPr>
                      <p:nvPr/>
                    </p:nvSpPr>
                    <p:spPr bwMode="auto">
                      <a:xfrm flipH="1">
                        <a:off x="3690" y="1138"/>
                        <a:ext cx="22" cy="11"/>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7816" name="Línea 60">
                        <a:extLst>
                          <a:ext uri="{FF2B5EF4-FFF2-40B4-BE49-F238E27FC236}">
                            <a16:creationId xmlns:a16="http://schemas.microsoft.com/office/drawing/2014/main" id="{3A3D1D85-004C-4851-A22A-D41D383A3DB9}"/>
                          </a:ext>
                        </a:extLst>
                      </p:cNvPr>
                      <p:cNvSpPr>
                        <a:spLocks noChangeShapeType="1"/>
                      </p:cNvSpPr>
                      <p:nvPr/>
                    </p:nvSpPr>
                    <p:spPr bwMode="auto">
                      <a:xfrm flipH="1">
                        <a:off x="3753" y="1145"/>
                        <a:ext cx="14" cy="7"/>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7817" name="Línea 61">
                        <a:extLst>
                          <a:ext uri="{FF2B5EF4-FFF2-40B4-BE49-F238E27FC236}">
                            <a16:creationId xmlns:a16="http://schemas.microsoft.com/office/drawing/2014/main" id="{028F85E9-E866-4C2C-A567-8B790FF835C4}"/>
                          </a:ext>
                        </a:extLst>
                      </p:cNvPr>
                      <p:cNvSpPr>
                        <a:spLocks noChangeShapeType="1"/>
                      </p:cNvSpPr>
                      <p:nvPr/>
                    </p:nvSpPr>
                    <p:spPr bwMode="auto">
                      <a:xfrm flipH="1">
                        <a:off x="3746" y="1142"/>
                        <a:ext cx="13" cy="7"/>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7818" name="Línea 62">
                        <a:extLst>
                          <a:ext uri="{FF2B5EF4-FFF2-40B4-BE49-F238E27FC236}">
                            <a16:creationId xmlns:a16="http://schemas.microsoft.com/office/drawing/2014/main" id="{41BA2E01-09D2-476E-B81F-F27C6D8A0170}"/>
                          </a:ext>
                        </a:extLst>
                      </p:cNvPr>
                      <p:cNvSpPr>
                        <a:spLocks noChangeShapeType="1"/>
                      </p:cNvSpPr>
                      <p:nvPr/>
                    </p:nvSpPr>
                    <p:spPr bwMode="auto">
                      <a:xfrm flipH="1">
                        <a:off x="3738" y="1140"/>
                        <a:ext cx="12" cy="6"/>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7819" name="Línea 63">
                        <a:extLst>
                          <a:ext uri="{FF2B5EF4-FFF2-40B4-BE49-F238E27FC236}">
                            <a16:creationId xmlns:a16="http://schemas.microsoft.com/office/drawing/2014/main" id="{F3D5D5B8-955D-47DC-B628-0B3955348477}"/>
                          </a:ext>
                        </a:extLst>
                      </p:cNvPr>
                      <p:cNvSpPr>
                        <a:spLocks noChangeShapeType="1"/>
                      </p:cNvSpPr>
                      <p:nvPr/>
                    </p:nvSpPr>
                    <p:spPr bwMode="auto">
                      <a:xfrm flipH="1">
                        <a:off x="3730" y="1137"/>
                        <a:ext cx="13" cy="6"/>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7820" name="Línea 64">
                        <a:extLst>
                          <a:ext uri="{FF2B5EF4-FFF2-40B4-BE49-F238E27FC236}">
                            <a16:creationId xmlns:a16="http://schemas.microsoft.com/office/drawing/2014/main" id="{82F20620-3D40-4AAC-A60F-0F9CE8B36CA2}"/>
                          </a:ext>
                        </a:extLst>
                      </p:cNvPr>
                      <p:cNvSpPr>
                        <a:spLocks noChangeShapeType="1"/>
                      </p:cNvSpPr>
                      <p:nvPr/>
                    </p:nvSpPr>
                    <p:spPr bwMode="auto">
                      <a:xfrm flipH="1">
                        <a:off x="3724" y="1135"/>
                        <a:ext cx="10" cy="5"/>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7821" name="Línea 65">
                        <a:extLst>
                          <a:ext uri="{FF2B5EF4-FFF2-40B4-BE49-F238E27FC236}">
                            <a16:creationId xmlns:a16="http://schemas.microsoft.com/office/drawing/2014/main" id="{B205B869-90DF-41DD-87A1-6E9E42272664}"/>
                          </a:ext>
                        </a:extLst>
                      </p:cNvPr>
                      <p:cNvSpPr>
                        <a:spLocks noChangeShapeType="1"/>
                      </p:cNvSpPr>
                      <p:nvPr/>
                    </p:nvSpPr>
                    <p:spPr bwMode="auto">
                      <a:xfrm flipH="1">
                        <a:off x="3715" y="1132"/>
                        <a:ext cx="11" cy="6"/>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endParaRPr lang="es-AR" sz="1662"/>
                      </a:p>
                    </p:txBody>
                  </p:sp>
                </p:grpSp>
              </p:grpSp>
            </p:grpSp>
          </p:grpSp>
          <p:grpSp>
            <p:nvGrpSpPr>
              <p:cNvPr id="37700" name="Grupo 66">
                <a:extLst>
                  <a:ext uri="{FF2B5EF4-FFF2-40B4-BE49-F238E27FC236}">
                    <a16:creationId xmlns:a16="http://schemas.microsoft.com/office/drawing/2014/main" id="{14B0CFA1-CE56-479C-994F-AFC05987A74A}"/>
                  </a:ext>
                </a:extLst>
              </p:cNvPr>
              <p:cNvGrpSpPr>
                <a:grpSpLocks/>
              </p:cNvGrpSpPr>
              <p:nvPr/>
            </p:nvGrpSpPr>
            <p:grpSpPr bwMode="auto">
              <a:xfrm>
                <a:off x="3596" y="1044"/>
                <a:ext cx="182" cy="302"/>
                <a:chOff x="3596" y="1044"/>
                <a:chExt cx="182" cy="302"/>
              </a:xfrm>
            </p:grpSpPr>
            <p:grpSp>
              <p:nvGrpSpPr>
                <p:cNvPr id="37701" name="Grupo 67">
                  <a:extLst>
                    <a:ext uri="{FF2B5EF4-FFF2-40B4-BE49-F238E27FC236}">
                      <a16:creationId xmlns:a16="http://schemas.microsoft.com/office/drawing/2014/main" id="{9186BAD7-DF8A-46A9-A955-6F5DA8C5EF08}"/>
                    </a:ext>
                  </a:extLst>
                </p:cNvPr>
                <p:cNvGrpSpPr>
                  <a:grpSpLocks/>
                </p:cNvGrpSpPr>
                <p:nvPr/>
              </p:nvGrpSpPr>
              <p:grpSpPr bwMode="auto">
                <a:xfrm>
                  <a:off x="3661" y="1108"/>
                  <a:ext cx="25" cy="48"/>
                  <a:chOff x="3661" y="1108"/>
                  <a:chExt cx="25" cy="48"/>
                </a:xfrm>
              </p:grpSpPr>
              <p:sp>
                <p:nvSpPr>
                  <p:cNvPr id="37787" name="Forma libre 68">
                    <a:extLst>
                      <a:ext uri="{FF2B5EF4-FFF2-40B4-BE49-F238E27FC236}">
                        <a16:creationId xmlns:a16="http://schemas.microsoft.com/office/drawing/2014/main" id="{6A7310CA-0ED1-408E-8A62-9636BC7DBB2A}"/>
                      </a:ext>
                    </a:extLst>
                  </p:cNvPr>
                  <p:cNvSpPr>
                    <a:spLocks/>
                  </p:cNvSpPr>
                  <p:nvPr/>
                </p:nvSpPr>
                <p:spPr bwMode="auto">
                  <a:xfrm>
                    <a:off x="3661" y="1108"/>
                    <a:ext cx="25" cy="48"/>
                  </a:xfrm>
                  <a:custGeom>
                    <a:avLst/>
                    <a:gdLst>
                      <a:gd name="T0" fmla="*/ 0 w 50"/>
                      <a:gd name="T1" fmla="*/ 0 h 97"/>
                      <a:gd name="T2" fmla="*/ 1 w 50"/>
                      <a:gd name="T3" fmla="*/ 0 h 97"/>
                      <a:gd name="T4" fmla="*/ 1 w 50"/>
                      <a:gd name="T5" fmla="*/ 0 h 97"/>
                      <a:gd name="T6" fmla="*/ 1 w 50"/>
                      <a:gd name="T7" fmla="*/ 0 h 97"/>
                      <a:gd name="T8" fmla="*/ 1 w 50"/>
                      <a:gd name="T9" fmla="*/ 0 h 97"/>
                      <a:gd name="T10" fmla="*/ 1 w 50"/>
                      <a:gd name="T11" fmla="*/ 0 h 97"/>
                      <a:gd name="T12" fmla="*/ 1 w 50"/>
                      <a:gd name="T13" fmla="*/ 0 h 97"/>
                      <a:gd name="T14" fmla="*/ 1 w 50"/>
                      <a:gd name="T15" fmla="*/ 0 h 97"/>
                      <a:gd name="T16" fmla="*/ 1 w 50"/>
                      <a:gd name="T17" fmla="*/ 0 h 97"/>
                      <a:gd name="T18" fmla="*/ 1 w 50"/>
                      <a:gd name="T19" fmla="*/ 0 h 97"/>
                      <a:gd name="T20" fmla="*/ 1 w 50"/>
                      <a:gd name="T21" fmla="*/ 0 h 97"/>
                      <a:gd name="T22" fmla="*/ 0 w 50"/>
                      <a:gd name="T23" fmla="*/ 0 h 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97"/>
                      <a:gd name="T38" fmla="*/ 50 w 50"/>
                      <a:gd name="T39" fmla="*/ 97 h 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97">
                        <a:moveTo>
                          <a:pt x="0" y="34"/>
                        </a:moveTo>
                        <a:lnTo>
                          <a:pt x="10" y="21"/>
                        </a:lnTo>
                        <a:lnTo>
                          <a:pt x="19" y="15"/>
                        </a:lnTo>
                        <a:lnTo>
                          <a:pt x="22" y="5"/>
                        </a:lnTo>
                        <a:lnTo>
                          <a:pt x="25" y="0"/>
                        </a:lnTo>
                        <a:lnTo>
                          <a:pt x="35" y="0"/>
                        </a:lnTo>
                        <a:lnTo>
                          <a:pt x="50" y="8"/>
                        </a:lnTo>
                        <a:lnTo>
                          <a:pt x="45" y="26"/>
                        </a:lnTo>
                        <a:lnTo>
                          <a:pt x="41" y="34"/>
                        </a:lnTo>
                        <a:lnTo>
                          <a:pt x="32" y="64"/>
                        </a:lnTo>
                        <a:lnTo>
                          <a:pt x="16" y="97"/>
                        </a:lnTo>
                        <a:lnTo>
                          <a:pt x="0" y="34"/>
                        </a:lnTo>
                        <a:close/>
                      </a:path>
                    </a:pathLst>
                  </a:custGeom>
                  <a:solidFill>
                    <a:srgbClr val="C0C0C0"/>
                  </a:solidFill>
                  <a:ln w="1588">
                    <a:solidFill>
                      <a:srgbClr val="000000"/>
                    </a:solidFill>
                    <a:round/>
                    <a:headEnd/>
                    <a:tailEnd/>
                  </a:ln>
                </p:spPr>
                <p:txBody>
                  <a:bodyPr/>
                  <a:lstStyle/>
                  <a:p>
                    <a:endParaRPr lang="es-AR" sz="1662"/>
                  </a:p>
                </p:txBody>
              </p:sp>
              <p:sp>
                <p:nvSpPr>
                  <p:cNvPr id="37788" name="Forma libre 69">
                    <a:extLst>
                      <a:ext uri="{FF2B5EF4-FFF2-40B4-BE49-F238E27FC236}">
                        <a16:creationId xmlns:a16="http://schemas.microsoft.com/office/drawing/2014/main" id="{F6FD4BDA-DC05-44B4-ACCB-EF07F6E8B7AB}"/>
                      </a:ext>
                    </a:extLst>
                  </p:cNvPr>
                  <p:cNvSpPr>
                    <a:spLocks/>
                  </p:cNvSpPr>
                  <p:nvPr/>
                </p:nvSpPr>
                <p:spPr bwMode="auto">
                  <a:xfrm>
                    <a:off x="3665" y="1112"/>
                    <a:ext cx="19" cy="34"/>
                  </a:xfrm>
                  <a:custGeom>
                    <a:avLst/>
                    <a:gdLst>
                      <a:gd name="T0" fmla="*/ 1 w 38"/>
                      <a:gd name="T1" fmla="*/ 0 h 68"/>
                      <a:gd name="T2" fmla="*/ 1 w 38"/>
                      <a:gd name="T3" fmla="*/ 1 h 68"/>
                      <a:gd name="T4" fmla="*/ 1 w 38"/>
                      <a:gd name="T5" fmla="*/ 1 h 68"/>
                      <a:gd name="T6" fmla="*/ 1 w 38"/>
                      <a:gd name="T7" fmla="*/ 1 h 68"/>
                      <a:gd name="T8" fmla="*/ 1 w 38"/>
                      <a:gd name="T9" fmla="*/ 1 h 68"/>
                      <a:gd name="T10" fmla="*/ 1 w 38"/>
                      <a:gd name="T11" fmla="*/ 1 h 68"/>
                      <a:gd name="T12" fmla="*/ 1 w 38"/>
                      <a:gd name="T13" fmla="*/ 1 h 68"/>
                      <a:gd name="T14" fmla="*/ 1 w 38"/>
                      <a:gd name="T15" fmla="*/ 1 h 68"/>
                      <a:gd name="T16" fmla="*/ 1 w 38"/>
                      <a:gd name="T17" fmla="*/ 1 h 68"/>
                      <a:gd name="T18" fmla="*/ 1 w 38"/>
                      <a:gd name="T19" fmla="*/ 1 h 68"/>
                      <a:gd name="T20" fmla="*/ 1 w 38"/>
                      <a:gd name="T21" fmla="*/ 1 h 68"/>
                      <a:gd name="T22" fmla="*/ 1 w 38"/>
                      <a:gd name="T23" fmla="*/ 1 h 68"/>
                      <a:gd name="T24" fmla="*/ 1 w 38"/>
                      <a:gd name="T25" fmla="*/ 1 h 68"/>
                      <a:gd name="T26" fmla="*/ 1 w 38"/>
                      <a:gd name="T27" fmla="*/ 1 h 68"/>
                      <a:gd name="T28" fmla="*/ 1 w 38"/>
                      <a:gd name="T29" fmla="*/ 1 h 68"/>
                      <a:gd name="T30" fmla="*/ 1 w 38"/>
                      <a:gd name="T31" fmla="*/ 1 h 68"/>
                      <a:gd name="T32" fmla="*/ 1 w 38"/>
                      <a:gd name="T33" fmla="*/ 1 h 68"/>
                      <a:gd name="T34" fmla="*/ 1 w 38"/>
                      <a:gd name="T35" fmla="*/ 1 h 68"/>
                      <a:gd name="T36" fmla="*/ 1 w 38"/>
                      <a:gd name="T37" fmla="*/ 1 h 68"/>
                      <a:gd name="T38" fmla="*/ 1 w 38"/>
                      <a:gd name="T39" fmla="*/ 1 h 68"/>
                      <a:gd name="T40" fmla="*/ 1 w 38"/>
                      <a:gd name="T41" fmla="*/ 1 h 68"/>
                      <a:gd name="T42" fmla="*/ 1 w 38"/>
                      <a:gd name="T43" fmla="*/ 1 h 68"/>
                      <a:gd name="T44" fmla="*/ 0 w 38"/>
                      <a:gd name="T45" fmla="*/ 1 h 68"/>
                      <a:gd name="T46" fmla="*/ 1 w 38"/>
                      <a:gd name="T47" fmla="*/ 1 h 68"/>
                      <a:gd name="T48" fmla="*/ 1 w 38"/>
                      <a:gd name="T49" fmla="*/ 1 h 68"/>
                      <a:gd name="T50" fmla="*/ 1 w 38"/>
                      <a:gd name="T51" fmla="*/ 1 h 68"/>
                      <a:gd name="T52" fmla="*/ 1 w 38"/>
                      <a:gd name="T53" fmla="*/ 1 h 68"/>
                      <a:gd name="T54" fmla="*/ 1 w 38"/>
                      <a:gd name="T55" fmla="*/ 0 h 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8"/>
                      <a:gd name="T85" fmla="*/ 0 h 68"/>
                      <a:gd name="T86" fmla="*/ 38 w 38"/>
                      <a:gd name="T87" fmla="*/ 68 h 6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8" h="68">
                        <a:moveTo>
                          <a:pt x="16" y="0"/>
                        </a:moveTo>
                        <a:lnTo>
                          <a:pt x="21" y="4"/>
                        </a:lnTo>
                        <a:lnTo>
                          <a:pt x="30" y="7"/>
                        </a:lnTo>
                        <a:lnTo>
                          <a:pt x="38" y="7"/>
                        </a:lnTo>
                        <a:lnTo>
                          <a:pt x="34" y="24"/>
                        </a:lnTo>
                        <a:lnTo>
                          <a:pt x="27" y="22"/>
                        </a:lnTo>
                        <a:lnTo>
                          <a:pt x="22" y="19"/>
                        </a:lnTo>
                        <a:lnTo>
                          <a:pt x="25" y="24"/>
                        </a:lnTo>
                        <a:lnTo>
                          <a:pt x="33" y="25"/>
                        </a:lnTo>
                        <a:lnTo>
                          <a:pt x="27" y="43"/>
                        </a:lnTo>
                        <a:lnTo>
                          <a:pt x="22" y="55"/>
                        </a:lnTo>
                        <a:lnTo>
                          <a:pt x="21" y="47"/>
                        </a:lnTo>
                        <a:lnTo>
                          <a:pt x="19" y="35"/>
                        </a:lnTo>
                        <a:lnTo>
                          <a:pt x="19" y="26"/>
                        </a:lnTo>
                        <a:lnTo>
                          <a:pt x="18" y="31"/>
                        </a:lnTo>
                        <a:lnTo>
                          <a:pt x="18" y="40"/>
                        </a:lnTo>
                        <a:lnTo>
                          <a:pt x="19" y="52"/>
                        </a:lnTo>
                        <a:lnTo>
                          <a:pt x="21" y="59"/>
                        </a:lnTo>
                        <a:lnTo>
                          <a:pt x="16" y="68"/>
                        </a:lnTo>
                        <a:lnTo>
                          <a:pt x="10" y="44"/>
                        </a:lnTo>
                        <a:lnTo>
                          <a:pt x="7" y="35"/>
                        </a:lnTo>
                        <a:lnTo>
                          <a:pt x="3" y="24"/>
                        </a:lnTo>
                        <a:lnTo>
                          <a:pt x="0" y="21"/>
                        </a:lnTo>
                        <a:lnTo>
                          <a:pt x="3" y="15"/>
                        </a:lnTo>
                        <a:lnTo>
                          <a:pt x="12" y="10"/>
                        </a:lnTo>
                        <a:lnTo>
                          <a:pt x="15" y="15"/>
                        </a:lnTo>
                        <a:lnTo>
                          <a:pt x="13" y="7"/>
                        </a:lnTo>
                        <a:lnTo>
                          <a:pt x="16"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grpSp>
            <p:grpSp>
              <p:nvGrpSpPr>
                <p:cNvPr id="37702" name="Grupo 70">
                  <a:extLst>
                    <a:ext uri="{FF2B5EF4-FFF2-40B4-BE49-F238E27FC236}">
                      <a16:creationId xmlns:a16="http://schemas.microsoft.com/office/drawing/2014/main" id="{31CBC7FE-2EDF-44BA-BC55-F27B598DE127}"/>
                    </a:ext>
                  </a:extLst>
                </p:cNvPr>
                <p:cNvGrpSpPr>
                  <a:grpSpLocks/>
                </p:cNvGrpSpPr>
                <p:nvPr/>
              </p:nvGrpSpPr>
              <p:grpSpPr bwMode="auto">
                <a:xfrm>
                  <a:off x="3657" y="1080"/>
                  <a:ext cx="31" cy="34"/>
                  <a:chOff x="3657" y="1080"/>
                  <a:chExt cx="31" cy="34"/>
                </a:xfrm>
              </p:grpSpPr>
              <p:sp>
                <p:nvSpPr>
                  <p:cNvPr id="37772" name="Forma libre 71">
                    <a:extLst>
                      <a:ext uri="{FF2B5EF4-FFF2-40B4-BE49-F238E27FC236}">
                        <a16:creationId xmlns:a16="http://schemas.microsoft.com/office/drawing/2014/main" id="{3B2B19E7-5054-4A0F-95FB-578E5C3E9E02}"/>
                      </a:ext>
                    </a:extLst>
                  </p:cNvPr>
                  <p:cNvSpPr>
                    <a:spLocks/>
                  </p:cNvSpPr>
                  <p:nvPr/>
                </p:nvSpPr>
                <p:spPr bwMode="auto">
                  <a:xfrm>
                    <a:off x="3665" y="1082"/>
                    <a:ext cx="23" cy="32"/>
                  </a:xfrm>
                  <a:custGeom>
                    <a:avLst/>
                    <a:gdLst>
                      <a:gd name="T0" fmla="*/ 1 w 46"/>
                      <a:gd name="T1" fmla="*/ 1 h 64"/>
                      <a:gd name="T2" fmla="*/ 1 w 46"/>
                      <a:gd name="T3" fmla="*/ 1 h 64"/>
                      <a:gd name="T4" fmla="*/ 1 w 46"/>
                      <a:gd name="T5" fmla="*/ 1 h 64"/>
                      <a:gd name="T6" fmla="*/ 1 w 46"/>
                      <a:gd name="T7" fmla="*/ 1 h 64"/>
                      <a:gd name="T8" fmla="*/ 1 w 46"/>
                      <a:gd name="T9" fmla="*/ 1 h 64"/>
                      <a:gd name="T10" fmla="*/ 1 w 46"/>
                      <a:gd name="T11" fmla="*/ 1 h 64"/>
                      <a:gd name="T12" fmla="*/ 1 w 46"/>
                      <a:gd name="T13" fmla="*/ 1 h 64"/>
                      <a:gd name="T14" fmla="*/ 1 w 46"/>
                      <a:gd name="T15" fmla="*/ 1 h 64"/>
                      <a:gd name="T16" fmla="*/ 1 w 46"/>
                      <a:gd name="T17" fmla="*/ 1 h 64"/>
                      <a:gd name="T18" fmla="*/ 1 w 46"/>
                      <a:gd name="T19" fmla="*/ 1 h 64"/>
                      <a:gd name="T20" fmla="*/ 1 w 46"/>
                      <a:gd name="T21" fmla="*/ 1 h 64"/>
                      <a:gd name="T22" fmla="*/ 1 w 46"/>
                      <a:gd name="T23" fmla="*/ 1 h 64"/>
                      <a:gd name="T24" fmla="*/ 1 w 46"/>
                      <a:gd name="T25" fmla="*/ 1 h 64"/>
                      <a:gd name="T26" fmla="*/ 1 w 46"/>
                      <a:gd name="T27" fmla="*/ 1 h 64"/>
                      <a:gd name="T28" fmla="*/ 1 w 46"/>
                      <a:gd name="T29" fmla="*/ 1 h 64"/>
                      <a:gd name="T30" fmla="*/ 1 w 46"/>
                      <a:gd name="T31" fmla="*/ 1 h 64"/>
                      <a:gd name="T32" fmla="*/ 1 w 46"/>
                      <a:gd name="T33" fmla="*/ 1 h 64"/>
                      <a:gd name="T34" fmla="*/ 1 w 46"/>
                      <a:gd name="T35" fmla="*/ 1 h 64"/>
                      <a:gd name="T36" fmla="*/ 1 w 46"/>
                      <a:gd name="T37" fmla="*/ 1 h 64"/>
                      <a:gd name="T38" fmla="*/ 1 w 46"/>
                      <a:gd name="T39" fmla="*/ 1 h 64"/>
                      <a:gd name="T40" fmla="*/ 1 w 46"/>
                      <a:gd name="T41" fmla="*/ 1 h 64"/>
                      <a:gd name="T42" fmla="*/ 1 w 46"/>
                      <a:gd name="T43" fmla="*/ 1 h 64"/>
                      <a:gd name="T44" fmla="*/ 1 w 46"/>
                      <a:gd name="T45" fmla="*/ 1 h 64"/>
                      <a:gd name="T46" fmla="*/ 1 w 46"/>
                      <a:gd name="T47" fmla="*/ 1 h 64"/>
                      <a:gd name="T48" fmla="*/ 1 w 46"/>
                      <a:gd name="T49" fmla="*/ 1 h 64"/>
                      <a:gd name="T50" fmla="*/ 1 w 46"/>
                      <a:gd name="T51" fmla="*/ 1 h 64"/>
                      <a:gd name="T52" fmla="*/ 1 w 46"/>
                      <a:gd name="T53" fmla="*/ 1 h 64"/>
                      <a:gd name="T54" fmla="*/ 1 w 46"/>
                      <a:gd name="T55" fmla="*/ 1 h 64"/>
                      <a:gd name="T56" fmla="*/ 1 w 46"/>
                      <a:gd name="T57" fmla="*/ 1 h 64"/>
                      <a:gd name="T58" fmla="*/ 1 w 46"/>
                      <a:gd name="T59" fmla="*/ 1 h 64"/>
                      <a:gd name="T60" fmla="*/ 1 w 46"/>
                      <a:gd name="T61" fmla="*/ 1 h 64"/>
                      <a:gd name="T62" fmla="*/ 1 w 46"/>
                      <a:gd name="T63" fmla="*/ 1 h 64"/>
                      <a:gd name="T64" fmla="*/ 1 w 46"/>
                      <a:gd name="T65" fmla="*/ 0 h 64"/>
                      <a:gd name="T66" fmla="*/ 1 w 46"/>
                      <a:gd name="T67" fmla="*/ 1 h 64"/>
                      <a:gd name="T68" fmla="*/ 1 w 46"/>
                      <a:gd name="T69" fmla="*/ 1 h 64"/>
                      <a:gd name="T70" fmla="*/ 1 w 46"/>
                      <a:gd name="T71" fmla="*/ 1 h 64"/>
                      <a:gd name="T72" fmla="*/ 1 w 46"/>
                      <a:gd name="T73" fmla="*/ 1 h 64"/>
                      <a:gd name="T74" fmla="*/ 1 w 46"/>
                      <a:gd name="T75" fmla="*/ 1 h 64"/>
                      <a:gd name="T76" fmla="*/ 1 w 46"/>
                      <a:gd name="T77" fmla="*/ 1 h 64"/>
                      <a:gd name="T78" fmla="*/ 1 w 46"/>
                      <a:gd name="T79" fmla="*/ 1 h 64"/>
                      <a:gd name="T80" fmla="*/ 1 w 46"/>
                      <a:gd name="T81" fmla="*/ 1 h 64"/>
                      <a:gd name="T82" fmla="*/ 1 w 46"/>
                      <a:gd name="T83" fmla="*/ 1 h 64"/>
                      <a:gd name="T84" fmla="*/ 1 w 46"/>
                      <a:gd name="T85" fmla="*/ 1 h 64"/>
                      <a:gd name="T86" fmla="*/ 1 w 46"/>
                      <a:gd name="T87" fmla="*/ 1 h 64"/>
                      <a:gd name="T88" fmla="*/ 0 w 46"/>
                      <a:gd name="T89" fmla="*/ 1 h 64"/>
                      <a:gd name="T90" fmla="*/ 1 w 46"/>
                      <a:gd name="T91" fmla="*/ 1 h 64"/>
                      <a:gd name="T92" fmla="*/ 1 w 46"/>
                      <a:gd name="T93" fmla="*/ 1 h 64"/>
                      <a:gd name="T94" fmla="*/ 1 w 46"/>
                      <a:gd name="T95" fmla="*/ 1 h 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
                      <a:gd name="T145" fmla="*/ 0 h 64"/>
                      <a:gd name="T146" fmla="*/ 46 w 46"/>
                      <a:gd name="T147" fmla="*/ 64 h 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 h="64">
                        <a:moveTo>
                          <a:pt x="2" y="24"/>
                        </a:moveTo>
                        <a:lnTo>
                          <a:pt x="3" y="29"/>
                        </a:lnTo>
                        <a:lnTo>
                          <a:pt x="5" y="32"/>
                        </a:lnTo>
                        <a:lnTo>
                          <a:pt x="6" y="35"/>
                        </a:lnTo>
                        <a:lnTo>
                          <a:pt x="9" y="38"/>
                        </a:lnTo>
                        <a:lnTo>
                          <a:pt x="12" y="40"/>
                        </a:lnTo>
                        <a:lnTo>
                          <a:pt x="14" y="42"/>
                        </a:lnTo>
                        <a:lnTo>
                          <a:pt x="18" y="43"/>
                        </a:lnTo>
                        <a:lnTo>
                          <a:pt x="18" y="46"/>
                        </a:lnTo>
                        <a:lnTo>
                          <a:pt x="18" y="49"/>
                        </a:lnTo>
                        <a:lnTo>
                          <a:pt x="17" y="57"/>
                        </a:lnTo>
                        <a:lnTo>
                          <a:pt x="24" y="63"/>
                        </a:lnTo>
                        <a:lnTo>
                          <a:pt x="29" y="64"/>
                        </a:lnTo>
                        <a:lnTo>
                          <a:pt x="33" y="64"/>
                        </a:lnTo>
                        <a:lnTo>
                          <a:pt x="37" y="64"/>
                        </a:lnTo>
                        <a:lnTo>
                          <a:pt x="39" y="60"/>
                        </a:lnTo>
                        <a:lnTo>
                          <a:pt x="40" y="48"/>
                        </a:lnTo>
                        <a:lnTo>
                          <a:pt x="43" y="43"/>
                        </a:lnTo>
                        <a:lnTo>
                          <a:pt x="45" y="38"/>
                        </a:lnTo>
                        <a:lnTo>
                          <a:pt x="46" y="32"/>
                        </a:lnTo>
                        <a:lnTo>
                          <a:pt x="46" y="24"/>
                        </a:lnTo>
                        <a:lnTo>
                          <a:pt x="46" y="20"/>
                        </a:lnTo>
                        <a:lnTo>
                          <a:pt x="46" y="18"/>
                        </a:lnTo>
                        <a:lnTo>
                          <a:pt x="45" y="12"/>
                        </a:lnTo>
                        <a:lnTo>
                          <a:pt x="43" y="11"/>
                        </a:lnTo>
                        <a:lnTo>
                          <a:pt x="39" y="9"/>
                        </a:lnTo>
                        <a:lnTo>
                          <a:pt x="37" y="6"/>
                        </a:lnTo>
                        <a:lnTo>
                          <a:pt x="34" y="5"/>
                        </a:lnTo>
                        <a:lnTo>
                          <a:pt x="32" y="6"/>
                        </a:lnTo>
                        <a:lnTo>
                          <a:pt x="30" y="3"/>
                        </a:lnTo>
                        <a:lnTo>
                          <a:pt x="26" y="2"/>
                        </a:lnTo>
                        <a:lnTo>
                          <a:pt x="23" y="5"/>
                        </a:lnTo>
                        <a:lnTo>
                          <a:pt x="20" y="0"/>
                        </a:lnTo>
                        <a:lnTo>
                          <a:pt x="15" y="2"/>
                        </a:lnTo>
                        <a:lnTo>
                          <a:pt x="12" y="9"/>
                        </a:lnTo>
                        <a:lnTo>
                          <a:pt x="12" y="12"/>
                        </a:lnTo>
                        <a:lnTo>
                          <a:pt x="11" y="18"/>
                        </a:lnTo>
                        <a:lnTo>
                          <a:pt x="9" y="24"/>
                        </a:lnTo>
                        <a:lnTo>
                          <a:pt x="8" y="21"/>
                        </a:lnTo>
                        <a:lnTo>
                          <a:pt x="8" y="17"/>
                        </a:lnTo>
                        <a:lnTo>
                          <a:pt x="6" y="14"/>
                        </a:lnTo>
                        <a:lnTo>
                          <a:pt x="5" y="12"/>
                        </a:lnTo>
                        <a:lnTo>
                          <a:pt x="3" y="11"/>
                        </a:lnTo>
                        <a:lnTo>
                          <a:pt x="2" y="11"/>
                        </a:lnTo>
                        <a:lnTo>
                          <a:pt x="0" y="12"/>
                        </a:lnTo>
                        <a:lnTo>
                          <a:pt x="2" y="15"/>
                        </a:lnTo>
                        <a:lnTo>
                          <a:pt x="2" y="20"/>
                        </a:lnTo>
                        <a:lnTo>
                          <a:pt x="2" y="24"/>
                        </a:lnTo>
                        <a:close/>
                      </a:path>
                    </a:pathLst>
                  </a:custGeom>
                  <a:solidFill>
                    <a:srgbClr val="FFC080"/>
                  </a:solidFill>
                  <a:ln w="1588">
                    <a:solidFill>
                      <a:srgbClr val="402000"/>
                    </a:solidFill>
                    <a:round/>
                    <a:headEnd/>
                    <a:tailEnd/>
                  </a:ln>
                </p:spPr>
                <p:txBody>
                  <a:bodyPr/>
                  <a:lstStyle/>
                  <a:p>
                    <a:endParaRPr lang="es-AR" sz="1662"/>
                  </a:p>
                </p:txBody>
              </p:sp>
              <p:sp>
                <p:nvSpPr>
                  <p:cNvPr id="37773" name="Forma libre 72">
                    <a:extLst>
                      <a:ext uri="{FF2B5EF4-FFF2-40B4-BE49-F238E27FC236}">
                        <a16:creationId xmlns:a16="http://schemas.microsoft.com/office/drawing/2014/main" id="{CC07C0BC-CF90-49C9-819D-CB85D87C396B}"/>
                      </a:ext>
                    </a:extLst>
                  </p:cNvPr>
                  <p:cNvSpPr>
                    <a:spLocks/>
                  </p:cNvSpPr>
                  <p:nvPr/>
                </p:nvSpPr>
                <p:spPr bwMode="auto">
                  <a:xfrm>
                    <a:off x="3676" y="1084"/>
                    <a:ext cx="11" cy="12"/>
                  </a:xfrm>
                  <a:custGeom>
                    <a:avLst/>
                    <a:gdLst>
                      <a:gd name="T0" fmla="*/ 0 w 24"/>
                      <a:gd name="T1" fmla="*/ 0 h 24"/>
                      <a:gd name="T2" fmla="*/ 0 w 24"/>
                      <a:gd name="T3" fmla="*/ 1 h 24"/>
                      <a:gd name="T4" fmla="*/ 0 w 24"/>
                      <a:gd name="T5" fmla="*/ 1 h 24"/>
                      <a:gd name="T6" fmla="*/ 0 w 24"/>
                      <a:gd name="T7" fmla="*/ 1 h 24"/>
                      <a:gd name="T8" fmla="*/ 0 w 24"/>
                      <a:gd name="T9" fmla="*/ 1 h 24"/>
                      <a:gd name="T10" fmla="*/ 0 w 24"/>
                      <a:gd name="T11" fmla="*/ 1 h 24"/>
                      <a:gd name="T12" fmla="*/ 0 w 24"/>
                      <a:gd name="T13" fmla="*/ 1 h 24"/>
                      <a:gd name="T14" fmla="*/ 0 w 24"/>
                      <a:gd name="T15" fmla="*/ 1 h 24"/>
                      <a:gd name="T16" fmla="*/ 0 w 24"/>
                      <a:gd name="T17" fmla="*/ 1 h 24"/>
                      <a:gd name="T18" fmla="*/ 0 w 24"/>
                      <a:gd name="T19" fmla="*/ 1 h 24"/>
                      <a:gd name="T20" fmla="*/ 0 w 24"/>
                      <a:gd name="T21" fmla="*/ 1 h 24"/>
                      <a:gd name="T22" fmla="*/ 0 w 24"/>
                      <a:gd name="T23" fmla="*/ 1 h 24"/>
                      <a:gd name="T24" fmla="*/ 0 w 24"/>
                      <a:gd name="T25" fmla="*/ 1 h 24"/>
                      <a:gd name="T26" fmla="*/ 0 w 24"/>
                      <a:gd name="T27" fmla="*/ 1 h 24"/>
                      <a:gd name="T28" fmla="*/ 0 w 24"/>
                      <a:gd name="T29" fmla="*/ 1 h 24"/>
                      <a:gd name="T30" fmla="*/ 0 w 24"/>
                      <a:gd name="T31" fmla="*/ 1 h 24"/>
                      <a:gd name="T32" fmla="*/ 0 w 24"/>
                      <a:gd name="T33" fmla="*/ 1 h 24"/>
                      <a:gd name="T34" fmla="*/ 0 w 24"/>
                      <a:gd name="T35" fmla="*/ 1 h 24"/>
                      <a:gd name="T36" fmla="*/ 0 w 24"/>
                      <a:gd name="T37" fmla="*/ 1 h 24"/>
                      <a:gd name="T38" fmla="*/ 0 w 24"/>
                      <a:gd name="T39" fmla="*/ 1 h 24"/>
                      <a:gd name="T40" fmla="*/ 0 w 24"/>
                      <a:gd name="T41" fmla="*/ 1 h 24"/>
                      <a:gd name="T42" fmla="*/ 0 w 24"/>
                      <a:gd name="T43" fmla="*/ 1 h 24"/>
                      <a:gd name="T44" fmla="*/ 0 w 24"/>
                      <a:gd name="T45" fmla="*/ 1 h 24"/>
                      <a:gd name="T46" fmla="*/ 0 w 24"/>
                      <a:gd name="T47" fmla="*/ 1 h 24"/>
                      <a:gd name="T48" fmla="*/ 0 w 24"/>
                      <a:gd name="T49" fmla="*/ 1 h 24"/>
                      <a:gd name="T50" fmla="*/ 0 w 24"/>
                      <a:gd name="T51" fmla="*/ 1 h 24"/>
                      <a:gd name="T52" fmla="*/ 0 w 24"/>
                      <a:gd name="T53" fmla="*/ 1 h 24"/>
                      <a:gd name="T54" fmla="*/ 0 w 24"/>
                      <a:gd name="T55" fmla="*/ 1 h 24"/>
                      <a:gd name="T56" fmla="*/ 0 w 24"/>
                      <a:gd name="T57" fmla="*/ 1 h 24"/>
                      <a:gd name="T58" fmla="*/ 0 w 24"/>
                      <a:gd name="T59" fmla="*/ 1 h 24"/>
                      <a:gd name="T60" fmla="*/ 0 w 24"/>
                      <a:gd name="T61" fmla="*/ 1 h 24"/>
                      <a:gd name="T62" fmla="*/ 0 w 24"/>
                      <a:gd name="T63" fmla="*/ 1 h 24"/>
                      <a:gd name="T64" fmla="*/ 0 w 24"/>
                      <a:gd name="T65" fmla="*/ 1 h 24"/>
                      <a:gd name="T66" fmla="*/ 0 w 24"/>
                      <a:gd name="T67" fmla="*/ 1 h 24"/>
                      <a:gd name="T68" fmla="*/ 0 w 24"/>
                      <a:gd name="T69" fmla="*/ 1 h 24"/>
                      <a:gd name="T70" fmla="*/ 0 w 24"/>
                      <a:gd name="T71" fmla="*/ 1 h 24"/>
                      <a:gd name="T72" fmla="*/ 0 w 24"/>
                      <a:gd name="T73" fmla="*/ 1 h 24"/>
                      <a:gd name="T74" fmla="*/ 0 w 24"/>
                      <a:gd name="T75" fmla="*/ 1 h 24"/>
                      <a:gd name="T76" fmla="*/ 0 w 24"/>
                      <a:gd name="T77" fmla="*/ 1 h 24"/>
                      <a:gd name="T78" fmla="*/ 0 w 24"/>
                      <a:gd name="T79" fmla="*/ 1 h 24"/>
                      <a:gd name="T80" fmla="*/ 0 w 24"/>
                      <a:gd name="T81" fmla="*/ 1 h 24"/>
                      <a:gd name="T82" fmla="*/ 0 w 24"/>
                      <a:gd name="T83" fmla="*/ 1 h 24"/>
                      <a:gd name="T84" fmla="*/ 0 w 24"/>
                      <a:gd name="T85" fmla="*/ 1 h 24"/>
                      <a:gd name="T86" fmla="*/ 0 w 24"/>
                      <a:gd name="T87" fmla="*/ 1 h 24"/>
                      <a:gd name="T88" fmla="*/ 0 w 24"/>
                      <a:gd name="T89" fmla="*/ 1 h 24"/>
                      <a:gd name="T90" fmla="*/ 0 w 24"/>
                      <a:gd name="T91" fmla="*/ 1 h 24"/>
                      <a:gd name="T92" fmla="*/ 0 w 24"/>
                      <a:gd name="T93" fmla="*/ 1 h 24"/>
                      <a:gd name="T94" fmla="*/ 0 w 24"/>
                      <a:gd name="T95" fmla="*/ 1 h 24"/>
                      <a:gd name="T96" fmla="*/ 0 w 24"/>
                      <a:gd name="T97" fmla="*/ 0 h 24"/>
                      <a:gd name="T98" fmla="*/ 0 w 24"/>
                      <a:gd name="T99" fmla="*/ 0 h 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
                      <a:gd name="T151" fmla="*/ 0 h 24"/>
                      <a:gd name="T152" fmla="*/ 24 w 24"/>
                      <a:gd name="T153" fmla="*/ 24 h 2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 h="24">
                        <a:moveTo>
                          <a:pt x="2" y="0"/>
                        </a:moveTo>
                        <a:lnTo>
                          <a:pt x="3" y="6"/>
                        </a:lnTo>
                        <a:lnTo>
                          <a:pt x="5" y="9"/>
                        </a:lnTo>
                        <a:lnTo>
                          <a:pt x="2" y="16"/>
                        </a:lnTo>
                        <a:lnTo>
                          <a:pt x="3" y="18"/>
                        </a:lnTo>
                        <a:lnTo>
                          <a:pt x="5" y="19"/>
                        </a:lnTo>
                        <a:lnTo>
                          <a:pt x="8" y="19"/>
                        </a:lnTo>
                        <a:lnTo>
                          <a:pt x="9" y="15"/>
                        </a:lnTo>
                        <a:lnTo>
                          <a:pt x="11" y="12"/>
                        </a:lnTo>
                        <a:lnTo>
                          <a:pt x="11" y="7"/>
                        </a:lnTo>
                        <a:lnTo>
                          <a:pt x="9" y="1"/>
                        </a:lnTo>
                        <a:lnTo>
                          <a:pt x="11" y="3"/>
                        </a:lnTo>
                        <a:lnTo>
                          <a:pt x="11" y="7"/>
                        </a:lnTo>
                        <a:lnTo>
                          <a:pt x="12" y="10"/>
                        </a:lnTo>
                        <a:lnTo>
                          <a:pt x="12" y="12"/>
                        </a:lnTo>
                        <a:lnTo>
                          <a:pt x="11" y="15"/>
                        </a:lnTo>
                        <a:lnTo>
                          <a:pt x="9" y="18"/>
                        </a:lnTo>
                        <a:lnTo>
                          <a:pt x="9" y="21"/>
                        </a:lnTo>
                        <a:lnTo>
                          <a:pt x="11" y="22"/>
                        </a:lnTo>
                        <a:lnTo>
                          <a:pt x="13" y="22"/>
                        </a:lnTo>
                        <a:lnTo>
                          <a:pt x="15" y="19"/>
                        </a:lnTo>
                        <a:lnTo>
                          <a:pt x="19" y="15"/>
                        </a:lnTo>
                        <a:lnTo>
                          <a:pt x="18" y="13"/>
                        </a:lnTo>
                        <a:lnTo>
                          <a:pt x="18" y="9"/>
                        </a:lnTo>
                        <a:lnTo>
                          <a:pt x="19" y="12"/>
                        </a:lnTo>
                        <a:lnTo>
                          <a:pt x="19" y="15"/>
                        </a:lnTo>
                        <a:lnTo>
                          <a:pt x="16" y="19"/>
                        </a:lnTo>
                        <a:lnTo>
                          <a:pt x="16" y="21"/>
                        </a:lnTo>
                        <a:lnTo>
                          <a:pt x="18" y="24"/>
                        </a:lnTo>
                        <a:lnTo>
                          <a:pt x="19" y="24"/>
                        </a:lnTo>
                        <a:lnTo>
                          <a:pt x="21" y="22"/>
                        </a:lnTo>
                        <a:lnTo>
                          <a:pt x="24" y="19"/>
                        </a:lnTo>
                        <a:lnTo>
                          <a:pt x="21" y="24"/>
                        </a:lnTo>
                        <a:lnTo>
                          <a:pt x="19" y="24"/>
                        </a:lnTo>
                        <a:lnTo>
                          <a:pt x="18" y="24"/>
                        </a:lnTo>
                        <a:lnTo>
                          <a:pt x="16" y="22"/>
                        </a:lnTo>
                        <a:lnTo>
                          <a:pt x="15" y="21"/>
                        </a:lnTo>
                        <a:lnTo>
                          <a:pt x="15" y="22"/>
                        </a:lnTo>
                        <a:lnTo>
                          <a:pt x="12" y="24"/>
                        </a:lnTo>
                        <a:lnTo>
                          <a:pt x="9" y="24"/>
                        </a:lnTo>
                        <a:lnTo>
                          <a:pt x="8" y="21"/>
                        </a:lnTo>
                        <a:lnTo>
                          <a:pt x="8" y="19"/>
                        </a:lnTo>
                        <a:lnTo>
                          <a:pt x="6" y="19"/>
                        </a:lnTo>
                        <a:lnTo>
                          <a:pt x="5" y="19"/>
                        </a:lnTo>
                        <a:lnTo>
                          <a:pt x="2" y="18"/>
                        </a:lnTo>
                        <a:lnTo>
                          <a:pt x="2" y="16"/>
                        </a:lnTo>
                        <a:lnTo>
                          <a:pt x="3" y="9"/>
                        </a:lnTo>
                        <a:lnTo>
                          <a:pt x="2" y="6"/>
                        </a:lnTo>
                        <a:lnTo>
                          <a:pt x="0" y="0"/>
                        </a:lnTo>
                        <a:lnTo>
                          <a:pt x="2"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774" name="Forma libre 73">
                    <a:extLst>
                      <a:ext uri="{FF2B5EF4-FFF2-40B4-BE49-F238E27FC236}">
                        <a16:creationId xmlns:a16="http://schemas.microsoft.com/office/drawing/2014/main" id="{EEC49BED-9E48-4B5C-8D4C-FD9699EB9558}"/>
                      </a:ext>
                    </a:extLst>
                  </p:cNvPr>
                  <p:cNvSpPr>
                    <a:spLocks/>
                  </p:cNvSpPr>
                  <p:nvPr/>
                </p:nvSpPr>
                <p:spPr bwMode="auto">
                  <a:xfrm>
                    <a:off x="3678" y="1091"/>
                    <a:ext cx="2" cy="1"/>
                  </a:xfrm>
                  <a:custGeom>
                    <a:avLst/>
                    <a:gdLst>
                      <a:gd name="T0" fmla="*/ 0 w 4"/>
                      <a:gd name="T1" fmla="*/ 1 h 2"/>
                      <a:gd name="T2" fmla="*/ 1 w 4"/>
                      <a:gd name="T3" fmla="*/ 1 h 2"/>
                      <a:gd name="T4" fmla="*/ 1 w 4"/>
                      <a:gd name="T5" fmla="*/ 1 h 2"/>
                      <a:gd name="T6" fmla="*/ 1 w 4"/>
                      <a:gd name="T7" fmla="*/ 0 h 2"/>
                      <a:gd name="T8" fmla="*/ 0 w 4"/>
                      <a:gd name="T9" fmla="*/ 1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1" y="2"/>
                        </a:lnTo>
                        <a:lnTo>
                          <a:pt x="4" y="2"/>
                        </a:lnTo>
                        <a:lnTo>
                          <a:pt x="1" y="0"/>
                        </a:lnTo>
                        <a:lnTo>
                          <a:pt x="0" y="2"/>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775" name="Forma libre 74">
                    <a:extLst>
                      <a:ext uri="{FF2B5EF4-FFF2-40B4-BE49-F238E27FC236}">
                        <a16:creationId xmlns:a16="http://schemas.microsoft.com/office/drawing/2014/main" id="{761CFE53-EF27-427F-B3E9-8D3B7D78BA82}"/>
                      </a:ext>
                    </a:extLst>
                  </p:cNvPr>
                  <p:cNvSpPr>
                    <a:spLocks/>
                  </p:cNvSpPr>
                  <p:nvPr/>
                </p:nvSpPr>
                <p:spPr bwMode="auto">
                  <a:xfrm>
                    <a:off x="3680" y="1093"/>
                    <a:ext cx="3" cy="1"/>
                  </a:xfrm>
                  <a:custGeom>
                    <a:avLst/>
                    <a:gdLst>
                      <a:gd name="T0" fmla="*/ 1 w 6"/>
                      <a:gd name="T1" fmla="*/ 0 h 3"/>
                      <a:gd name="T2" fmla="*/ 1 w 6"/>
                      <a:gd name="T3" fmla="*/ 0 h 3"/>
                      <a:gd name="T4" fmla="*/ 1 w 6"/>
                      <a:gd name="T5" fmla="*/ 0 h 3"/>
                      <a:gd name="T6" fmla="*/ 1 w 6"/>
                      <a:gd name="T7" fmla="*/ 0 h 3"/>
                      <a:gd name="T8" fmla="*/ 0 w 6"/>
                      <a:gd name="T9" fmla="*/ 0 h 3"/>
                      <a:gd name="T10" fmla="*/ 1 w 6"/>
                      <a:gd name="T11" fmla="*/ 0 h 3"/>
                      <a:gd name="T12" fmla="*/ 1 w 6"/>
                      <a:gd name="T13" fmla="*/ 0 h 3"/>
                      <a:gd name="T14" fmla="*/ 1 w 6"/>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3"/>
                      <a:gd name="T26" fmla="*/ 6 w 6"/>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3">
                        <a:moveTo>
                          <a:pt x="6" y="2"/>
                        </a:moveTo>
                        <a:lnTo>
                          <a:pt x="4" y="2"/>
                        </a:lnTo>
                        <a:lnTo>
                          <a:pt x="3" y="2"/>
                        </a:lnTo>
                        <a:lnTo>
                          <a:pt x="2" y="0"/>
                        </a:lnTo>
                        <a:lnTo>
                          <a:pt x="0" y="3"/>
                        </a:lnTo>
                        <a:lnTo>
                          <a:pt x="2" y="2"/>
                        </a:lnTo>
                        <a:lnTo>
                          <a:pt x="3" y="2"/>
                        </a:lnTo>
                        <a:lnTo>
                          <a:pt x="6" y="2"/>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776" name="Forma libre 75">
                    <a:extLst>
                      <a:ext uri="{FF2B5EF4-FFF2-40B4-BE49-F238E27FC236}">
                        <a16:creationId xmlns:a16="http://schemas.microsoft.com/office/drawing/2014/main" id="{804E2543-9579-4BAE-A95C-3EAB86006779}"/>
                      </a:ext>
                    </a:extLst>
                  </p:cNvPr>
                  <p:cNvSpPr>
                    <a:spLocks/>
                  </p:cNvSpPr>
                  <p:nvPr/>
                </p:nvSpPr>
                <p:spPr bwMode="auto">
                  <a:xfrm>
                    <a:off x="3684" y="1094"/>
                    <a:ext cx="3" cy="1"/>
                  </a:xfrm>
                  <a:custGeom>
                    <a:avLst/>
                    <a:gdLst>
                      <a:gd name="T0" fmla="*/ 0 w 4"/>
                      <a:gd name="T1" fmla="*/ 1 h 2"/>
                      <a:gd name="T2" fmla="*/ 1 w 4"/>
                      <a:gd name="T3" fmla="*/ 0 h 2"/>
                      <a:gd name="T4" fmla="*/ 2 w 4"/>
                      <a:gd name="T5" fmla="*/ 0 h 2"/>
                      <a:gd name="T6" fmla="*/ 2 w 4"/>
                      <a:gd name="T7" fmla="*/ 1 h 2"/>
                      <a:gd name="T8" fmla="*/ 2 w 4"/>
                      <a:gd name="T9" fmla="*/ 1 h 2"/>
                      <a:gd name="T10" fmla="*/ 2 w 4"/>
                      <a:gd name="T11" fmla="*/ 0 h 2"/>
                      <a:gd name="T12" fmla="*/ 0 w 4"/>
                      <a:gd name="T13" fmla="*/ 1 h 2"/>
                      <a:gd name="T14" fmla="*/ 0 60000 65536"/>
                      <a:gd name="T15" fmla="*/ 0 60000 65536"/>
                      <a:gd name="T16" fmla="*/ 0 60000 65536"/>
                      <a:gd name="T17" fmla="*/ 0 60000 65536"/>
                      <a:gd name="T18" fmla="*/ 0 60000 65536"/>
                      <a:gd name="T19" fmla="*/ 0 60000 65536"/>
                      <a:gd name="T20" fmla="*/ 0 60000 65536"/>
                      <a:gd name="T21" fmla="*/ 0 w 4"/>
                      <a:gd name="T22" fmla="*/ 0 h 2"/>
                      <a:gd name="T23" fmla="*/ 4 w 4"/>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2">
                        <a:moveTo>
                          <a:pt x="0" y="2"/>
                        </a:moveTo>
                        <a:lnTo>
                          <a:pt x="1" y="0"/>
                        </a:lnTo>
                        <a:lnTo>
                          <a:pt x="3" y="0"/>
                        </a:lnTo>
                        <a:lnTo>
                          <a:pt x="4" y="2"/>
                        </a:lnTo>
                        <a:lnTo>
                          <a:pt x="3" y="2"/>
                        </a:lnTo>
                        <a:lnTo>
                          <a:pt x="3" y="0"/>
                        </a:lnTo>
                        <a:lnTo>
                          <a:pt x="0" y="2"/>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777" name="Forma libre 76">
                    <a:extLst>
                      <a:ext uri="{FF2B5EF4-FFF2-40B4-BE49-F238E27FC236}">
                        <a16:creationId xmlns:a16="http://schemas.microsoft.com/office/drawing/2014/main" id="{E54D259C-7B43-40B1-A3AE-86C85EE292F2}"/>
                      </a:ext>
                    </a:extLst>
                  </p:cNvPr>
                  <p:cNvSpPr>
                    <a:spLocks/>
                  </p:cNvSpPr>
                  <p:nvPr/>
                </p:nvSpPr>
                <p:spPr bwMode="auto">
                  <a:xfrm>
                    <a:off x="3677" y="1096"/>
                    <a:ext cx="2" cy="7"/>
                  </a:xfrm>
                  <a:custGeom>
                    <a:avLst/>
                    <a:gdLst>
                      <a:gd name="T0" fmla="*/ 0 w 5"/>
                      <a:gd name="T1" fmla="*/ 0 h 13"/>
                      <a:gd name="T2" fmla="*/ 0 w 5"/>
                      <a:gd name="T3" fmla="*/ 1 h 13"/>
                      <a:gd name="T4" fmla="*/ 0 w 5"/>
                      <a:gd name="T5" fmla="*/ 1 h 13"/>
                      <a:gd name="T6" fmla="*/ 0 w 5"/>
                      <a:gd name="T7" fmla="*/ 1 h 13"/>
                      <a:gd name="T8" fmla="*/ 0 w 5"/>
                      <a:gd name="T9" fmla="*/ 1 h 13"/>
                      <a:gd name="T10" fmla="*/ 0 w 5"/>
                      <a:gd name="T11" fmla="*/ 1 h 13"/>
                      <a:gd name="T12" fmla="*/ 0 w 5"/>
                      <a:gd name="T13" fmla="*/ 1 h 13"/>
                      <a:gd name="T14" fmla="*/ 0 w 5"/>
                      <a:gd name="T15" fmla="*/ 0 h 13"/>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13"/>
                      <a:gd name="T26" fmla="*/ 5 w 5"/>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13">
                        <a:moveTo>
                          <a:pt x="0" y="0"/>
                        </a:moveTo>
                        <a:lnTo>
                          <a:pt x="3" y="3"/>
                        </a:lnTo>
                        <a:lnTo>
                          <a:pt x="5" y="7"/>
                        </a:lnTo>
                        <a:lnTo>
                          <a:pt x="5" y="13"/>
                        </a:lnTo>
                        <a:lnTo>
                          <a:pt x="5" y="7"/>
                        </a:lnTo>
                        <a:lnTo>
                          <a:pt x="5" y="4"/>
                        </a:lnTo>
                        <a:lnTo>
                          <a:pt x="5" y="3"/>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778" name="Forma libre 77">
                    <a:extLst>
                      <a:ext uri="{FF2B5EF4-FFF2-40B4-BE49-F238E27FC236}">
                        <a16:creationId xmlns:a16="http://schemas.microsoft.com/office/drawing/2014/main" id="{1EC0FF91-B5CC-4CF0-B9FE-560A747CC721}"/>
                      </a:ext>
                    </a:extLst>
                  </p:cNvPr>
                  <p:cNvSpPr>
                    <a:spLocks/>
                  </p:cNvSpPr>
                  <p:nvPr/>
                </p:nvSpPr>
                <p:spPr bwMode="auto">
                  <a:xfrm>
                    <a:off x="3670" y="1093"/>
                    <a:ext cx="5" cy="3"/>
                  </a:xfrm>
                  <a:custGeom>
                    <a:avLst/>
                    <a:gdLst>
                      <a:gd name="T0" fmla="*/ 0 w 9"/>
                      <a:gd name="T1" fmla="*/ 1 h 4"/>
                      <a:gd name="T2" fmla="*/ 1 w 9"/>
                      <a:gd name="T3" fmla="*/ 2 h 4"/>
                      <a:gd name="T4" fmla="*/ 1 w 9"/>
                      <a:gd name="T5" fmla="*/ 2 h 4"/>
                      <a:gd name="T6" fmla="*/ 1 w 9"/>
                      <a:gd name="T7" fmla="*/ 1 h 4"/>
                      <a:gd name="T8" fmla="*/ 0 w 9"/>
                      <a:gd name="T9" fmla="*/ 0 h 4"/>
                      <a:gd name="T10" fmla="*/ 0 w 9"/>
                      <a:gd name="T11" fmla="*/ 1 h 4"/>
                      <a:gd name="T12" fmla="*/ 0 60000 65536"/>
                      <a:gd name="T13" fmla="*/ 0 60000 65536"/>
                      <a:gd name="T14" fmla="*/ 0 60000 65536"/>
                      <a:gd name="T15" fmla="*/ 0 60000 65536"/>
                      <a:gd name="T16" fmla="*/ 0 60000 65536"/>
                      <a:gd name="T17" fmla="*/ 0 60000 65536"/>
                      <a:gd name="T18" fmla="*/ 0 w 9"/>
                      <a:gd name="T19" fmla="*/ 0 h 4"/>
                      <a:gd name="T20" fmla="*/ 9 w 9"/>
                      <a:gd name="T21" fmla="*/ 4 h 4"/>
                    </a:gdLst>
                    <a:ahLst/>
                    <a:cxnLst>
                      <a:cxn ang="T12">
                        <a:pos x="T0" y="T1"/>
                      </a:cxn>
                      <a:cxn ang="T13">
                        <a:pos x="T2" y="T3"/>
                      </a:cxn>
                      <a:cxn ang="T14">
                        <a:pos x="T4" y="T5"/>
                      </a:cxn>
                      <a:cxn ang="T15">
                        <a:pos x="T6" y="T7"/>
                      </a:cxn>
                      <a:cxn ang="T16">
                        <a:pos x="T8" y="T9"/>
                      </a:cxn>
                      <a:cxn ang="T17">
                        <a:pos x="T10" y="T11"/>
                      </a:cxn>
                    </a:cxnLst>
                    <a:rect l="T18" t="T19" r="T20" b="T21"/>
                    <a:pathLst>
                      <a:path w="9" h="4">
                        <a:moveTo>
                          <a:pt x="0" y="1"/>
                        </a:moveTo>
                        <a:lnTo>
                          <a:pt x="3" y="3"/>
                        </a:lnTo>
                        <a:lnTo>
                          <a:pt x="9" y="4"/>
                        </a:lnTo>
                        <a:lnTo>
                          <a:pt x="4" y="1"/>
                        </a:lnTo>
                        <a:lnTo>
                          <a:pt x="0" y="0"/>
                        </a:lnTo>
                        <a:lnTo>
                          <a:pt x="0" y="1"/>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779" name="Forma libre 78">
                    <a:extLst>
                      <a:ext uri="{FF2B5EF4-FFF2-40B4-BE49-F238E27FC236}">
                        <a16:creationId xmlns:a16="http://schemas.microsoft.com/office/drawing/2014/main" id="{F91B43F1-68D0-4778-9CFD-33FD8A03B8AC}"/>
                      </a:ext>
                    </a:extLst>
                  </p:cNvPr>
                  <p:cNvSpPr>
                    <a:spLocks/>
                  </p:cNvSpPr>
                  <p:nvPr/>
                </p:nvSpPr>
                <p:spPr bwMode="auto">
                  <a:xfrm>
                    <a:off x="3676" y="1104"/>
                    <a:ext cx="3" cy="3"/>
                  </a:xfrm>
                  <a:custGeom>
                    <a:avLst/>
                    <a:gdLst>
                      <a:gd name="T0" fmla="*/ 0 w 8"/>
                      <a:gd name="T1" fmla="*/ 0 h 6"/>
                      <a:gd name="T2" fmla="*/ 0 w 8"/>
                      <a:gd name="T3" fmla="*/ 1 h 6"/>
                      <a:gd name="T4" fmla="*/ 0 w 8"/>
                      <a:gd name="T5" fmla="*/ 1 h 6"/>
                      <a:gd name="T6" fmla="*/ 0 w 8"/>
                      <a:gd name="T7" fmla="*/ 1 h 6"/>
                      <a:gd name="T8" fmla="*/ 0 w 8"/>
                      <a:gd name="T9" fmla="*/ 0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8" y="0"/>
                        </a:moveTo>
                        <a:lnTo>
                          <a:pt x="5" y="3"/>
                        </a:lnTo>
                        <a:lnTo>
                          <a:pt x="0" y="6"/>
                        </a:lnTo>
                        <a:lnTo>
                          <a:pt x="6" y="5"/>
                        </a:lnTo>
                        <a:lnTo>
                          <a:pt x="8"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780" name="Forma libre 79">
                    <a:extLst>
                      <a:ext uri="{FF2B5EF4-FFF2-40B4-BE49-F238E27FC236}">
                        <a16:creationId xmlns:a16="http://schemas.microsoft.com/office/drawing/2014/main" id="{3231BE5F-A1BF-4249-B1B1-1D32684BBB27}"/>
                      </a:ext>
                    </a:extLst>
                  </p:cNvPr>
                  <p:cNvSpPr>
                    <a:spLocks/>
                  </p:cNvSpPr>
                  <p:nvPr/>
                </p:nvSpPr>
                <p:spPr bwMode="auto">
                  <a:xfrm>
                    <a:off x="3681" y="1101"/>
                    <a:ext cx="3" cy="3"/>
                  </a:xfrm>
                  <a:custGeom>
                    <a:avLst/>
                    <a:gdLst>
                      <a:gd name="T0" fmla="*/ 0 w 7"/>
                      <a:gd name="T1" fmla="*/ 0 h 6"/>
                      <a:gd name="T2" fmla="*/ 0 w 7"/>
                      <a:gd name="T3" fmla="*/ 1 h 6"/>
                      <a:gd name="T4" fmla="*/ 0 w 7"/>
                      <a:gd name="T5" fmla="*/ 1 h 6"/>
                      <a:gd name="T6" fmla="*/ 0 w 7"/>
                      <a:gd name="T7" fmla="*/ 1 h 6"/>
                      <a:gd name="T8" fmla="*/ 0 w 7"/>
                      <a:gd name="T9" fmla="*/ 1 h 6"/>
                      <a:gd name="T10" fmla="*/ 0 w 7"/>
                      <a:gd name="T11" fmla="*/ 1 h 6"/>
                      <a:gd name="T12" fmla="*/ 0 w 7"/>
                      <a:gd name="T13" fmla="*/ 1 h 6"/>
                      <a:gd name="T14" fmla="*/ 0 w 7"/>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6"/>
                      <a:gd name="T26" fmla="*/ 7 w 7"/>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6">
                        <a:moveTo>
                          <a:pt x="0" y="0"/>
                        </a:moveTo>
                        <a:lnTo>
                          <a:pt x="0" y="3"/>
                        </a:lnTo>
                        <a:lnTo>
                          <a:pt x="4" y="6"/>
                        </a:lnTo>
                        <a:lnTo>
                          <a:pt x="7" y="6"/>
                        </a:lnTo>
                        <a:lnTo>
                          <a:pt x="2" y="6"/>
                        </a:lnTo>
                        <a:lnTo>
                          <a:pt x="0" y="4"/>
                        </a:lnTo>
                        <a:lnTo>
                          <a:pt x="0" y="1"/>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781" name="Forma libre 80">
                    <a:extLst>
                      <a:ext uri="{FF2B5EF4-FFF2-40B4-BE49-F238E27FC236}">
                        <a16:creationId xmlns:a16="http://schemas.microsoft.com/office/drawing/2014/main" id="{7CD22165-44A2-4760-A71D-DCD068928D74}"/>
                      </a:ext>
                    </a:extLst>
                  </p:cNvPr>
                  <p:cNvSpPr>
                    <a:spLocks/>
                  </p:cNvSpPr>
                  <p:nvPr/>
                </p:nvSpPr>
                <p:spPr bwMode="auto">
                  <a:xfrm>
                    <a:off x="3657" y="1080"/>
                    <a:ext cx="18" cy="14"/>
                  </a:xfrm>
                  <a:custGeom>
                    <a:avLst/>
                    <a:gdLst>
                      <a:gd name="T0" fmla="*/ 1 w 36"/>
                      <a:gd name="T1" fmla="*/ 1 h 28"/>
                      <a:gd name="T2" fmla="*/ 1 w 36"/>
                      <a:gd name="T3" fmla="*/ 1 h 28"/>
                      <a:gd name="T4" fmla="*/ 1 w 36"/>
                      <a:gd name="T5" fmla="*/ 1 h 28"/>
                      <a:gd name="T6" fmla="*/ 1 w 36"/>
                      <a:gd name="T7" fmla="*/ 0 h 28"/>
                      <a:gd name="T8" fmla="*/ 0 w 36"/>
                      <a:gd name="T9" fmla="*/ 1 h 28"/>
                      <a:gd name="T10" fmla="*/ 1 w 36"/>
                      <a:gd name="T11" fmla="*/ 1 h 28"/>
                      <a:gd name="T12" fmla="*/ 1 w 36"/>
                      <a:gd name="T13" fmla="*/ 1 h 28"/>
                      <a:gd name="T14" fmla="*/ 0 60000 65536"/>
                      <a:gd name="T15" fmla="*/ 0 60000 65536"/>
                      <a:gd name="T16" fmla="*/ 0 60000 65536"/>
                      <a:gd name="T17" fmla="*/ 0 60000 65536"/>
                      <a:gd name="T18" fmla="*/ 0 60000 65536"/>
                      <a:gd name="T19" fmla="*/ 0 60000 65536"/>
                      <a:gd name="T20" fmla="*/ 0 60000 65536"/>
                      <a:gd name="T21" fmla="*/ 0 w 36"/>
                      <a:gd name="T22" fmla="*/ 0 h 28"/>
                      <a:gd name="T23" fmla="*/ 36 w 36"/>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28">
                        <a:moveTo>
                          <a:pt x="30" y="28"/>
                        </a:moveTo>
                        <a:lnTo>
                          <a:pt x="36" y="13"/>
                        </a:lnTo>
                        <a:lnTo>
                          <a:pt x="24" y="6"/>
                        </a:lnTo>
                        <a:lnTo>
                          <a:pt x="5" y="0"/>
                        </a:lnTo>
                        <a:lnTo>
                          <a:pt x="0" y="16"/>
                        </a:lnTo>
                        <a:lnTo>
                          <a:pt x="16" y="21"/>
                        </a:lnTo>
                        <a:lnTo>
                          <a:pt x="30" y="28"/>
                        </a:lnTo>
                        <a:close/>
                      </a:path>
                    </a:pathLst>
                  </a:custGeom>
                  <a:solidFill>
                    <a:srgbClr val="FFFFFF"/>
                  </a:solidFill>
                  <a:ln w="1588">
                    <a:solidFill>
                      <a:srgbClr val="000000"/>
                    </a:solidFill>
                    <a:round/>
                    <a:headEnd/>
                    <a:tailEnd/>
                  </a:ln>
                </p:spPr>
                <p:txBody>
                  <a:bodyPr/>
                  <a:lstStyle/>
                  <a:p>
                    <a:endParaRPr lang="es-AR" sz="1662"/>
                  </a:p>
                </p:txBody>
              </p:sp>
              <p:sp>
                <p:nvSpPr>
                  <p:cNvPr id="37782" name="Elipse 81">
                    <a:extLst>
                      <a:ext uri="{FF2B5EF4-FFF2-40B4-BE49-F238E27FC236}">
                        <a16:creationId xmlns:a16="http://schemas.microsoft.com/office/drawing/2014/main" id="{11BA1D71-5672-4C86-91F1-905033285DBC}"/>
                      </a:ext>
                    </a:extLst>
                  </p:cNvPr>
                  <p:cNvSpPr>
                    <a:spLocks noChangeArrowheads="1"/>
                  </p:cNvSpPr>
                  <p:nvPr/>
                </p:nvSpPr>
                <p:spPr bwMode="auto">
                  <a:xfrm>
                    <a:off x="3667" y="1086"/>
                    <a:ext cx="5" cy="5"/>
                  </a:xfrm>
                  <a:prstGeom prst="ellipse">
                    <a:avLst/>
                  </a:prstGeom>
                  <a:solidFill>
                    <a:srgbClr val="FFFFFF"/>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783" name="Forma libre 82">
                    <a:extLst>
                      <a:ext uri="{FF2B5EF4-FFF2-40B4-BE49-F238E27FC236}">
                        <a16:creationId xmlns:a16="http://schemas.microsoft.com/office/drawing/2014/main" id="{243D8702-990B-4E43-A98C-DB4D0B65576A}"/>
                      </a:ext>
                    </a:extLst>
                  </p:cNvPr>
                  <p:cNvSpPr>
                    <a:spLocks/>
                  </p:cNvSpPr>
                  <p:nvPr/>
                </p:nvSpPr>
                <p:spPr bwMode="auto">
                  <a:xfrm>
                    <a:off x="3665" y="1087"/>
                    <a:ext cx="5" cy="10"/>
                  </a:xfrm>
                  <a:custGeom>
                    <a:avLst/>
                    <a:gdLst>
                      <a:gd name="T0" fmla="*/ 1 w 9"/>
                      <a:gd name="T1" fmla="*/ 1 h 19"/>
                      <a:gd name="T2" fmla="*/ 1 w 9"/>
                      <a:gd name="T3" fmla="*/ 1 h 19"/>
                      <a:gd name="T4" fmla="*/ 1 w 9"/>
                      <a:gd name="T5" fmla="*/ 1 h 19"/>
                      <a:gd name="T6" fmla="*/ 1 w 9"/>
                      <a:gd name="T7" fmla="*/ 1 h 19"/>
                      <a:gd name="T8" fmla="*/ 0 w 9"/>
                      <a:gd name="T9" fmla="*/ 1 h 19"/>
                      <a:gd name="T10" fmla="*/ 1 w 9"/>
                      <a:gd name="T11" fmla="*/ 0 h 19"/>
                      <a:gd name="T12" fmla="*/ 1 w 9"/>
                      <a:gd name="T13" fmla="*/ 0 h 19"/>
                      <a:gd name="T14" fmla="*/ 1 w 9"/>
                      <a:gd name="T15" fmla="*/ 1 h 19"/>
                      <a:gd name="T16" fmla="*/ 1 w 9"/>
                      <a:gd name="T17" fmla="*/ 1 h 19"/>
                      <a:gd name="T18" fmla="*/ 1 w 9"/>
                      <a:gd name="T19" fmla="*/ 1 h 19"/>
                      <a:gd name="T20" fmla="*/ 1 w 9"/>
                      <a:gd name="T21" fmla="*/ 1 h 19"/>
                      <a:gd name="T22" fmla="*/ 1 w 9"/>
                      <a:gd name="T23" fmla="*/ 1 h 19"/>
                      <a:gd name="T24" fmla="*/ 1 w 9"/>
                      <a:gd name="T25" fmla="*/ 1 h 19"/>
                      <a:gd name="T26" fmla="*/ 1 w 9"/>
                      <a:gd name="T27" fmla="*/ 1 h 19"/>
                      <a:gd name="T28" fmla="*/ 1 w 9"/>
                      <a:gd name="T29" fmla="*/ 1 h 19"/>
                      <a:gd name="T30" fmla="*/ 1 w 9"/>
                      <a:gd name="T31" fmla="*/ 1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
                      <a:gd name="T49" fmla="*/ 0 h 19"/>
                      <a:gd name="T50" fmla="*/ 9 w 9"/>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 h="19">
                        <a:moveTo>
                          <a:pt x="2" y="13"/>
                        </a:moveTo>
                        <a:lnTo>
                          <a:pt x="2" y="10"/>
                        </a:lnTo>
                        <a:lnTo>
                          <a:pt x="2" y="6"/>
                        </a:lnTo>
                        <a:lnTo>
                          <a:pt x="2" y="4"/>
                        </a:lnTo>
                        <a:lnTo>
                          <a:pt x="0" y="1"/>
                        </a:lnTo>
                        <a:lnTo>
                          <a:pt x="2" y="0"/>
                        </a:lnTo>
                        <a:lnTo>
                          <a:pt x="5" y="1"/>
                        </a:lnTo>
                        <a:lnTo>
                          <a:pt x="6" y="3"/>
                        </a:lnTo>
                        <a:lnTo>
                          <a:pt x="8" y="4"/>
                        </a:lnTo>
                        <a:lnTo>
                          <a:pt x="8" y="7"/>
                        </a:lnTo>
                        <a:lnTo>
                          <a:pt x="8" y="10"/>
                        </a:lnTo>
                        <a:lnTo>
                          <a:pt x="9" y="13"/>
                        </a:lnTo>
                        <a:lnTo>
                          <a:pt x="5" y="19"/>
                        </a:lnTo>
                        <a:lnTo>
                          <a:pt x="2" y="18"/>
                        </a:lnTo>
                        <a:lnTo>
                          <a:pt x="2" y="13"/>
                        </a:lnTo>
                        <a:close/>
                      </a:path>
                    </a:pathLst>
                  </a:custGeom>
                  <a:solidFill>
                    <a:srgbClr val="FFC080"/>
                  </a:solidFill>
                  <a:ln w="1588">
                    <a:solidFill>
                      <a:srgbClr val="402000"/>
                    </a:solidFill>
                    <a:round/>
                    <a:headEnd/>
                    <a:tailEnd/>
                  </a:ln>
                </p:spPr>
                <p:txBody>
                  <a:bodyPr/>
                  <a:lstStyle/>
                  <a:p>
                    <a:endParaRPr lang="es-AR" sz="1662"/>
                  </a:p>
                </p:txBody>
              </p:sp>
              <p:sp>
                <p:nvSpPr>
                  <p:cNvPr id="37784" name="Forma libre 83">
                    <a:extLst>
                      <a:ext uri="{FF2B5EF4-FFF2-40B4-BE49-F238E27FC236}">
                        <a16:creationId xmlns:a16="http://schemas.microsoft.com/office/drawing/2014/main" id="{7CB4D17F-EEC3-4D06-8498-FCB200A8805D}"/>
                      </a:ext>
                    </a:extLst>
                  </p:cNvPr>
                  <p:cNvSpPr>
                    <a:spLocks/>
                  </p:cNvSpPr>
                  <p:nvPr/>
                </p:nvSpPr>
                <p:spPr bwMode="auto">
                  <a:xfrm>
                    <a:off x="3667" y="1094"/>
                    <a:ext cx="3" cy="3"/>
                  </a:xfrm>
                  <a:custGeom>
                    <a:avLst/>
                    <a:gdLst>
                      <a:gd name="T0" fmla="*/ 1 w 6"/>
                      <a:gd name="T1" fmla="*/ 0 h 6"/>
                      <a:gd name="T2" fmla="*/ 1 w 6"/>
                      <a:gd name="T3" fmla="*/ 1 h 6"/>
                      <a:gd name="T4" fmla="*/ 1 w 6"/>
                      <a:gd name="T5" fmla="*/ 1 h 6"/>
                      <a:gd name="T6" fmla="*/ 0 w 6"/>
                      <a:gd name="T7" fmla="*/ 1 h 6"/>
                      <a:gd name="T8" fmla="*/ 1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4" y="0"/>
                        </a:moveTo>
                        <a:lnTo>
                          <a:pt x="6" y="2"/>
                        </a:lnTo>
                        <a:lnTo>
                          <a:pt x="1" y="6"/>
                        </a:lnTo>
                        <a:lnTo>
                          <a:pt x="0" y="5"/>
                        </a:lnTo>
                        <a:lnTo>
                          <a:pt x="4" y="0"/>
                        </a:lnTo>
                        <a:close/>
                      </a:path>
                    </a:pathLst>
                  </a:custGeom>
                  <a:solidFill>
                    <a:srgbClr val="FFC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785" name="Forma libre 84">
                    <a:extLst>
                      <a:ext uri="{FF2B5EF4-FFF2-40B4-BE49-F238E27FC236}">
                        <a16:creationId xmlns:a16="http://schemas.microsoft.com/office/drawing/2014/main" id="{EA2E95AE-7A6F-41C3-92F3-F17BD5905FB7}"/>
                      </a:ext>
                    </a:extLst>
                  </p:cNvPr>
                  <p:cNvSpPr>
                    <a:spLocks/>
                  </p:cNvSpPr>
                  <p:nvPr/>
                </p:nvSpPr>
                <p:spPr bwMode="auto">
                  <a:xfrm>
                    <a:off x="3672" y="1083"/>
                    <a:ext cx="4" cy="8"/>
                  </a:xfrm>
                  <a:custGeom>
                    <a:avLst/>
                    <a:gdLst>
                      <a:gd name="T0" fmla="*/ 0 w 9"/>
                      <a:gd name="T1" fmla="*/ 1 h 16"/>
                      <a:gd name="T2" fmla="*/ 0 w 9"/>
                      <a:gd name="T3" fmla="*/ 1 h 16"/>
                      <a:gd name="T4" fmla="*/ 0 w 9"/>
                      <a:gd name="T5" fmla="*/ 1 h 16"/>
                      <a:gd name="T6" fmla="*/ 0 w 9"/>
                      <a:gd name="T7" fmla="*/ 1 h 16"/>
                      <a:gd name="T8" fmla="*/ 0 w 9"/>
                      <a:gd name="T9" fmla="*/ 1 h 16"/>
                      <a:gd name="T10" fmla="*/ 0 w 9"/>
                      <a:gd name="T11" fmla="*/ 1 h 16"/>
                      <a:gd name="T12" fmla="*/ 0 w 9"/>
                      <a:gd name="T13" fmla="*/ 1 h 16"/>
                      <a:gd name="T14" fmla="*/ 0 w 9"/>
                      <a:gd name="T15" fmla="*/ 1 h 16"/>
                      <a:gd name="T16" fmla="*/ 0 w 9"/>
                      <a:gd name="T17" fmla="*/ 1 h 16"/>
                      <a:gd name="T18" fmla="*/ 0 w 9"/>
                      <a:gd name="T19" fmla="*/ 1 h 16"/>
                      <a:gd name="T20" fmla="*/ 0 w 9"/>
                      <a:gd name="T21" fmla="*/ 1 h 16"/>
                      <a:gd name="T22" fmla="*/ 0 w 9"/>
                      <a:gd name="T23" fmla="*/ 1 h 16"/>
                      <a:gd name="T24" fmla="*/ 0 w 9"/>
                      <a:gd name="T25" fmla="*/ 1 h 16"/>
                      <a:gd name="T26" fmla="*/ 0 w 9"/>
                      <a:gd name="T27" fmla="*/ 1 h 16"/>
                      <a:gd name="T28" fmla="*/ 0 w 9"/>
                      <a:gd name="T29" fmla="*/ 1 h 16"/>
                      <a:gd name="T30" fmla="*/ 0 w 9"/>
                      <a:gd name="T31" fmla="*/ 1 h 16"/>
                      <a:gd name="T32" fmla="*/ 0 w 9"/>
                      <a:gd name="T33" fmla="*/ 0 h 16"/>
                      <a:gd name="T34" fmla="*/ 0 w 9"/>
                      <a:gd name="T35" fmla="*/ 0 h 16"/>
                      <a:gd name="T36" fmla="*/ 0 w 9"/>
                      <a:gd name="T37" fmla="*/ 1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
                      <a:gd name="T58" fmla="*/ 0 h 16"/>
                      <a:gd name="T59" fmla="*/ 9 w 9"/>
                      <a:gd name="T60" fmla="*/ 16 h 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 h="16">
                        <a:moveTo>
                          <a:pt x="0" y="3"/>
                        </a:moveTo>
                        <a:lnTo>
                          <a:pt x="1" y="7"/>
                        </a:lnTo>
                        <a:lnTo>
                          <a:pt x="1" y="9"/>
                        </a:lnTo>
                        <a:lnTo>
                          <a:pt x="1" y="10"/>
                        </a:lnTo>
                        <a:lnTo>
                          <a:pt x="1" y="12"/>
                        </a:lnTo>
                        <a:lnTo>
                          <a:pt x="1" y="15"/>
                        </a:lnTo>
                        <a:lnTo>
                          <a:pt x="3" y="16"/>
                        </a:lnTo>
                        <a:lnTo>
                          <a:pt x="4" y="16"/>
                        </a:lnTo>
                        <a:lnTo>
                          <a:pt x="6" y="16"/>
                        </a:lnTo>
                        <a:lnTo>
                          <a:pt x="7" y="16"/>
                        </a:lnTo>
                        <a:lnTo>
                          <a:pt x="9" y="15"/>
                        </a:lnTo>
                        <a:lnTo>
                          <a:pt x="9" y="13"/>
                        </a:lnTo>
                        <a:lnTo>
                          <a:pt x="9" y="10"/>
                        </a:lnTo>
                        <a:lnTo>
                          <a:pt x="9" y="7"/>
                        </a:lnTo>
                        <a:lnTo>
                          <a:pt x="9" y="4"/>
                        </a:lnTo>
                        <a:lnTo>
                          <a:pt x="7" y="3"/>
                        </a:lnTo>
                        <a:lnTo>
                          <a:pt x="6" y="0"/>
                        </a:lnTo>
                        <a:lnTo>
                          <a:pt x="1" y="0"/>
                        </a:lnTo>
                        <a:lnTo>
                          <a:pt x="0" y="3"/>
                        </a:lnTo>
                        <a:close/>
                      </a:path>
                    </a:pathLst>
                  </a:custGeom>
                  <a:solidFill>
                    <a:srgbClr val="FFC080"/>
                  </a:solidFill>
                  <a:ln w="1588">
                    <a:solidFill>
                      <a:srgbClr val="402000"/>
                    </a:solidFill>
                    <a:round/>
                    <a:headEnd/>
                    <a:tailEnd/>
                  </a:ln>
                </p:spPr>
                <p:txBody>
                  <a:bodyPr/>
                  <a:lstStyle/>
                  <a:p>
                    <a:endParaRPr lang="es-AR" sz="1662"/>
                  </a:p>
                </p:txBody>
              </p:sp>
              <p:sp>
                <p:nvSpPr>
                  <p:cNvPr id="37786" name="Forma libre 85">
                    <a:extLst>
                      <a:ext uri="{FF2B5EF4-FFF2-40B4-BE49-F238E27FC236}">
                        <a16:creationId xmlns:a16="http://schemas.microsoft.com/office/drawing/2014/main" id="{255DE98C-E426-4362-9F04-48079B8FE8E8}"/>
                      </a:ext>
                    </a:extLst>
                  </p:cNvPr>
                  <p:cNvSpPr>
                    <a:spLocks/>
                  </p:cNvSpPr>
                  <p:nvPr/>
                </p:nvSpPr>
                <p:spPr bwMode="auto">
                  <a:xfrm>
                    <a:off x="3673" y="1088"/>
                    <a:ext cx="3" cy="2"/>
                  </a:xfrm>
                  <a:custGeom>
                    <a:avLst/>
                    <a:gdLst>
                      <a:gd name="T0" fmla="*/ 2 w 4"/>
                      <a:gd name="T1" fmla="*/ 0 h 5"/>
                      <a:gd name="T2" fmla="*/ 2 w 4"/>
                      <a:gd name="T3" fmla="*/ 0 h 5"/>
                      <a:gd name="T4" fmla="*/ 1 w 4"/>
                      <a:gd name="T5" fmla="*/ 0 h 5"/>
                      <a:gd name="T6" fmla="*/ 0 w 4"/>
                      <a:gd name="T7" fmla="*/ 0 h 5"/>
                      <a:gd name="T8" fmla="*/ 0 w 4"/>
                      <a:gd name="T9" fmla="*/ 0 h 5"/>
                      <a:gd name="T10" fmla="*/ 1 w 4"/>
                      <a:gd name="T11" fmla="*/ 0 h 5"/>
                      <a:gd name="T12" fmla="*/ 1 w 4"/>
                      <a:gd name="T13" fmla="*/ 0 h 5"/>
                      <a:gd name="T14" fmla="*/ 2 w 4"/>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5"/>
                      <a:gd name="T26" fmla="*/ 4 w 4"/>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5">
                        <a:moveTo>
                          <a:pt x="4" y="2"/>
                        </a:moveTo>
                        <a:lnTo>
                          <a:pt x="3" y="0"/>
                        </a:lnTo>
                        <a:lnTo>
                          <a:pt x="1" y="0"/>
                        </a:lnTo>
                        <a:lnTo>
                          <a:pt x="0" y="2"/>
                        </a:lnTo>
                        <a:lnTo>
                          <a:pt x="0" y="5"/>
                        </a:lnTo>
                        <a:lnTo>
                          <a:pt x="1" y="2"/>
                        </a:lnTo>
                        <a:lnTo>
                          <a:pt x="4" y="2"/>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grpSp>
            <p:grpSp>
              <p:nvGrpSpPr>
                <p:cNvPr id="37703" name="Grupo 86">
                  <a:extLst>
                    <a:ext uri="{FF2B5EF4-FFF2-40B4-BE49-F238E27FC236}">
                      <a16:creationId xmlns:a16="http://schemas.microsoft.com/office/drawing/2014/main" id="{8A04E331-B74E-483B-8931-67685C5BFD3A}"/>
                    </a:ext>
                  </a:extLst>
                </p:cNvPr>
                <p:cNvGrpSpPr>
                  <a:grpSpLocks/>
                </p:cNvGrpSpPr>
                <p:nvPr/>
              </p:nvGrpSpPr>
              <p:grpSpPr bwMode="auto">
                <a:xfrm>
                  <a:off x="3701" y="1306"/>
                  <a:ext cx="61" cy="31"/>
                  <a:chOff x="3701" y="1306"/>
                  <a:chExt cx="61" cy="31"/>
                </a:xfrm>
              </p:grpSpPr>
              <p:sp>
                <p:nvSpPr>
                  <p:cNvPr id="37767" name="Forma libre 87">
                    <a:extLst>
                      <a:ext uri="{FF2B5EF4-FFF2-40B4-BE49-F238E27FC236}">
                        <a16:creationId xmlns:a16="http://schemas.microsoft.com/office/drawing/2014/main" id="{6EBEEFB0-9A48-42B7-A1E2-F172E6E5F8DD}"/>
                      </a:ext>
                    </a:extLst>
                  </p:cNvPr>
                  <p:cNvSpPr>
                    <a:spLocks/>
                  </p:cNvSpPr>
                  <p:nvPr/>
                </p:nvSpPr>
                <p:spPr bwMode="auto">
                  <a:xfrm>
                    <a:off x="3701" y="1306"/>
                    <a:ext cx="61" cy="31"/>
                  </a:xfrm>
                  <a:custGeom>
                    <a:avLst/>
                    <a:gdLst>
                      <a:gd name="T0" fmla="*/ 0 w 123"/>
                      <a:gd name="T1" fmla="*/ 1 h 62"/>
                      <a:gd name="T2" fmla="*/ 0 w 123"/>
                      <a:gd name="T3" fmla="*/ 1 h 62"/>
                      <a:gd name="T4" fmla="*/ 0 w 123"/>
                      <a:gd name="T5" fmla="*/ 1 h 62"/>
                      <a:gd name="T6" fmla="*/ 0 w 123"/>
                      <a:gd name="T7" fmla="*/ 1 h 62"/>
                      <a:gd name="T8" fmla="*/ 0 w 123"/>
                      <a:gd name="T9" fmla="*/ 1 h 62"/>
                      <a:gd name="T10" fmla="*/ 0 w 123"/>
                      <a:gd name="T11" fmla="*/ 1 h 62"/>
                      <a:gd name="T12" fmla="*/ 0 w 123"/>
                      <a:gd name="T13" fmla="*/ 1 h 62"/>
                      <a:gd name="T14" fmla="*/ 0 w 123"/>
                      <a:gd name="T15" fmla="*/ 1 h 62"/>
                      <a:gd name="T16" fmla="*/ 0 w 123"/>
                      <a:gd name="T17" fmla="*/ 1 h 62"/>
                      <a:gd name="T18" fmla="*/ 0 w 123"/>
                      <a:gd name="T19" fmla="*/ 1 h 62"/>
                      <a:gd name="T20" fmla="*/ 0 w 123"/>
                      <a:gd name="T21" fmla="*/ 1 h 62"/>
                      <a:gd name="T22" fmla="*/ 0 w 123"/>
                      <a:gd name="T23" fmla="*/ 1 h 62"/>
                      <a:gd name="T24" fmla="*/ 0 w 123"/>
                      <a:gd name="T25" fmla="*/ 1 h 62"/>
                      <a:gd name="T26" fmla="*/ 0 w 123"/>
                      <a:gd name="T27" fmla="*/ 1 h 62"/>
                      <a:gd name="T28" fmla="*/ 0 w 123"/>
                      <a:gd name="T29" fmla="*/ 1 h 62"/>
                      <a:gd name="T30" fmla="*/ 0 w 123"/>
                      <a:gd name="T31" fmla="*/ 1 h 62"/>
                      <a:gd name="T32" fmla="*/ 0 w 123"/>
                      <a:gd name="T33" fmla="*/ 1 h 62"/>
                      <a:gd name="T34" fmla="*/ 0 w 123"/>
                      <a:gd name="T35" fmla="*/ 1 h 62"/>
                      <a:gd name="T36" fmla="*/ 0 w 123"/>
                      <a:gd name="T37" fmla="*/ 0 h 62"/>
                      <a:gd name="T38" fmla="*/ 0 w 123"/>
                      <a:gd name="T39" fmla="*/ 1 h 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3"/>
                      <a:gd name="T61" fmla="*/ 0 h 62"/>
                      <a:gd name="T62" fmla="*/ 123 w 123"/>
                      <a:gd name="T63" fmla="*/ 62 h 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3" h="62">
                        <a:moveTo>
                          <a:pt x="49" y="1"/>
                        </a:moveTo>
                        <a:lnTo>
                          <a:pt x="49" y="17"/>
                        </a:lnTo>
                        <a:lnTo>
                          <a:pt x="82" y="32"/>
                        </a:lnTo>
                        <a:lnTo>
                          <a:pt x="108" y="40"/>
                        </a:lnTo>
                        <a:lnTo>
                          <a:pt x="123" y="46"/>
                        </a:lnTo>
                        <a:lnTo>
                          <a:pt x="123" y="55"/>
                        </a:lnTo>
                        <a:lnTo>
                          <a:pt x="102" y="60"/>
                        </a:lnTo>
                        <a:lnTo>
                          <a:pt x="73" y="62"/>
                        </a:lnTo>
                        <a:lnTo>
                          <a:pt x="49" y="57"/>
                        </a:lnTo>
                        <a:lnTo>
                          <a:pt x="33" y="53"/>
                        </a:lnTo>
                        <a:lnTo>
                          <a:pt x="33" y="59"/>
                        </a:lnTo>
                        <a:lnTo>
                          <a:pt x="12" y="57"/>
                        </a:lnTo>
                        <a:lnTo>
                          <a:pt x="0" y="56"/>
                        </a:lnTo>
                        <a:lnTo>
                          <a:pt x="0" y="47"/>
                        </a:lnTo>
                        <a:lnTo>
                          <a:pt x="0" y="43"/>
                        </a:lnTo>
                        <a:lnTo>
                          <a:pt x="0" y="29"/>
                        </a:lnTo>
                        <a:lnTo>
                          <a:pt x="3" y="23"/>
                        </a:lnTo>
                        <a:lnTo>
                          <a:pt x="9" y="14"/>
                        </a:lnTo>
                        <a:lnTo>
                          <a:pt x="11" y="0"/>
                        </a:lnTo>
                        <a:lnTo>
                          <a:pt x="49" y="1"/>
                        </a:lnTo>
                        <a:close/>
                      </a:path>
                    </a:pathLst>
                  </a:custGeom>
                  <a:solidFill>
                    <a:srgbClr val="606060"/>
                  </a:solidFill>
                  <a:ln w="1588">
                    <a:solidFill>
                      <a:srgbClr val="000000"/>
                    </a:solidFill>
                    <a:round/>
                    <a:headEnd/>
                    <a:tailEnd/>
                  </a:ln>
                </p:spPr>
                <p:txBody>
                  <a:bodyPr/>
                  <a:lstStyle/>
                  <a:p>
                    <a:endParaRPr lang="es-AR" sz="1662"/>
                  </a:p>
                </p:txBody>
              </p:sp>
              <p:sp>
                <p:nvSpPr>
                  <p:cNvPr id="37768" name="Forma libre 88">
                    <a:extLst>
                      <a:ext uri="{FF2B5EF4-FFF2-40B4-BE49-F238E27FC236}">
                        <a16:creationId xmlns:a16="http://schemas.microsoft.com/office/drawing/2014/main" id="{38C54FD6-4D9E-47A2-9CE3-F9486B210E87}"/>
                      </a:ext>
                    </a:extLst>
                  </p:cNvPr>
                  <p:cNvSpPr>
                    <a:spLocks/>
                  </p:cNvSpPr>
                  <p:nvPr/>
                </p:nvSpPr>
                <p:spPr bwMode="auto">
                  <a:xfrm>
                    <a:off x="3721" y="1317"/>
                    <a:ext cx="19" cy="10"/>
                  </a:xfrm>
                  <a:custGeom>
                    <a:avLst/>
                    <a:gdLst>
                      <a:gd name="T0" fmla="*/ 0 w 39"/>
                      <a:gd name="T1" fmla="*/ 0 h 19"/>
                      <a:gd name="T2" fmla="*/ 0 w 39"/>
                      <a:gd name="T3" fmla="*/ 1 h 19"/>
                      <a:gd name="T4" fmla="*/ 0 w 39"/>
                      <a:gd name="T5" fmla="*/ 1 h 19"/>
                      <a:gd name="T6" fmla="*/ 0 w 39"/>
                      <a:gd name="T7" fmla="*/ 1 h 19"/>
                      <a:gd name="T8" fmla="*/ 0 w 39"/>
                      <a:gd name="T9" fmla="*/ 0 h 19"/>
                      <a:gd name="T10" fmla="*/ 0 60000 65536"/>
                      <a:gd name="T11" fmla="*/ 0 60000 65536"/>
                      <a:gd name="T12" fmla="*/ 0 60000 65536"/>
                      <a:gd name="T13" fmla="*/ 0 60000 65536"/>
                      <a:gd name="T14" fmla="*/ 0 60000 65536"/>
                      <a:gd name="T15" fmla="*/ 0 w 39"/>
                      <a:gd name="T16" fmla="*/ 0 h 19"/>
                      <a:gd name="T17" fmla="*/ 39 w 39"/>
                      <a:gd name="T18" fmla="*/ 19 h 19"/>
                    </a:gdLst>
                    <a:ahLst/>
                    <a:cxnLst>
                      <a:cxn ang="T10">
                        <a:pos x="T0" y="T1"/>
                      </a:cxn>
                      <a:cxn ang="T11">
                        <a:pos x="T2" y="T3"/>
                      </a:cxn>
                      <a:cxn ang="T12">
                        <a:pos x="T4" y="T5"/>
                      </a:cxn>
                      <a:cxn ang="T13">
                        <a:pos x="T6" y="T7"/>
                      </a:cxn>
                      <a:cxn ang="T14">
                        <a:pos x="T8" y="T9"/>
                      </a:cxn>
                    </a:cxnLst>
                    <a:rect l="T15" t="T16" r="T17" b="T18"/>
                    <a:pathLst>
                      <a:path w="39" h="19">
                        <a:moveTo>
                          <a:pt x="11" y="0"/>
                        </a:moveTo>
                        <a:lnTo>
                          <a:pt x="0" y="10"/>
                        </a:lnTo>
                        <a:lnTo>
                          <a:pt x="34" y="19"/>
                        </a:lnTo>
                        <a:lnTo>
                          <a:pt x="39" y="12"/>
                        </a:lnTo>
                        <a:lnTo>
                          <a:pt x="11"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769" name="Forma libre 89">
                    <a:extLst>
                      <a:ext uri="{FF2B5EF4-FFF2-40B4-BE49-F238E27FC236}">
                        <a16:creationId xmlns:a16="http://schemas.microsoft.com/office/drawing/2014/main" id="{CE9EF6A9-B1C6-49D5-9D62-5640F129CA45}"/>
                      </a:ext>
                    </a:extLst>
                  </p:cNvPr>
                  <p:cNvSpPr>
                    <a:spLocks/>
                  </p:cNvSpPr>
                  <p:nvPr/>
                </p:nvSpPr>
                <p:spPr bwMode="auto">
                  <a:xfrm>
                    <a:off x="3739" y="1324"/>
                    <a:ext cx="22" cy="6"/>
                  </a:xfrm>
                  <a:custGeom>
                    <a:avLst/>
                    <a:gdLst>
                      <a:gd name="T0" fmla="*/ 1 w 43"/>
                      <a:gd name="T1" fmla="*/ 0 h 12"/>
                      <a:gd name="T2" fmla="*/ 0 w 43"/>
                      <a:gd name="T3" fmla="*/ 1 h 12"/>
                      <a:gd name="T4" fmla="*/ 1 w 43"/>
                      <a:gd name="T5" fmla="*/ 1 h 12"/>
                      <a:gd name="T6" fmla="*/ 1 w 43"/>
                      <a:gd name="T7" fmla="*/ 1 h 12"/>
                      <a:gd name="T8" fmla="*/ 1 w 43"/>
                      <a:gd name="T9" fmla="*/ 1 h 12"/>
                      <a:gd name="T10" fmla="*/ 1 w 43"/>
                      <a:gd name="T11" fmla="*/ 1 h 12"/>
                      <a:gd name="T12" fmla="*/ 1 w 43"/>
                      <a:gd name="T13" fmla="*/ 0 h 12"/>
                      <a:gd name="T14" fmla="*/ 0 60000 65536"/>
                      <a:gd name="T15" fmla="*/ 0 60000 65536"/>
                      <a:gd name="T16" fmla="*/ 0 60000 65536"/>
                      <a:gd name="T17" fmla="*/ 0 60000 65536"/>
                      <a:gd name="T18" fmla="*/ 0 60000 65536"/>
                      <a:gd name="T19" fmla="*/ 0 60000 65536"/>
                      <a:gd name="T20" fmla="*/ 0 60000 65536"/>
                      <a:gd name="T21" fmla="*/ 0 w 43"/>
                      <a:gd name="T22" fmla="*/ 0 h 12"/>
                      <a:gd name="T23" fmla="*/ 43 w 43"/>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12">
                        <a:moveTo>
                          <a:pt x="6" y="0"/>
                        </a:moveTo>
                        <a:lnTo>
                          <a:pt x="0" y="6"/>
                        </a:lnTo>
                        <a:lnTo>
                          <a:pt x="21" y="12"/>
                        </a:lnTo>
                        <a:lnTo>
                          <a:pt x="31" y="12"/>
                        </a:lnTo>
                        <a:lnTo>
                          <a:pt x="43" y="12"/>
                        </a:lnTo>
                        <a:lnTo>
                          <a:pt x="30" y="6"/>
                        </a:lnTo>
                        <a:lnTo>
                          <a:pt x="6"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770" name="Forma libre 90">
                    <a:extLst>
                      <a:ext uri="{FF2B5EF4-FFF2-40B4-BE49-F238E27FC236}">
                        <a16:creationId xmlns:a16="http://schemas.microsoft.com/office/drawing/2014/main" id="{A949F121-DE51-42EA-AFE5-F77BDD098F1B}"/>
                      </a:ext>
                    </a:extLst>
                  </p:cNvPr>
                  <p:cNvSpPr>
                    <a:spLocks/>
                  </p:cNvSpPr>
                  <p:nvPr/>
                </p:nvSpPr>
                <p:spPr bwMode="auto">
                  <a:xfrm>
                    <a:off x="3701" y="1317"/>
                    <a:ext cx="60" cy="19"/>
                  </a:xfrm>
                  <a:custGeom>
                    <a:avLst/>
                    <a:gdLst>
                      <a:gd name="T0" fmla="*/ 1 w 120"/>
                      <a:gd name="T1" fmla="*/ 1 h 37"/>
                      <a:gd name="T2" fmla="*/ 1 w 120"/>
                      <a:gd name="T3" fmla="*/ 1 h 37"/>
                      <a:gd name="T4" fmla="*/ 1 w 120"/>
                      <a:gd name="T5" fmla="*/ 1 h 37"/>
                      <a:gd name="T6" fmla="*/ 1 w 120"/>
                      <a:gd name="T7" fmla="*/ 1 h 37"/>
                      <a:gd name="T8" fmla="*/ 1 w 120"/>
                      <a:gd name="T9" fmla="*/ 1 h 37"/>
                      <a:gd name="T10" fmla="*/ 1 w 120"/>
                      <a:gd name="T11" fmla="*/ 1 h 37"/>
                      <a:gd name="T12" fmla="*/ 1 w 120"/>
                      <a:gd name="T13" fmla="*/ 1 h 37"/>
                      <a:gd name="T14" fmla="*/ 1 w 120"/>
                      <a:gd name="T15" fmla="*/ 1 h 37"/>
                      <a:gd name="T16" fmla="*/ 1 w 120"/>
                      <a:gd name="T17" fmla="*/ 0 h 37"/>
                      <a:gd name="T18" fmla="*/ 0 w 120"/>
                      <a:gd name="T19" fmla="*/ 1 h 37"/>
                      <a:gd name="T20" fmla="*/ 0 w 120"/>
                      <a:gd name="T21" fmla="*/ 1 h 37"/>
                      <a:gd name="T22" fmla="*/ 1 w 120"/>
                      <a:gd name="T23" fmla="*/ 1 h 37"/>
                      <a:gd name="T24" fmla="*/ 1 w 120"/>
                      <a:gd name="T25" fmla="*/ 1 h 37"/>
                      <a:gd name="T26" fmla="*/ 1 w 120"/>
                      <a:gd name="T27" fmla="*/ 1 h 37"/>
                      <a:gd name="T28" fmla="*/ 1 w 120"/>
                      <a:gd name="T29" fmla="*/ 1 h 37"/>
                      <a:gd name="T30" fmla="*/ 1 w 120"/>
                      <a:gd name="T31" fmla="*/ 1 h 37"/>
                      <a:gd name="T32" fmla="*/ 1 w 120"/>
                      <a:gd name="T33" fmla="*/ 1 h 37"/>
                      <a:gd name="T34" fmla="*/ 1 w 120"/>
                      <a:gd name="T35" fmla="*/ 1 h 37"/>
                      <a:gd name="T36" fmla="*/ 1 w 120"/>
                      <a:gd name="T37" fmla="*/ 1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0"/>
                      <a:gd name="T58" fmla="*/ 0 h 37"/>
                      <a:gd name="T59" fmla="*/ 120 w 120"/>
                      <a:gd name="T60" fmla="*/ 37 h 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0" h="37">
                        <a:moveTo>
                          <a:pt x="120" y="31"/>
                        </a:moveTo>
                        <a:lnTo>
                          <a:pt x="120" y="25"/>
                        </a:lnTo>
                        <a:lnTo>
                          <a:pt x="105" y="27"/>
                        </a:lnTo>
                        <a:lnTo>
                          <a:pt x="80" y="24"/>
                        </a:lnTo>
                        <a:lnTo>
                          <a:pt x="65" y="21"/>
                        </a:lnTo>
                        <a:lnTo>
                          <a:pt x="37" y="12"/>
                        </a:lnTo>
                        <a:lnTo>
                          <a:pt x="26" y="10"/>
                        </a:lnTo>
                        <a:lnTo>
                          <a:pt x="14" y="6"/>
                        </a:lnTo>
                        <a:lnTo>
                          <a:pt x="8" y="0"/>
                        </a:lnTo>
                        <a:lnTo>
                          <a:pt x="0" y="7"/>
                        </a:lnTo>
                        <a:lnTo>
                          <a:pt x="0" y="24"/>
                        </a:lnTo>
                        <a:lnTo>
                          <a:pt x="9" y="25"/>
                        </a:lnTo>
                        <a:lnTo>
                          <a:pt x="31" y="28"/>
                        </a:lnTo>
                        <a:lnTo>
                          <a:pt x="40" y="30"/>
                        </a:lnTo>
                        <a:lnTo>
                          <a:pt x="54" y="34"/>
                        </a:lnTo>
                        <a:lnTo>
                          <a:pt x="70" y="37"/>
                        </a:lnTo>
                        <a:lnTo>
                          <a:pt x="82" y="37"/>
                        </a:lnTo>
                        <a:lnTo>
                          <a:pt x="99" y="37"/>
                        </a:lnTo>
                        <a:lnTo>
                          <a:pt x="120" y="3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771" name="Forma libre 91">
                    <a:extLst>
                      <a:ext uri="{FF2B5EF4-FFF2-40B4-BE49-F238E27FC236}">
                        <a16:creationId xmlns:a16="http://schemas.microsoft.com/office/drawing/2014/main" id="{D46D9DD7-38E8-4595-AB08-8ACEAF277982}"/>
                      </a:ext>
                    </a:extLst>
                  </p:cNvPr>
                  <p:cNvSpPr>
                    <a:spLocks/>
                  </p:cNvSpPr>
                  <p:nvPr/>
                </p:nvSpPr>
                <p:spPr bwMode="auto">
                  <a:xfrm>
                    <a:off x="3705" y="1306"/>
                    <a:ext cx="19" cy="16"/>
                  </a:xfrm>
                  <a:custGeom>
                    <a:avLst/>
                    <a:gdLst>
                      <a:gd name="T0" fmla="*/ 0 w 39"/>
                      <a:gd name="T1" fmla="*/ 1 h 31"/>
                      <a:gd name="T2" fmla="*/ 0 w 39"/>
                      <a:gd name="T3" fmla="*/ 1 h 31"/>
                      <a:gd name="T4" fmla="*/ 0 w 39"/>
                      <a:gd name="T5" fmla="*/ 1 h 31"/>
                      <a:gd name="T6" fmla="*/ 0 w 39"/>
                      <a:gd name="T7" fmla="*/ 1 h 31"/>
                      <a:gd name="T8" fmla="*/ 0 w 39"/>
                      <a:gd name="T9" fmla="*/ 1 h 31"/>
                      <a:gd name="T10" fmla="*/ 0 w 39"/>
                      <a:gd name="T11" fmla="*/ 1 h 31"/>
                      <a:gd name="T12" fmla="*/ 0 w 39"/>
                      <a:gd name="T13" fmla="*/ 1 h 31"/>
                      <a:gd name="T14" fmla="*/ 0 w 39"/>
                      <a:gd name="T15" fmla="*/ 1 h 31"/>
                      <a:gd name="T16" fmla="*/ 0 w 39"/>
                      <a:gd name="T17" fmla="*/ 0 h 31"/>
                      <a:gd name="T18" fmla="*/ 0 w 39"/>
                      <a:gd name="T19" fmla="*/ 1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31"/>
                      <a:gd name="T32" fmla="*/ 39 w 39"/>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31">
                        <a:moveTo>
                          <a:pt x="39" y="3"/>
                        </a:moveTo>
                        <a:lnTo>
                          <a:pt x="37" y="17"/>
                        </a:lnTo>
                        <a:lnTo>
                          <a:pt x="39" y="20"/>
                        </a:lnTo>
                        <a:lnTo>
                          <a:pt x="30" y="31"/>
                        </a:lnTo>
                        <a:lnTo>
                          <a:pt x="18" y="31"/>
                        </a:lnTo>
                        <a:lnTo>
                          <a:pt x="5" y="26"/>
                        </a:lnTo>
                        <a:lnTo>
                          <a:pt x="0" y="20"/>
                        </a:lnTo>
                        <a:lnTo>
                          <a:pt x="3" y="16"/>
                        </a:lnTo>
                        <a:lnTo>
                          <a:pt x="3" y="0"/>
                        </a:lnTo>
                        <a:lnTo>
                          <a:pt x="39" y="3"/>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grpSp>
            <p:grpSp>
              <p:nvGrpSpPr>
                <p:cNvPr id="37704" name="Grupo 92">
                  <a:extLst>
                    <a:ext uri="{FF2B5EF4-FFF2-40B4-BE49-F238E27FC236}">
                      <a16:creationId xmlns:a16="http://schemas.microsoft.com/office/drawing/2014/main" id="{31914AC5-6CE1-4D65-90CF-C6A8202D509C}"/>
                    </a:ext>
                  </a:extLst>
                </p:cNvPr>
                <p:cNvGrpSpPr>
                  <a:grpSpLocks/>
                </p:cNvGrpSpPr>
                <p:nvPr/>
              </p:nvGrpSpPr>
              <p:grpSpPr bwMode="auto">
                <a:xfrm>
                  <a:off x="3701" y="1251"/>
                  <a:ext cx="26" cy="63"/>
                  <a:chOff x="3701" y="1251"/>
                  <a:chExt cx="26" cy="63"/>
                </a:xfrm>
              </p:grpSpPr>
              <p:sp>
                <p:nvSpPr>
                  <p:cNvPr id="37765" name="Forma libre 93">
                    <a:extLst>
                      <a:ext uri="{FF2B5EF4-FFF2-40B4-BE49-F238E27FC236}">
                        <a16:creationId xmlns:a16="http://schemas.microsoft.com/office/drawing/2014/main" id="{47212AA5-2FA3-4983-A180-6487AF28909E}"/>
                      </a:ext>
                    </a:extLst>
                  </p:cNvPr>
                  <p:cNvSpPr>
                    <a:spLocks/>
                  </p:cNvSpPr>
                  <p:nvPr/>
                </p:nvSpPr>
                <p:spPr bwMode="auto">
                  <a:xfrm>
                    <a:off x="3701" y="1251"/>
                    <a:ext cx="26" cy="63"/>
                  </a:xfrm>
                  <a:custGeom>
                    <a:avLst/>
                    <a:gdLst>
                      <a:gd name="T0" fmla="*/ 1 w 52"/>
                      <a:gd name="T1" fmla="*/ 1 h 126"/>
                      <a:gd name="T2" fmla="*/ 1 w 52"/>
                      <a:gd name="T3" fmla="*/ 1 h 126"/>
                      <a:gd name="T4" fmla="*/ 1 w 52"/>
                      <a:gd name="T5" fmla="*/ 1 h 126"/>
                      <a:gd name="T6" fmla="*/ 0 w 52"/>
                      <a:gd name="T7" fmla="*/ 1 h 126"/>
                      <a:gd name="T8" fmla="*/ 1 w 52"/>
                      <a:gd name="T9" fmla="*/ 1 h 126"/>
                      <a:gd name="T10" fmla="*/ 1 w 52"/>
                      <a:gd name="T11" fmla="*/ 1 h 126"/>
                      <a:gd name="T12" fmla="*/ 1 w 52"/>
                      <a:gd name="T13" fmla="*/ 0 h 126"/>
                      <a:gd name="T14" fmla="*/ 1 w 52"/>
                      <a:gd name="T15" fmla="*/ 1 h 126"/>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26"/>
                      <a:gd name="T26" fmla="*/ 52 w 52"/>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26">
                        <a:moveTo>
                          <a:pt x="4" y="2"/>
                        </a:moveTo>
                        <a:lnTo>
                          <a:pt x="1" y="45"/>
                        </a:lnTo>
                        <a:lnTo>
                          <a:pt x="1" y="80"/>
                        </a:lnTo>
                        <a:lnTo>
                          <a:pt x="0" y="121"/>
                        </a:lnTo>
                        <a:lnTo>
                          <a:pt x="25" y="126"/>
                        </a:lnTo>
                        <a:lnTo>
                          <a:pt x="50" y="126"/>
                        </a:lnTo>
                        <a:lnTo>
                          <a:pt x="52" y="0"/>
                        </a:lnTo>
                        <a:lnTo>
                          <a:pt x="4" y="2"/>
                        </a:lnTo>
                        <a:close/>
                      </a:path>
                    </a:pathLst>
                  </a:custGeom>
                  <a:solidFill>
                    <a:srgbClr val="606060"/>
                  </a:solidFill>
                  <a:ln w="1588">
                    <a:solidFill>
                      <a:srgbClr val="000000"/>
                    </a:solidFill>
                    <a:round/>
                    <a:headEnd/>
                    <a:tailEnd/>
                  </a:ln>
                </p:spPr>
                <p:txBody>
                  <a:bodyPr/>
                  <a:lstStyle/>
                  <a:p>
                    <a:endParaRPr lang="es-AR" sz="1662"/>
                  </a:p>
                </p:txBody>
              </p:sp>
              <p:sp>
                <p:nvSpPr>
                  <p:cNvPr id="37766" name="Forma libre 94">
                    <a:extLst>
                      <a:ext uri="{FF2B5EF4-FFF2-40B4-BE49-F238E27FC236}">
                        <a16:creationId xmlns:a16="http://schemas.microsoft.com/office/drawing/2014/main" id="{5963FF75-874B-4CF3-8FB2-A6EFA7505F0B}"/>
                      </a:ext>
                    </a:extLst>
                  </p:cNvPr>
                  <p:cNvSpPr>
                    <a:spLocks/>
                  </p:cNvSpPr>
                  <p:nvPr/>
                </p:nvSpPr>
                <p:spPr bwMode="auto">
                  <a:xfrm>
                    <a:off x="3704" y="1251"/>
                    <a:ext cx="22" cy="61"/>
                  </a:xfrm>
                  <a:custGeom>
                    <a:avLst/>
                    <a:gdLst>
                      <a:gd name="T0" fmla="*/ 0 w 45"/>
                      <a:gd name="T1" fmla="*/ 1 h 121"/>
                      <a:gd name="T2" fmla="*/ 0 w 45"/>
                      <a:gd name="T3" fmla="*/ 1 h 121"/>
                      <a:gd name="T4" fmla="*/ 0 w 45"/>
                      <a:gd name="T5" fmla="*/ 1 h 121"/>
                      <a:gd name="T6" fmla="*/ 0 w 45"/>
                      <a:gd name="T7" fmla="*/ 1 h 121"/>
                      <a:gd name="T8" fmla="*/ 0 w 45"/>
                      <a:gd name="T9" fmla="*/ 1 h 121"/>
                      <a:gd name="T10" fmla="*/ 0 w 45"/>
                      <a:gd name="T11" fmla="*/ 1 h 121"/>
                      <a:gd name="T12" fmla="*/ 0 w 45"/>
                      <a:gd name="T13" fmla="*/ 0 h 121"/>
                      <a:gd name="T14" fmla="*/ 0 w 45"/>
                      <a:gd name="T15" fmla="*/ 1 h 121"/>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121"/>
                      <a:gd name="T26" fmla="*/ 45 w 45"/>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121">
                        <a:moveTo>
                          <a:pt x="5" y="4"/>
                        </a:moveTo>
                        <a:lnTo>
                          <a:pt x="0" y="40"/>
                        </a:lnTo>
                        <a:lnTo>
                          <a:pt x="0" y="68"/>
                        </a:lnTo>
                        <a:lnTo>
                          <a:pt x="0" y="113"/>
                        </a:lnTo>
                        <a:lnTo>
                          <a:pt x="22" y="121"/>
                        </a:lnTo>
                        <a:lnTo>
                          <a:pt x="43" y="121"/>
                        </a:lnTo>
                        <a:lnTo>
                          <a:pt x="45" y="0"/>
                        </a:lnTo>
                        <a:lnTo>
                          <a:pt x="5" y="4"/>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grpSp>
            <p:grpSp>
              <p:nvGrpSpPr>
                <p:cNvPr id="37705" name="Grupo 95">
                  <a:extLst>
                    <a:ext uri="{FF2B5EF4-FFF2-40B4-BE49-F238E27FC236}">
                      <a16:creationId xmlns:a16="http://schemas.microsoft.com/office/drawing/2014/main" id="{955B7201-7900-4313-8DC3-D98B9A0BFEDB}"/>
                    </a:ext>
                  </a:extLst>
                </p:cNvPr>
                <p:cNvGrpSpPr>
                  <a:grpSpLocks/>
                </p:cNvGrpSpPr>
                <p:nvPr/>
              </p:nvGrpSpPr>
              <p:grpSpPr bwMode="auto">
                <a:xfrm>
                  <a:off x="3715" y="1315"/>
                  <a:ext cx="63" cy="31"/>
                  <a:chOff x="3715" y="1315"/>
                  <a:chExt cx="63" cy="31"/>
                </a:xfrm>
              </p:grpSpPr>
              <p:sp>
                <p:nvSpPr>
                  <p:cNvPr id="37760" name="Forma libre 96">
                    <a:extLst>
                      <a:ext uri="{FF2B5EF4-FFF2-40B4-BE49-F238E27FC236}">
                        <a16:creationId xmlns:a16="http://schemas.microsoft.com/office/drawing/2014/main" id="{674DD4CF-6EDB-47C6-92F3-94613DED65AC}"/>
                      </a:ext>
                    </a:extLst>
                  </p:cNvPr>
                  <p:cNvSpPr>
                    <a:spLocks/>
                  </p:cNvSpPr>
                  <p:nvPr/>
                </p:nvSpPr>
                <p:spPr bwMode="auto">
                  <a:xfrm>
                    <a:off x="3715" y="1315"/>
                    <a:ext cx="63" cy="31"/>
                  </a:xfrm>
                  <a:custGeom>
                    <a:avLst/>
                    <a:gdLst>
                      <a:gd name="T0" fmla="*/ 1 w 126"/>
                      <a:gd name="T1" fmla="*/ 0 h 63"/>
                      <a:gd name="T2" fmla="*/ 1 w 126"/>
                      <a:gd name="T3" fmla="*/ 0 h 63"/>
                      <a:gd name="T4" fmla="*/ 1 w 126"/>
                      <a:gd name="T5" fmla="*/ 0 h 63"/>
                      <a:gd name="T6" fmla="*/ 1 w 126"/>
                      <a:gd name="T7" fmla="*/ 0 h 63"/>
                      <a:gd name="T8" fmla="*/ 1 w 126"/>
                      <a:gd name="T9" fmla="*/ 0 h 63"/>
                      <a:gd name="T10" fmla="*/ 1 w 126"/>
                      <a:gd name="T11" fmla="*/ 0 h 63"/>
                      <a:gd name="T12" fmla="*/ 1 w 126"/>
                      <a:gd name="T13" fmla="*/ 0 h 63"/>
                      <a:gd name="T14" fmla="*/ 1 w 126"/>
                      <a:gd name="T15" fmla="*/ 0 h 63"/>
                      <a:gd name="T16" fmla="*/ 1 w 126"/>
                      <a:gd name="T17" fmla="*/ 0 h 63"/>
                      <a:gd name="T18" fmla="*/ 1 w 126"/>
                      <a:gd name="T19" fmla="*/ 0 h 63"/>
                      <a:gd name="T20" fmla="*/ 1 w 126"/>
                      <a:gd name="T21" fmla="*/ 0 h 63"/>
                      <a:gd name="T22" fmla="*/ 1 w 126"/>
                      <a:gd name="T23" fmla="*/ 0 h 63"/>
                      <a:gd name="T24" fmla="*/ 1 w 126"/>
                      <a:gd name="T25" fmla="*/ 0 h 63"/>
                      <a:gd name="T26" fmla="*/ 1 w 126"/>
                      <a:gd name="T27" fmla="*/ 0 h 63"/>
                      <a:gd name="T28" fmla="*/ 0 w 126"/>
                      <a:gd name="T29" fmla="*/ 0 h 63"/>
                      <a:gd name="T30" fmla="*/ 0 w 126"/>
                      <a:gd name="T31" fmla="*/ 0 h 63"/>
                      <a:gd name="T32" fmla="*/ 1 w 126"/>
                      <a:gd name="T33" fmla="*/ 0 h 63"/>
                      <a:gd name="T34" fmla="*/ 1 w 126"/>
                      <a:gd name="T35" fmla="*/ 0 h 63"/>
                      <a:gd name="T36" fmla="*/ 1 w 126"/>
                      <a:gd name="T37" fmla="*/ 0 h 63"/>
                      <a:gd name="T38" fmla="*/ 1 w 126"/>
                      <a:gd name="T39" fmla="*/ 0 h 6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6"/>
                      <a:gd name="T61" fmla="*/ 0 h 63"/>
                      <a:gd name="T62" fmla="*/ 126 w 126"/>
                      <a:gd name="T63" fmla="*/ 63 h 6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6" h="63">
                        <a:moveTo>
                          <a:pt x="52" y="2"/>
                        </a:moveTo>
                        <a:lnTo>
                          <a:pt x="51" y="18"/>
                        </a:lnTo>
                        <a:lnTo>
                          <a:pt x="83" y="35"/>
                        </a:lnTo>
                        <a:lnTo>
                          <a:pt x="111" y="40"/>
                        </a:lnTo>
                        <a:lnTo>
                          <a:pt x="126" y="46"/>
                        </a:lnTo>
                        <a:lnTo>
                          <a:pt x="126" y="55"/>
                        </a:lnTo>
                        <a:lnTo>
                          <a:pt x="105" y="61"/>
                        </a:lnTo>
                        <a:lnTo>
                          <a:pt x="76" y="63"/>
                        </a:lnTo>
                        <a:lnTo>
                          <a:pt x="51" y="60"/>
                        </a:lnTo>
                        <a:lnTo>
                          <a:pt x="36" y="55"/>
                        </a:lnTo>
                        <a:lnTo>
                          <a:pt x="34" y="60"/>
                        </a:lnTo>
                        <a:lnTo>
                          <a:pt x="15" y="60"/>
                        </a:lnTo>
                        <a:lnTo>
                          <a:pt x="2" y="57"/>
                        </a:lnTo>
                        <a:lnTo>
                          <a:pt x="2" y="48"/>
                        </a:lnTo>
                        <a:lnTo>
                          <a:pt x="0" y="43"/>
                        </a:lnTo>
                        <a:lnTo>
                          <a:pt x="0" y="30"/>
                        </a:lnTo>
                        <a:lnTo>
                          <a:pt x="5" y="24"/>
                        </a:lnTo>
                        <a:lnTo>
                          <a:pt x="11" y="17"/>
                        </a:lnTo>
                        <a:lnTo>
                          <a:pt x="12" y="0"/>
                        </a:lnTo>
                        <a:lnTo>
                          <a:pt x="52" y="2"/>
                        </a:lnTo>
                        <a:close/>
                      </a:path>
                    </a:pathLst>
                  </a:custGeom>
                  <a:solidFill>
                    <a:srgbClr val="606060"/>
                  </a:solidFill>
                  <a:ln w="1588">
                    <a:solidFill>
                      <a:srgbClr val="000000"/>
                    </a:solidFill>
                    <a:round/>
                    <a:headEnd/>
                    <a:tailEnd/>
                  </a:ln>
                </p:spPr>
                <p:txBody>
                  <a:bodyPr/>
                  <a:lstStyle/>
                  <a:p>
                    <a:endParaRPr lang="es-AR" sz="1662"/>
                  </a:p>
                </p:txBody>
              </p:sp>
              <p:sp>
                <p:nvSpPr>
                  <p:cNvPr id="37761" name="Forma libre 97">
                    <a:extLst>
                      <a:ext uri="{FF2B5EF4-FFF2-40B4-BE49-F238E27FC236}">
                        <a16:creationId xmlns:a16="http://schemas.microsoft.com/office/drawing/2014/main" id="{41AB2F94-453A-4EAD-8C02-82AAD10FC2BB}"/>
                      </a:ext>
                    </a:extLst>
                  </p:cNvPr>
                  <p:cNvSpPr>
                    <a:spLocks/>
                  </p:cNvSpPr>
                  <p:nvPr/>
                </p:nvSpPr>
                <p:spPr bwMode="auto">
                  <a:xfrm>
                    <a:off x="3736" y="1326"/>
                    <a:ext cx="19" cy="10"/>
                  </a:xfrm>
                  <a:custGeom>
                    <a:avLst/>
                    <a:gdLst>
                      <a:gd name="T0" fmla="*/ 1 w 37"/>
                      <a:gd name="T1" fmla="*/ 0 h 19"/>
                      <a:gd name="T2" fmla="*/ 0 w 37"/>
                      <a:gd name="T3" fmla="*/ 1 h 19"/>
                      <a:gd name="T4" fmla="*/ 1 w 37"/>
                      <a:gd name="T5" fmla="*/ 1 h 19"/>
                      <a:gd name="T6" fmla="*/ 1 w 37"/>
                      <a:gd name="T7" fmla="*/ 1 h 19"/>
                      <a:gd name="T8" fmla="*/ 1 w 37"/>
                      <a:gd name="T9" fmla="*/ 0 h 19"/>
                      <a:gd name="T10" fmla="*/ 0 60000 65536"/>
                      <a:gd name="T11" fmla="*/ 0 60000 65536"/>
                      <a:gd name="T12" fmla="*/ 0 60000 65536"/>
                      <a:gd name="T13" fmla="*/ 0 60000 65536"/>
                      <a:gd name="T14" fmla="*/ 0 60000 65536"/>
                      <a:gd name="T15" fmla="*/ 0 w 37"/>
                      <a:gd name="T16" fmla="*/ 0 h 19"/>
                      <a:gd name="T17" fmla="*/ 37 w 37"/>
                      <a:gd name="T18" fmla="*/ 19 h 19"/>
                    </a:gdLst>
                    <a:ahLst/>
                    <a:cxnLst>
                      <a:cxn ang="T10">
                        <a:pos x="T0" y="T1"/>
                      </a:cxn>
                      <a:cxn ang="T11">
                        <a:pos x="T2" y="T3"/>
                      </a:cxn>
                      <a:cxn ang="T12">
                        <a:pos x="T4" y="T5"/>
                      </a:cxn>
                      <a:cxn ang="T13">
                        <a:pos x="T6" y="T7"/>
                      </a:cxn>
                      <a:cxn ang="T14">
                        <a:pos x="T8" y="T9"/>
                      </a:cxn>
                    </a:cxnLst>
                    <a:rect l="T15" t="T16" r="T17" b="T18"/>
                    <a:pathLst>
                      <a:path w="37" h="19">
                        <a:moveTo>
                          <a:pt x="9" y="0"/>
                        </a:moveTo>
                        <a:lnTo>
                          <a:pt x="0" y="10"/>
                        </a:lnTo>
                        <a:lnTo>
                          <a:pt x="34" y="19"/>
                        </a:lnTo>
                        <a:lnTo>
                          <a:pt x="37" y="12"/>
                        </a:lnTo>
                        <a:lnTo>
                          <a:pt x="9"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762" name="Forma libre 98">
                    <a:extLst>
                      <a:ext uri="{FF2B5EF4-FFF2-40B4-BE49-F238E27FC236}">
                        <a16:creationId xmlns:a16="http://schemas.microsoft.com/office/drawing/2014/main" id="{56066047-03F9-4A82-A0A8-0926EBCC0E2B}"/>
                      </a:ext>
                    </a:extLst>
                  </p:cNvPr>
                  <p:cNvSpPr>
                    <a:spLocks/>
                  </p:cNvSpPr>
                  <p:nvPr/>
                </p:nvSpPr>
                <p:spPr bwMode="auto">
                  <a:xfrm>
                    <a:off x="3755" y="1333"/>
                    <a:ext cx="21" cy="6"/>
                  </a:xfrm>
                  <a:custGeom>
                    <a:avLst/>
                    <a:gdLst>
                      <a:gd name="T0" fmla="*/ 0 w 43"/>
                      <a:gd name="T1" fmla="*/ 0 h 12"/>
                      <a:gd name="T2" fmla="*/ 0 w 43"/>
                      <a:gd name="T3" fmla="*/ 1 h 12"/>
                      <a:gd name="T4" fmla="*/ 0 w 43"/>
                      <a:gd name="T5" fmla="*/ 1 h 12"/>
                      <a:gd name="T6" fmla="*/ 0 w 43"/>
                      <a:gd name="T7" fmla="*/ 1 h 12"/>
                      <a:gd name="T8" fmla="*/ 0 w 43"/>
                      <a:gd name="T9" fmla="*/ 1 h 12"/>
                      <a:gd name="T10" fmla="*/ 0 w 43"/>
                      <a:gd name="T11" fmla="*/ 1 h 12"/>
                      <a:gd name="T12" fmla="*/ 0 w 43"/>
                      <a:gd name="T13" fmla="*/ 0 h 12"/>
                      <a:gd name="T14" fmla="*/ 0 60000 65536"/>
                      <a:gd name="T15" fmla="*/ 0 60000 65536"/>
                      <a:gd name="T16" fmla="*/ 0 60000 65536"/>
                      <a:gd name="T17" fmla="*/ 0 60000 65536"/>
                      <a:gd name="T18" fmla="*/ 0 60000 65536"/>
                      <a:gd name="T19" fmla="*/ 0 60000 65536"/>
                      <a:gd name="T20" fmla="*/ 0 60000 65536"/>
                      <a:gd name="T21" fmla="*/ 0 w 43"/>
                      <a:gd name="T22" fmla="*/ 0 h 12"/>
                      <a:gd name="T23" fmla="*/ 43 w 43"/>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12">
                        <a:moveTo>
                          <a:pt x="5" y="0"/>
                        </a:moveTo>
                        <a:lnTo>
                          <a:pt x="0" y="6"/>
                        </a:lnTo>
                        <a:lnTo>
                          <a:pt x="21" y="12"/>
                        </a:lnTo>
                        <a:lnTo>
                          <a:pt x="31" y="12"/>
                        </a:lnTo>
                        <a:lnTo>
                          <a:pt x="43" y="12"/>
                        </a:lnTo>
                        <a:lnTo>
                          <a:pt x="30" y="6"/>
                        </a:lnTo>
                        <a:lnTo>
                          <a:pt x="5"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763" name="Forma libre 99">
                    <a:extLst>
                      <a:ext uri="{FF2B5EF4-FFF2-40B4-BE49-F238E27FC236}">
                        <a16:creationId xmlns:a16="http://schemas.microsoft.com/office/drawing/2014/main" id="{6042AF73-15C9-4588-AEB2-FDEEAE217406}"/>
                      </a:ext>
                    </a:extLst>
                  </p:cNvPr>
                  <p:cNvSpPr>
                    <a:spLocks/>
                  </p:cNvSpPr>
                  <p:nvPr/>
                </p:nvSpPr>
                <p:spPr bwMode="auto">
                  <a:xfrm>
                    <a:off x="3715" y="1326"/>
                    <a:ext cx="61" cy="19"/>
                  </a:xfrm>
                  <a:custGeom>
                    <a:avLst/>
                    <a:gdLst>
                      <a:gd name="T0" fmla="*/ 1 w 121"/>
                      <a:gd name="T1" fmla="*/ 1 h 37"/>
                      <a:gd name="T2" fmla="*/ 1 w 121"/>
                      <a:gd name="T3" fmla="*/ 1 h 37"/>
                      <a:gd name="T4" fmla="*/ 1 w 121"/>
                      <a:gd name="T5" fmla="*/ 1 h 37"/>
                      <a:gd name="T6" fmla="*/ 1 w 121"/>
                      <a:gd name="T7" fmla="*/ 1 h 37"/>
                      <a:gd name="T8" fmla="*/ 1 w 121"/>
                      <a:gd name="T9" fmla="*/ 1 h 37"/>
                      <a:gd name="T10" fmla="*/ 1 w 121"/>
                      <a:gd name="T11" fmla="*/ 1 h 37"/>
                      <a:gd name="T12" fmla="*/ 1 w 121"/>
                      <a:gd name="T13" fmla="*/ 1 h 37"/>
                      <a:gd name="T14" fmla="*/ 1 w 121"/>
                      <a:gd name="T15" fmla="*/ 1 h 37"/>
                      <a:gd name="T16" fmla="*/ 1 w 121"/>
                      <a:gd name="T17" fmla="*/ 0 h 37"/>
                      <a:gd name="T18" fmla="*/ 0 w 121"/>
                      <a:gd name="T19" fmla="*/ 1 h 37"/>
                      <a:gd name="T20" fmla="*/ 0 w 121"/>
                      <a:gd name="T21" fmla="*/ 1 h 37"/>
                      <a:gd name="T22" fmla="*/ 1 w 121"/>
                      <a:gd name="T23" fmla="*/ 1 h 37"/>
                      <a:gd name="T24" fmla="*/ 1 w 121"/>
                      <a:gd name="T25" fmla="*/ 1 h 37"/>
                      <a:gd name="T26" fmla="*/ 1 w 121"/>
                      <a:gd name="T27" fmla="*/ 1 h 37"/>
                      <a:gd name="T28" fmla="*/ 1 w 121"/>
                      <a:gd name="T29" fmla="*/ 1 h 37"/>
                      <a:gd name="T30" fmla="*/ 1 w 121"/>
                      <a:gd name="T31" fmla="*/ 1 h 37"/>
                      <a:gd name="T32" fmla="*/ 1 w 121"/>
                      <a:gd name="T33" fmla="*/ 1 h 37"/>
                      <a:gd name="T34" fmla="*/ 1 w 121"/>
                      <a:gd name="T35" fmla="*/ 1 h 37"/>
                      <a:gd name="T36" fmla="*/ 1 w 121"/>
                      <a:gd name="T37" fmla="*/ 1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1"/>
                      <a:gd name="T58" fmla="*/ 0 h 37"/>
                      <a:gd name="T59" fmla="*/ 121 w 121"/>
                      <a:gd name="T60" fmla="*/ 37 h 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1" h="37">
                        <a:moveTo>
                          <a:pt x="121" y="31"/>
                        </a:moveTo>
                        <a:lnTo>
                          <a:pt x="121" y="26"/>
                        </a:lnTo>
                        <a:lnTo>
                          <a:pt x="106" y="28"/>
                        </a:lnTo>
                        <a:lnTo>
                          <a:pt x="80" y="23"/>
                        </a:lnTo>
                        <a:lnTo>
                          <a:pt x="66" y="20"/>
                        </a:lnTo>
                        <a:lnTo>
                          <a:pt x="38" y="12"/>
                        </a:lnTo>
                        <a:lnTo>
                          <a:pt x="25" y="10"/>
                        </a:lnTo>
                        <a:lnTo>
                          <a:pt x="13" y="6"/>
                        </a:lnTo>
                        <a:lnTo>
                          <a:pt x="7" y="0"/>
                        </a:lnTo>
                        <a:lnTo>
                          <a:pt x="0" y="7"/>
                        </a:lnTo>
                        <a:lnTo>
                          <a:pt x="0" y="23"/>
                        </a:lnTo>
                        <a:lnTo>
                          <a:pt x="9" y="26"/>
                        </a:lnTo>
                        <a:lnTo>
                          <a:pt x="31" y="28"/>
                        </a:lnTo>
                        <a:lnTo>
                          <a:pt x="40" y="29"/>
                        </a:lnTo>
                        <a:lnTo>
                          <a:pt x="55" y="35"/>
                        </a:lnTo>
                        <a:lnTo>
                          <a:pt x="71" y="37"/>
                        </a:lnTo>
                        <a:lnTo>
                          <a:pt x="83" y="37"/>
                        </a:lnTo>
                        <a:lnTo>
                          <a:pt x="100" y="37"/>
                        </a:lnTo>
                        <a:lnTo>
                          <a:pt x="121" y="3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764" name="Forma libre 100">
                    <a:extLst>
                      <a:ext uri="{FF2B5EF4-FFF2-40B4-BE49-F238E27FC236}">
                        <a16:creationId xmlns:a16="http://schemas.microsoft.com/office/drawing/2014/main" id="{93D90DFF-00E0-4BD0-A117-07E6CCF8661D}"/>
                      </a:ext>
                    </a:extLst>
                  </p:cNvPr>
                  <p:cNvSpPr>
                    <a:spLocks/>
                  </p:cNvSpPr>
                  <p:nvPr/>
                </p:nvSpPr>
                <p:spPr bwMode="auto">
                  <a:xfrm>
                    <a:off x="3720" y="1316"/>
                    <a:ext cx="20" cy="15"/>
                  </a:xfrm>
                  <a:custGeom>
                    <a:avLst/>
                    <a:gdLst>
                      <a:gd name="T0" fmla="*/ 1 w 40"/>
                      <a:gd name="T1" fmla="*/ 1 h 30"/>
                      <a:gd name="T2" fmla="*/ 1 w 40"/>
                      <a:gd name="T3" fmla="*/ 1 h 30"/>
                      <a:gd name="T4" fmla="*/ 1 w 40"/>
                      <a:gd name="T5" fmla="*/ 1 h 30"/>
                      <a:gd name="T6" fmla="*/ 1 w 40"/>
                      <a:gd name="T7" fmla="*/ 1 h 30"/>
                      <a:gd name="T8" fmla="*/ 1 w 40"/>
                      <a:gd name="T9" fmla="*/ 1 h 30"/>
                      <a:gd name="T10" fmla="*/ 1 w 40"/>
                      <a:gd name="T11" fmla="*/ 1 h 30"/>
                      <a:gd name="T12" fmla="*/ 0 w 40"/>
                      <a:gd name="T13" fmla="*/ 1 h 30"/>
                      <a:gd name="T14" fmla="*/ 1 w 40"/>
                      <a:gd name="T15" fmla="*/ 1 h 30"/>
                      <a:gd name="T16" fmla="*/ 1 w 40"/>
                      <a:gd name="T17" fmla="*/ 0 h 30"/>
                      <a:gd name="T18" fmla="*/ 1 w 40"/>
                      <a:gd name="T19" fmla="*/ 1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30"/>
                      <a:gd name="T32" fmla="*/ 40 w 40"/>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30">
                        <a:moveTo>
                          <a:pt x="38" y="1"/>
                        </a:moveTo>
                        <a:lnTo>
                          <a:pt x="37" y="16"/>
                        </a:lnTo>
                        <a:lnTo>
                          <a:pt x="40" y="19"/>
                        </a:lnTo>
                        <a:lnTo>
                          <a:pt x="31" y="30"/>
                        </a:lnTo>
                        <a:lnTo>
                          <a:pt x="19" y="30"/>
                        </a:lnTo>
                        <a:lnTo>
                          <a:pt x="4" y="25"/>
                        </a:lnTo>
                        <a:lnTo>
                          <a:pt x="0" y="19"/>
                        </a:lnTo>
                        <a:lnTo>
                          <a:pt x="3" y="15"/>
                        </a:lnTo>
                        <a:lnTo>
                          <a:pt x="3" y="0"/>
                        </a:lnTo>
                        <a:lnTo>
                          <a:pt x="38" y="1"/>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grpSp>
            <p:sp>
              <p:nvSpPr>
                <p:cNvPr id="37706" name="Elipse 101">
                  <a:extLst>
                    <a:ext uri="{FF2B5EF4-FFF2-40B4-BE49-F238E27FC236}">
                      <a16:creationId xmlns:a16="http://schemas.microsoft.com/office/drawing/2014/main" id="{C9DC007A-FE16-4D8E-9306-2CEACD346338}"/>
                    </a:ext>
                  </a:extLst>
                </p:cNvPr>
                <p:cNvSpPr>
                  <a:spLocks noChangeArrowheads="1"/>
                </p:cNvSpPr>
                <p:nvPr/>
              </p:nvSpPr>
              <p:spPr bwMode="auto">
                <a:xfrm>
                  <a:off x="3621" y="1314"/>
                  <a:ext cx="75" cy="31"/>
                </a:xfrm>
                <a:prstGeom prst="ellipse">
                  <a:avLst/>
                </a:prstGeom>
                <a:solidFill>
                  <a:srgbClr val="60606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707" name="Rectángulo 102">
                  <a:extLst>
                    <a:ext uri="{FF2B5EF4-FFF2-40B4-BE49-F238E27FC236}">
                      <a16:creationId xmlns:a16="http://schemas.microsoft.com/office/drawing/2014/main" id="{B10B23E3-2F17-4393-B9AF-4982C6350CED}"/>
                    </a:ext>
                  </a:extLst>
                </p:cNvPr>
                <p:cNvSpPr>
                  <a:spLocks noChangeArrowheads="1"/>
                </p:cNvSpPr>
                <p:nvPr/>
              </p:nvSpPr>
              <p:spPr bwMode="auto">
                <a:xfrm>
                  <a:off x="3648" y="1257"/>
                  <a:ext cx="20" cy="67"/>
                </a:xfrm>
                <a:prstGeom prst="rect">
                  <a:avLst/>
                </a:prstGeom>
                <a:solidFill>
                  <a:srgbClr val="606060"/>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nvGrpSpPr>
                <p:cNvPr id="37708" name="Grupo 103">
                  <a:extLst>
                    <a:ext uri="{FF2B5EF4-FFF2-40B4-BE49-F238E27FC236}">
                      <a16:creationId xmlns:a16="http://schemas.microsoft.com/office/drawing/2014/main" id="{B3E4B0A3-2B51-4C15-9596-73C0B33A7BB3}"/>
                    </a:ext>
                  </a:extLst>
                </p:cNvPr>
                <p:cNvGrpSpPr>
                  <a:grpSpLocks/>
                </p:cNvGrpSpPr>
                <p:nvPr/>
              </p:nvGrpSpPr>
              <p:grpSpPr bwMode="auto">
                <a:xfrm>
                  <a:off x="3614" y="1233"/>
                  <a:ext cx="99" cy="34"/>
                  <a:chOff x="3614" y="1233"/>
                  <a:chExt cx="99" cy="34"/>
                </a:xfrm>
              </p:grpSpPr>
              <p:sp>
                <p:nvSpPr>
                  <p:cNvPr id="37758" name="Forma libre 104">
                    <a:extLst>
                      <a:ext uri="{FF2B5EF4-FFF2-40B4-BE49-F238E27FC236}">
                        <a16:creationId xmlns:a16="http://schemas.microsoft.com/office/drawing/2014/main" id="{3717DA20-873D-471E-A095-14C2BF9BA318}"/>
                      </a:ext>
                    </a:extLst>
                  </p:cNvPr>
                  <p:cNvSpPr>
                    <a:spLocks/>
                  </p:cNvSpPr>
                  <p:nvPr/>
                </p:nvSpPr>
                <p:spPr bwMode="auto">
                  <a:xfrm>
                    <a:off x="3614" y="1233"/>
                    <a:ext cx="99" cy="34"/>
                  </a:xfrm>
                  <a:custGeom>
                    <a:avLst/>
                    <a:gdLst>
                      <a:gd name="T0" fmla="*/ 1 w 196"/>
                      <a:gd name="T1" fmla="*/ 1 h 68"/>
                      <a:gd name="T2" fmla="*/ 1 w 196"/>
                      <a:gd name="T3" fmla="*/ 1 h 68"/>
                      <a:gd name="T4" fmla="*/ 1 w 196"/>
                      <a:gd name="T5" fmla="*/ 1 h 68"/>
                      <a:gd name="T6" fmla="*/ 1 w 196"/>
                      <a:gd name="T7" fmla="*/ 1 h 68"/>
                      <a:gd name="T8" fmla="*/ 1 w 196"/>
                      <a:gd name="T9" fmla="*/ 1 h 68"/>
                      <a:gd name="T10" fmla="*/ 0 w 196"/>
                      <a:gd name="T11" fmla="*/ 1 h 68"/>
                      <a:gd name="T12" fmla="*/ 1 w 196"/>
                      <a:gd name="T13" fmla="*/ 0 h 68"/>
                      <a:gd name="T14" fmla="*/ 1 w 196"/>
                      <a:gd name="T15" fmla="*/ 1 h 68"/>
                      <a:gd name="T16" fmla="*/ 0 60000 65536"/>
                      <a:gd name="T17" fmla="*/ 0 60000 65536"/>
                      <a:gd name="T18" fmla="*/ 0 60000 65536"/>
                      <a:gd name="T19" fmla="*/ 0 60000 65536"/>
                      <a:gd name="T20" fmla="*/ 0 60000 65536"/>
                      <a:gd name="T21" fmla="*/ 0 60000 65536"/>
                      <a:gd name="T22" fmla="*/ 0 60000 65536"/>
                      <a:gd name="T23" fmla="*/ 0 60000 65536"/>
                      <a:gd name="T24" fmla="*/ 0 w 196"/>
                      <a:gd name="T25" fmla="*/ 0 h 68"/>
                      <a:gd name="T26" fmla="*/ 196 w 196"/>
                      <a:gd name="T27" fmla="*/ 68 h 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6" h="68">
                        <a:moveTo>
                          <a:pt x="196" y="35"/>
                        </a:moveTo>
                        <a:lnTo>
                          <a:pt x="196" y="56"/>
                        </a:lnTo>
                        <a:lnTo>
                          <a:pt x="131" y="68"/>
                        </a:lnTo>
                        <a:lnTo>
                          <a:pt x="59" y="68"/>
                        </a:lnTo>
                        <a:lnTo>
                          <a:pt x="2" y="50"/>
                        </a:lnTo>
                        <a:lnTo>
                          <a:pt x="0" y="1"/>
                        </a:lnTo>
                        <a:lnTo>
                          <a:pt x="110" y="0"/>
                        </a:lnTo>
                        <a:lnTo>
                          <a:pt x="196" y="35"/>
                        </a:lnTo>
                        <a:close/>
                      </a:path>
                    </a:pathLst>
                  </a:custGeom>
                  <a:solidFill>
                    <a:srgbClr val="404040"/>
                  </a:solidFill>
                  <a:ln w="1588">
                    <a:solidFill>
                      <a:srgbClr val="000000"/>
                    </a:solidFill>
                    <a:round/>
                    <a:headEnd/>
                    <a:tailEnd/>
                  </a:ln>
                </p:spPr>
                <p:txBody>
                  <a:bodyPr/>
                  <a:lstStyle/>
                  <a:p>
                    <a:endParaRPr lang="es-AR" sz="1662"/>
                  </a:p>
                </p:txBody>
              </p:sp>
              <p:sp>
                <p:nvSpPr>
                  <p:cNvPr id="37759" name="Forma libre 105">
                    <a:extLst>
                      <a:ext uri="{FF2B5EF4-FFF2-40B4-BE49-F238E27FC236}">
                        <a16:creationId xmlns:a16="http://schemas.microsoft.com/office/drawing/2014/main" id="{316908A1-BB0A-483D-9452-A69CCC51C2B1}"/>
                      </a:ext>
                    </a:extLst>
                  </p:cNvPr>
                  <p:cNvSpPr>
                    <a:spLocks/>
                  </p:cNvSpPr>
                  <p:nvPr/>
                </p:nvSpPr>
                <p:spPr bwMode="auto">
                  <a:xfrm>
                    <a:off x="3616" y="1245"/>
                    <a:ext cx="94" cy="20"/>
                  </a:xfrm>
                  <a:custGeom>
                    <a:avLst/>
                    <a:gdLst>
                      <a:gd name="T0" fmla="*/ 1 w 188"/>
                      <a:gd name="T1" fmla="*/ 1 h 40"/>
                      <a:gd name="T2" fmla="*/ 1 w 188"/>
                      <a:gd name="T3" fmla="*/ 1 h 40"/>
                      <a:gd name="T4" fmla="*/ 1 w 188"/>
                      <a:gd name="T5" fmla="*/ 1 h 40"/>
                      <a:gd name="T6" fmla="*/ 1 w 188"/>
                      <a:gd name="T7" fmla="*/ 1 h 40"/>
                      <a:gd name="T8" fmla="*/ 0 w 188"/>
                      <a:gd name="T9" fmla="*/ 1 h 40"/>
                      <a:gd name="T10" fmla="*/ 0 w 188"/>
                      <a:gd name="T11" fmla="*/ 0 h 40"/>
                      <a:gd name="T12" fmla="*/ 1 w 188"/>
                      <a:gd name="T13" fmla="*/ 1 h 40"/>
                      <a:gd name="T14" fmla="*/ 1 w 188"/>
                      <a:gd name="T15" fmla="*/ 1 h 40"/>
                      <a:gd name="T16" fmla="*/ 1 w 188"/>
                      <a:gd name="T17" fmla="*/ 1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8"/>
                      <a:gd name="T28" fmla="*/ 0 h 40"/>
                      <a:gd name="T29" fmla="*/ 188 w 188"/>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8" h="40">
                        <a:moveTo>
                          <a:pt x="188" y="13"/>
                        </a:moveTo>
                        <a:lnTo>
                          <a:pt x="186" y="30"/>
                        </a:lnTo>
                        <a:lnTo>
                          <a:pt x="129" y="40"/>
                        </a:lnTo>
                        <a:lnTo>
                          <a:pt x="52" y="40"/>
                        </a:lnTo>
                        <a:lnTo>
                          <a:pt x="0" y="22"/>
                        </a:lnTo>
                        <a:lnTo>
                          <a:pt x="0" y="0"/>
                        </a:lnTo>
                        <a:lnTo>
                          <a:pt x="50" y="22"/>
                        </a:lnTo>
                        <a:lnTo>
                          <a:pt x="127" y="22"/>
                        </a:lnTo>
                        <a:lnTo>
                          <a:pt x="188" y="13"/>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grpSp>
            <p:sp>
              <p:nvSpPr>
                <p:cNvPr id="37709" name="Forma libre 106">
                  <a:extLst>
                    <a:ext uri="{FF2B5EF4-FFF2-40B4-BE49-F238E27FC236}">
                      <a16:creationId xmlns:a16="http://schemas.microsoft.com/office/drawing/2014/main" id="{602AED81-0DDA-45D2-8CED-1009616FABA5}"/>
                    </a:ext>
                  </a:extLst>
                </p:cNvPr>
                <p:cNvSpPr>
                  <a:spLocks/>
                </p:cNvSpPr>
                <p:nvPr/>
              </p:nvSpPr>
              <p:spPr bwMode="auto">
                <a:xfrm>
                  <a:off x="3611" y="1196"/>
                  <a:ext cx="135" cy="125"/>
                </a:xfrm>
                <a:custGeom>
                  <a:avLst/>
                  <a:gdLst>
                    <a:gd name="T0" fmla="*/ 1 w 269"/>
                    <a:gd name="T1" fmla="*/ 1 h 249"/>
                    <a:gd name="T2" fmla="*/ 1 w 269"/>
                    <a:gd name="T3" fmla="*/ 1 h 249"/>
                    <a:gd name="T4" fmla="*/ 1 w 269"/>
                    <a:gd name="T5" fmla="*/ 1 h 249"/>
                    <a:gd name="T6" fmla="*/ 1 w 269"/>
                    <a:gd name="T7" fmla="*/ 1 h 249"/>
                    <a:gd name="T8" fmla="*/ 1 w 269"/>
                    <a:gd name="T9" fmla="*/ 1 h 249"/>
                    <a:gd name="T10" fmla="*/ 1 w 269"/>
                    <a:gd name="T11" fmla="*/ 1 h 249"/>
                    <a:gd name="T12" fmla="*/ 1 w 269"/>
                    <a:gd name="T13" fmla="*/ 1 h 249"/>
                    <a:gd name="T14" fmla="*/ 1 w 269"/>
                    <a:gd name="T15" fmla="*/ 1 h 249"/>
                    <a:gd name="T16" fmla="*/ 1 w 269"/>
                    <a:gd name="T17" fmla="*/ 1 h 249"/>
                    <a:gd name="T18" fmla="*/ 1 w 269"/>
                    <a:gd name="T19" fmla="*/ 1 h 249"/>
                    <a:gd name="T20" fmla="*/ 1 w 269"/>
                    <a:gd name="T21" fmla="*/ 1 h 249"/>
                    <a:gd name="T22" fmla="*/ 1 w 269"/>
                    <a:gd name="T23" fmla="*/ 1 h 249"/>
                    <a:gd name="T24" fmla="*/ 1 w 269"/>
                    <a:gd name="T25" fmla="*/ 1 h 249"/>
                    <a:gd name="T26" fmla="*/ 1 w 269"/>
                    <a:gd name="T27" fmla="*/ 1 h 249"/>
                    <a:gd name="T28" fmla="*/ 1 w 269"/>
                    <a:gd name="T29" fmla="*/ 1 h 249"/>
                    <a:gd name="T30" fmla="*/ 1 w 269"/>
                    <a:gd name="T31" fmla="*/ 1 h 249"/>
                    <a:gd name="T32" fmla="*/ 1 w 269"/>
                    <a:gd name="T33" fmla="*/ 1 h 249"/>
                    <a:gd name="T34" fmla="*/ 1 w 269"/>
                    <a:gd name="T35" fmla="*/ 1 h 249"/>
                    <a:gd name="T36" fmla="*/ 1 w 269"/>
                    <a:gd name="T37" fmla="*/ 1 h 249"/>
                    <a:gd name="T38" fmla="*/ 1 w 269"/>
                    <a:gd name="T39" fmla="*/ 0 h 249"/>
                    <a:gd name="T40" fmla="*/ 1 w 269"/>
                    <a:gd name="T41" fmla="*/ 1 h 249"/>
                    <a:gd name="T42" fmla="*/ 1 w 269"/>
                    <a:gd name="T43" fmla="*/ 1 h 249"/>
                    <a:gd name="T44" fmla="*/ 1 w 269"/>
                    <a:gd name="T45" fmla="*/ 1 h 249"/>
                    <a:gd name="T46" fmla="*/ 1 w 269"/>
                    <a:gd name="T47" fmla="*/ 1 h 249"/>
                    <a:gd name="T48" fmla="*/ 1 w 269"/>
                    <a:gd name="T49" fmla="*/ 1 h 249"/>
                    <a:gd name="T50" fmla="*/ 0 w 269"/>
                    <a:gd name="T51" fmla="*/ 1 h 249"/>
                    <a:gd name="T52" fmla="*/ 1 w 269"/>
                    <a:gd name="T53" fmla="*/ 1 h 249"/>
                    <a:gd name="T54" fmla="*/ 1 w 269"/>
                    <a:gd name="T55" fmla="*/ 1 h 249"/>
                    <a:gd name="T56" fmla="*/ 1 w 269"/>
                    <a:gd name="T57" fmla="*/ 1 h 249"/>
                    <a:gd name="T58" fmla="*/ 1 w 269"/>
                    <a:gd name="T59" fmla="*/ 1 h 249"/>
                    <a:gd name="T60" fmla="*/ 1 w 269"/>
                    <a:gd name="T61" fmla="*/ 1 h 249"/>
                    <a:gd name="T62" fmla="*/ 1 w 269"/>
                    <a:gd name="T63" fmla="*/ 1 h 249"/>
                    <a:gd name="T64" fmla="*/ 1 w 269"/>
                    <a:gd name="T65" fmla="*/ 1 h 249"/>
                    <a:gd name="T66" fmla="*/ 1 w 269"/>
                    <a:gd name="T67" fmla="*/ 1 h 249"/>
                    <a:gd name="T68" fmla="*/ 1 w 269"/>
                    <a:gd name="T69" fmla="*/ 1 h 249"/>
                    <a:gd name="T70" fmla="*/ 1 w 269"/>
                    <a:gd name="T71" fmla="*/ 1 h 249"/>
                    <a:gd name="T72" fmla="*/ 1 w 269"/>
                    <a:gd name="T73" fmla="*/ 1 h 249"/>
                    <a:gd name="T74" fmla="*/ 1 w 269"/>
                    <a:gd name="T75" fmla="*/ 1 h 249"/>
                    <a:gd name="T76" fmla="*/ 1 w 269"/>
                    <a:gd name="T77" fmla="*/ 1 h 249"/>
                    <a:gd name="T78" fmla="*/ 1 w 269"/>
                    <a:gd name="T79" fmla="*/ 1 h 249"/>
                    <a:gd name="T80" fmla="*/ 1 w 269"/>
                    <a:gd name="T81" fmla="*/ 1 h 249"/>
                    <a:gd name="T82" fmla="*/ 1 w 269"/>
                    <a:gd name="T83" fmla="*/ 1 h 249"/>
                    <a:gd name="T84" fmla="*/ 1 w 269"/>
                    <a:gd name="T85" fmla="*/ 1 h 249"/>
                    <a:gd name="T86" fmla="*/ 1 w 269"/>
                    <a:gd name="T87" fmla="*/ 1 h 249"/>
                    <a:gd name="T88" fmla="*/ 1 w 269"/>
                    <a:gd name="T89" fmla="*/ 1 h 249"/>
                    <a:gd name="T90" fmla="*/ 1 w 269"/>
                    <a:gd name="T91" fmla="*/ 1 h 249"/>
                    <a:gd name="T92" fmla="*/ 1 w 269"/>
                    <a:gd name="T93" fmla="*/ 1 h 249"/>
                    <a:gd name="T94" fmla="*/ 1 w 269"/>
                    <a:gd name="T95" fmla="*/ 1 h 249"/>
                    <a:gd name="T96" fmla="*/ 1 w 269"/>
                    <a:gd name="T97" fmla="*/ 1 h 249"/>
                    <a:gd name="T98" fmla="*/ 1 w 269"/>
                    <a:gd name="T99" fmla="*/ 1 h 249"/>
                    <a:gd name="T100" fmla="*/ 1 w 269"/>
                    <a:gd name="T101" fmla="*/ 1 h 249"/>
                    <a:gd name="T102" fmla="*/ 1 w 269"/>
                    <a:gd name="T103" fmla="*/ 1 h 249"/>
                    <a:gd name="T104" fmla="*/ 1 w 269"/>
                    <a:gd name="T105" fmla="*/ 1 h 249"/>
                    <a:gd name="T106" fmla="*/ 1 w 269"/>
                    <a:gd name="T107" fmla="*/ 1 h 249"/>
                    <a:gd name="T108" fmla="*/ 1 w 269"/>
                    <a:gd name="T109" fmla="*/ 1 h 249"/>
                    <a:gd name="T110" fmla="*/ 1 w 269"/>
                    <a:gd name="T111" fmla="*/ 1 h 249"/>
                    <a:gd name="T112" fmla="*/ 1 w 269"/>
                    <a:gd name="T113" fmla="*/ 1 h 2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69"/>
                    <a:gd name="T172" fmla="*/ 0 h 249"/>
                    <a:gd name="T173" fmla="*/ 269 w 269"/>
                    <a:gd name="T174" fmla="*/ 249 h 2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69" h="249">
                      <a:moveTo>
                        <a:pt x="267" y="141"/>
                      </a:moveTo>
                      <a:lnTo>
                        <a:pt x="266" y="116"/>
                      </a:lnTo>
                      <a:lnTo>
                        <a:pt x="266" y="89"/>
                      </a:lnTo>
                      <a:lnTo>
                        <a:pt x="266" y="68"/>
                      </a:lnTo>
                      <a:lnTo>
                        <a:pt x="254" y="56"/>
                      </a:lnTo>
                      <a:lnTo>
                        <a:pt x="239" y="49"/>
                      </a:lnTo>
                      <a:lnTo>
                        <a:pt x="208" y="37"/>
                      </a:lnTo>
                      <a:lnTo>
                        <a:pt x="161" y="27"/>
                      </a:lnTo>
                      <a:lnTo>
                        <a:pt x="152" y="25"/>
                      </a:lnTo>
                      <a:lnTo>
                        <a:pt x="144" y="27"/>
                      </a:lnTo>
                      <a:lnTo>
                        <a:pt x="143" y="24"/>
                      </a:lnTo>
                      <a:lnTo>
                        <a:pt x="141" y="21"/>
                      </a:lnTo>
                      <a:lnTo>
                        <a:pt x="139" y="22"/>
                      </a:lnTo>
                      <a:lnTo>
                        <a:pt x="134" y="22"/>
                      </a:lnTo>
                      <a:lnTo>
                        <a:pt x="133" y="18"/>
                      </a:lnTo>
                      <a:lnTo>
                        <a:pt x="128" y="15"/>
                      </a:lnTo>
                      <a:lnTo>
                        <a:pt x="125" y="13"/>
                      </a:lnTo>
                      <a:lnTo>
                        <a:pt x="121" y="13"/>
                      </a:lnTo>
                      <a:lnTo>
                        <a:pt x="121" y="10"/>
                      </a:lnTo>
                      <a:lnTo>
                        <a:pt x="115" y="0"/>
                      </a:lnTo>
                      <a:lnTo>
                        <a:pt x="6" y="3"/>
                      </a:lnTo>
                      <a:lnTo>
                        <a:pt x="6" y="13"/>
                      </a:lnTo>
                      <a:lnTo>
                        <a:pt x="4" y="24"/>
                      </a:lnTo>
                      <a:lnTo>
                        <a:pt x="3" y="31"/>
                      </a:lnTo>
                      <a:lnTo>
                        <a:pt x="1" y="40"/>
                      </a:lnTo>
                      <a:lnTo>
                        <a:pt x="0" y="55"/>
                      </a:lnTo>
                      <a:lnTo>
                        <a:pt x="1" y="62"/>
                      </a:lnTo>
                      <a:lnTo>
                        <a:pt x="4" y="71"/>
                      </a:lnTo>
                      <a:lnTo>
                        <a:pt x="8" y="77"/>
                      </a:lnTo>
                      <a:lnTo>
                        <a:pt x="13" y="80"/>
                      </a:lnTo>
                      <a:lnTo>
                        <a:pt x="20" y="82"/>
                      </a:lnTo>
                      <a:lnTo>
                        <a:pt x="31" y="86"/>
                      </a:lnTo>
                      <a:lnTo>
                        <a:pt x="37" y="92"/>
                      </a:lnTo>
                      <a:lnTo>
                        <a:pt x="42" y="96"/>
                      </a:lnTo>
                      <a:lnTo>
                        <a:pt x="51" y="101"/>
                      </a:lnTo>
                      <a:lnTo>
                        <a:pt x="62" y="104"/>
                      </a:lnTo>
                      <a:lnTo>
                        <a:pt x="78" y="105"/>
                      </a:lnTo>
                      <a:lnTo>
                        <a:pt x="93" y="105"/>
                      </a:lnTo>
                      <a:lnTo>
                        <a:pt x="103" y="104"/>
                      </a:lnTo>
                      <a:lnTo>
                        <a:pt x="113" y="104"/>
                      </a:lnTo>
                      <a:lnTo>
                        <a:pt x="121" y="107"/>
                      </a:lnTo>
                      <a:lnTo>
                        <a:pt x="134" y="107"/>
                      </a:lnTo>
                      <a:lnTo>
                        <a:pt x="192" y="114"/>
                      </a:lnTo>
                      <a:lnTo>
                        <a:pt x="208" y="117"/>
                      </a:lnTo>
                      <a:lnTo>
                        <a:pt x="202" y="150"/>
                      </a:lnTo>
                      <a:lnTo>
                        <a:pt x="201" y="168"/>
                      </a:lnTo>
                      <a:lnTo>
                        <a:pt x="205" y="190"/>
                      </a:lnTo>
                      <a:lnTo>
                        <a:pt x="208" y="217"/>
                      </a:lnTo>
                      <a:lnTo>
                        <a:pt x="208" y="243"/>
                      </a:lnTo>
                      <a:lnTo>
                        <a:pt x="221" y="246"/>
                      </a:lnTo>
                      <a:lnTo>
                        <a:pt x="239" y="249"/>
                      </a:lnTo>
                      <a:lnTo>
                        <a:pt x="252" y="249"/>
                      </a:lnTo>
                      <a:lnTo>
                        <a:pt x="269" y="248"/>
                      </a:lnTo>
                      <a:lnTo>
                        <a:pt x="267" y="223"/>
                      </a:lnTo>
                      <a:lnTo>
                        <a:pt x="267" y="183"/>
                      </a:lnTo>
                      <a:lnTo>
                        <a:pt x="267" y="147"/>
                      </a:lnTo>
                      <a:lnTo>
                        <a:pt x="267" y="141"/>
                      </a:lnTo>
                      <a:close/>
                    </a:path>
                  </a:pathLst>
                </a:custGeom>
                <a:solidFill>
                  <a:srgbClr val="606060"/>
                </a:solidFill>
                <a:ln w="1588">
                  <a:solidFill>
                    <a:srgbClr val="000000"/>
                  </a:solidFill>
                  <a:round/>
                  <a:headEnd/>
                  <a:tailEnd/>
                </a:ln>
              </p:spPr>
              <p:txBody>
                <a:bodyPr/>
                <a:lstStyle/>
                <a:p>
                  <a:endParaRPr lang="es-AR" sz="1662"/>
                </a:p>
              </p:txBody>
            </p:sp>
            <p:sp>
              <p:nvSpPr>
                <p:cNvPr id="37710" name="Forma libre 107">
                  <a:extLst>
                    <a:ext uri="{FF2B5EF4-FFF2-40B4-BE49-F238E27FC236}">
                      <a16:creationId xmlns:a16="http://schemas.microsoft.com/office/drawing/2014/main" id="{5D0633E7-275E-49C0-B25A-A69E4AAE6FCF}"/>
                    </a:ext>
                  </a:extLst>
                </p:cNvPr>
                <p:cNvSpPr>
                  <a:spLocks/>
                </p:cNvSpPr>
                <p:nvPr/>
              </p:nvSpPr>
              <p:spPr bwMode="auto">
                <a:xfrm>
                  <a:off x="3613" y="1202"/>
                  <a:ext cx="131" cy="118"/>
                </a:xfrm>
                <a:custGeom>
                  <a:avLst/>
                  <a:gdLst>
                    <a:gd name="T0" fmla="*/ 0 w 263"/>
                    <a:gd name="T1" fmla="*/ 1 h 236"/>
                    <a:gd name="T2" fmla="*/ 0 w 263"/>
                    <a:gd name="T3" fmla="*/ 1 h 236"/>
                    <a:gd name="T4" fmla="*/ 0 w 263"/>
                    <a:gd name="T5" fmla="*/ 1 h 236"/>
                    <a:gd name="T6" fmla="*/ 0 w 263"/>
                    <a:gd name="T7" fmla="*/ 1 h 236"/>
                    <a:gd name="T8" fmla="*/ 0 w 263"/>
                    <a:gd name="T9" fmla="*/ 1 h 236"/>
                    <a:gd name="T10" fmla="*/ 0 w 263"/>
                    <a:gd name="T11" fmla="*/ 1 h 236"/>
                    <a:gd name="T12" fmla="*/ 0 w 263"/>
                    <a:gd name="T13" fmla="*/ 1 h 236"/>
                    <a:gd name="T14" fmla="*/ 0 w 263"/>
                    <a:gd name="T15" fmla="*/ 1 h 236"/>
                    <a:gd name="T16" fmla="*/ 0 w 263"/>
                    <a:gd name="T17" fmla="*/ 1 h 236"/>
                    <a:gd name="T18" fmla="*/ 0 w 263"/>
                    <a:gd name="T19" fmla="*/ 1 h 236"/>
                    <a:gd name="T20" fmla="*/ 0 w 263"/>
                    <a:gd name="T21" fmla="*/ 1 h 236"/>
                    <a:gd name="T22" fmla="*/ 0 w 263"/>
                    <a:gd name="T23" fmla="*/ 1 h 236"/>
                    <a:gd name="T24" fmla="*/ 0 w 263"/>
                    <a:gd name="T25" fmla="*/ 1 h 236"/>
                    <a:gd name="T26" fmla="*/ 0 w 263"/>
                    <a:gd name="T27" fmla="*/ 1 h 236"/>
                    <a:gd name="T28" fmla="*/ 0 w 263"/>
                    <a:gd name="T29" fmla="*/ 1 h 236"/>
                    <a:gd name="T30" fmla="*/ 0 w 263"/>
                    <a:gd name="T31" fmla="*/ 1 h 236"/>
                    <a:gd name="T32" fmla="*/ 0 w 263"/>
                    <a:gd name="T33" fmla="*/ 1 h 236"/>
                    <a:gd name="T34" fmla="*/ 0 w 263"/>
                    <a:gd name="T35" fmla="*/ 1 h 236"/>
                    <a:gd name="T36" fmla="*/ 0 w 263"/>
                    <a:gd name="T37" fmla="*/ 1 h 236"/>
                    <a:gd name="T38" fmla="*/ 0 w 263"/>
                    <a:gd name="T39" fmla="*/ 1 h 236"/>
                    <a:gd name="T40" fmla="*/ 0 w 263"/>
                    <a:gd name="T41" fmla="*/ 1 h 236"/>
                    <a:gd name="T42" fmla="*/ 0 w 263"/>
                    <a:gd name="T43" fmla="*/ 1 h 236"/>
                    <a:gd name="T44" fmla="*/ 0 w 263"/>
                    <a:gd name="T45" fmla="*/ 1 h 236"/>
                    <a:gd name="T46" fmla="*/ 0 w 263"/>
                    <a:gd name="T47" fmla="*/ 1 h 236"/>
                    <a:gd name="T48" fmla="*/ 0 w 263"/>
                    <a:gd name="T49" fmla="*/ 1 h 236"/>
                    <a:gd name="T50" fmla="*/ 0 w 263"/>
                    <a:gd name="T51" fmla="*/ 1 h 236"/>
                    <a:gd name="T52" fmla="*/ 0 w 263"/>
                    <a:gd name="T53" fmla="*/ 1 h 236"/>
                    <a:gd name="T54" fmla="*/ 0 w 263"/>
                    <a:gd name="T55" fmla="*/ 1 h 236"/>
                    <a:gd name="T56" fmla="*/ 0 w 263"/>
                    <a:gd name="T57" fmla="*/ 1 h 236"/>
                    <a:gd name="T58" fmla="*/ 0 w 263"/>
                    <a:gd name="T59" fmla="*/ 1 h 236"/>
                    <a:gd name="T60" fmla="*/ 0 w 263"/>
                    <a:gd name="T61" fmla="*/ 1 h 236"/>
                    <a:gd name="T62" fmla="*/ 0 w 263"/>
                    <a:gd name="T63" fmla="*/ 1 h 236"/>
                    <a:gd name="T64" fmla="*/ 0 w 263"/>
                    <a:gd name="T65" fmla="*/ 1 h 236"/>
                    <a:gd name="T66" fmla="*/ 0 w 263"/>
                    <a:gd name="T67" fmla="*/ 1 h 236"/>
                    <a:gd name="T68" fmla="*/ 0 w 263"/>
                    <a:gd name="T69" fmla="*/ 1 h 236"/>
                    <a:gd name="T70" fmla="*/ 0 w 263"/>
                    <a:gd name="T71" fmla="*/ 1 h 236"/>
                    <a:gd name="T72" fmla="*/ 0 w 263"/>
                    <a:gd name="T73" fmla="*/ 1 h 236"/>
                    <a:gd name="T74" fmla="*/ 0 w 263"/>
                    <a:gd name="T75" fmla="*/ 1 h 236"/>
                    <a:gd name="T76" fmla="*/ 0 w 263"/>
                    <a:gd name="T77" fmla="*/ 1 h 2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63"/>
                    <a:gd name="T118" fmla="*/ 0 h 236"/>
                    <a:gd name="T119" fmla="*/ 263 w 263"/>
                    <a:gd name="T120" fmla="*/ 236 h 2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63" h="236">
                      <a:moveTo>
                        <a:pt x="8" y="3"/>
                      </a:moveTo>
                      <a:lnTo>
                        <a:pt x="7" y="12"/>
                      </a:lnTo>
                      <a:lnTo>
                        <a:pt x="4" y="9"/>
                      </a:lnTo>
                      <a:lnTo>
                        <a:pt x="1" y="26"/>
                      </a:lnTo>
                      <a:lnTo>
                        <a:pt x="0" y="45"/>
                      </a:lnTo>
                      <a:lnTo>
                        <a:pt x="7" y="66"/>
                      </a:lnTo>
                      <a:lnTo>
                        <a:pt x="23" y="70"/>
                      </a:lnTo>
                      <a:lnTo>
                        <a:pt x="20" y="66"/>
                      </a:lnTo>
                      <a:lnTo>
                        <a:pt x="29" y="73"/>
                      </a:lnTo>
                      <a:lnTo>
                        <a:pt x="37" y="80"/>
                      </a:lnTo>
                      <a:lnTo>
                        <a:pt x="54" y="88"/>
                      </a:lnTo>
                      <a:lnTo>
                        <a:pt x="75" y="89"/>
                      </a:lnTo>
                      <a:lnTo>
                        <a:pt x="100" y="91"/>
                      </a:lnTo>
                      <a:lnTo>
                        <a:pt x="110" y="89"/>
                      </a:lnTo>
                      <a:lnTo>
                        <a:pt x="102" y="86"/>
                      </a:lnTo>
                      <a:lnTo>
                        <a:pt x="97" y="76"/>
                      </a:lnTo>
                      <a:lnTo>
                        <a:pt x="104" y="83"/>
                      </a:lnTo>
                      <a:lnTo>
                        <a:pt x="113" y="89"/>
                      </a:lnTo>
                      <a:lnTo>
                        <a:pt x="122" y="94"/>
                      </a:lnTo>
                      <a:lnTo>
                        <a:pt x="131" y="92"/>
                      </a:lnTo>
                      <a:lnTo>
                        <a:pt x="125" y="89"/>
                      </a:lnTo>
                      <a:lnTo>
                        <a:pt x="119" y="83"/>
                      </a:lnTo>
                      <a:lnTo>
                        <a:pt x="128" y="88"/>
                      </a:lnTo>
                      <a:lnTo>
                        <a:pt x="138" y="94"/>
                      </a:lnTo>
                      <a:lnTo>
                        <a:pt x="168" y="98"/>
                      </a:lnTo>
                      <a:lnTo>
                        <a:pt x="199" y="103"/>
                      </a:lnTo>
                      <a:lnTo>
                        <a:pt x="208" y="104"/>
                      </a:lnTo>
                      <a:lnTo>
                        <a:pt x="199" y="149"/>
                      </a:lnTo>
                      <a:lnTo>
                        <a:pt x="205" y="190"/>
                      </a:lnTo>
                      <a:lnTo>
                        <a:pt x="206" y="230"/>
                      </a:lnTo>
                      <a:lnTo>
                        <a:pt x="226" y="235"/>
                      </a:lnTo>
                      <a:lnTo>
                        <a:pt x="242" y="236"/>
                      </a:lnTo>
                      <a:lnTo>
                        <a:pt x="263" y="236"/>
                      </a:lnTo>
                      <a:lnTo>
                        <a:pt x="261" y="178"/>
                      </a:lnTo>
                      <a:lnTo>
                        <a:pt x="261" y="129"/>
                      </a:lnTo>
                      <a:lnTo>
                        <a:pt x="258" y="104"/>
                      </a:lnTo>
                      <a:lnTo>
                        <a:pt x="261" y="86"/>
                      </a:lnTo>
                      <a:lnTo>
                        <a:pt x="260" y="69"/>
                      </a:lnTo>
                      <a:lnTo>
                        <a:pt x="255" y="57"/>
                      </a:lnTo>
                      <a:lnTo>
                        <a:pt x="242" y="46"/>
                      </a:lnTo>
                      <a:lnTo>
                        <a:pt x="223" y="39"/>
                      </a:lnTo>
                      <a:lnTo>
                        <a:pt x="189" y="27"/>
                      </a:lnTo>
                      <a:lnTo>
                        <a:pt x="159" y="18"/>
                      </a:lnTo>
                      <a:lnTo>
                        <a:pt x="144" y="18"/>
                      </a:lnTo>
                      <a:lnTo>
                        <a:pt x="137" y="27"/>
                      </a:lnTo>
                      <a:lnTo>
                        <a:pt x="118" y="36"/>
                      </a:lnTo>
                      <a:lnTo>
                        <a:pt x="128" y="29"/>
                      </a:lnTo>
                      <a:lnTo>
                        <a:pt x="137" y="24"/>
                      </a:lnTo>
                      <a:lnTo>
                        <a:pt x="140" y="17"/>
                      </a:lnTo>
                      <a:lnTo>
                        <a:pt x="138" y="14"/>
                      </a:lnTo>
                      <a:lnTo>
                        <a:pt x="133" y="14"/>
                      </a:lnTo>
                      <a:lnTo>
                        <a:pt x="128" y="18"/>
                      </a:lnTo>
                      <a:lnTo>
                        <a:pt x="125" y="21"/>
                      </a:lnTo>
                      <a:lnTo>
                        <a:pt x="116" y="24"/>
                      </a:lnTo>
                      <a:lnTo>
                        <a:pt x="125" y="18"/>
                      </a:lnTo>
                      <a:lnTo>
                        <a:pt x="128" y="12"/>
                      </a:lnTo>
                      <a:lnTo>
                        <a:pt x="125" y="9"/>
                      </a:lnTo>
                      <a:lnTo>
                        <a:pt x="119" y="6"/>
                      </a:lnTo>
                      <a:lnTo>
                        <a:pt x="109" y="15"/>
                      </a:lnTo>
                      <a:lnTo>
                        <a:pt x="102" y="20"/>
                      </a:lnTo>
                      <a:lnTo>
                        <a:pt x="112" y="8"/>
                      </a:lnTo>
                      <a:lnTo>
                        <a:pt x="115" y="3"/>
                      </a:lnTo>
                      <a:lnTo>
                        <a:pt x="115" y="0"/>
                      </a:lnTo>
                      <a:lnTo>
                        <a:pt x="106" y="2"/>
                      </a:lnTo>
                      <a:lnTo>
                        <a:pt x="99" y="8"/>
                      </a:lnTo>
                      <a:lnTo>
                        <a:pt x="93" y="11"/>
                      </a:lnTo>
                      <a:lnTo>
                        <a:pt x="68" y="14"/>
                      </a:lnTo>
                      <a:lnTo>
                        <a:pt x="68" y="8"/>
                      </a:lnTo>
                      <a:lnTo>
                        <a:pt x="62" y="5"/>
                      </a:lnTo>
                      <a:lnTo>
                        <a:pt x="62" y="12"/>
                      </a:lnTo>
                      <a:lnTo>
                        <a:pt x="53" y="15"/>
                      </a:lnTo>
                      <a:lnTo>
                        <a:pt x="37" y="17"/>
                      </a:lnTo>
                      <a:lnTo>
                        <a:pt x="38" y="8"/>
                      </a:lnTo>
                      <a:lnTo>
                        <a:pt x="32" y="8"/>
                      </a:lnTo>
                      <a:lnTo>
                        <a:pt x="32" y="17"/>
                      </a:lnTo>
                      <a:lnTo>
                        <a:pt x="23" y="17"/>
                      </a:lnTo>
                      <a:lnTo>
                        <a:pt x="13" y="14"/>
                      </a:lnTo>
                      <a:lnTo>
                        <a:pt x="13" y="8"/>
                      </a:lnTo>
                      <a:lnTo>
                        <a:pt x="8" y="3"/>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711" name="Forma libre 108">
                  <a:extLst>
                    <a:ext uri="{FF2B5EF4-FFF2-40B4-BE49-F238E27FC236}">
                      <a16:creationId xmlns:a16="http://schemas.microsoft.com/office/drawing/2014/main" id="{36035081-B2C2-485F-82C9-E21280E0844C}"/>
                    </a:ext>
                  </a:extLst>
                </p:cNvPr>
                <p:cNvSpPr>
                  <a:spLocks/>
                </p:cNvSpPr>
                <p:nvPr/>
              </p:nvSpPr>
              <p:spPr bwMode="auto">
                <a:xfrm>
                  <a:off x="3631" y="1221"/>
                  <a:ext cx="18" cy="3"/>
                </a:xfrm>
                <a:custGeom>
                  <a:avLst/>
                  <a:gdLst>
                    <a:gd name="T0" fmla="*/ 0 w 35"/>
                    <a:gd name="T1" fmla="*/ 0 h 6"/>
                    <a:gd name="T2" fmla="*/ 1 w 35"/>
                    <a:gd name="T3" fmla="*/ 1 h 6"/>
                    <a:gd name="T4" fmla="*/ 1 w 35"/>
                    <a:gd name="T5" fmla="*/ 1 h 6"/>
                    <a:gd name="T6" fmla="*/ 0 w 35"/>
                    <a:gd name="T7" fmla="*/ 0 h 6"/>
                    <a:gd name="T8" fmla="*/ 0 60000 65536"/>
                    <a:gd name="T9" fmla="*/ 0 60000 65536"/>
                    <a:gd name="T10" fmla="*/ 0 60000 65536"/>
                    <a:gd name="T11" fmla="*/ 0 60000 65536"/>
                    <a:gd name="T12" fmla="*/ 0 w 35"/>
                    <a:gd name="T13" fmla="*/ 0 h 6"/>
                    <a:gd name="T14" fmla="*/ 35 w 35"/>
                    <a:gd name="T15" fmla="*/ 6 h 6"/>
                  </a:gdLst>
                  <a:ahLst/>
                  <a:cxnLst>
                    <a:cxn ang="T8">
                      <a:pos x="T0" y="T1"/>
                    </a:cxn>
                    <a:cxn ang="T9">
                      <a:pos x="T2" y="T3"/>
                    </a:cxn>
                    <a:cxn ang="T10">
                      <a:pos x="T4" y="T5"/>
                    </a:cxn>
                    <a:cxn ang="T11">
                      <a:pos x="T6" y="T7"/>
                    </a:cxn>
                  </a:cxnLst>
                  <a:rect l="T12" t="T13" r="T14" b="T15"/>
                  <a:pathLst>
                    <a:path w="35" h="6">
                      <a:moveTo>
                        <a:pt x="0" y="0"/>
                      </a:moveTo>
                      <a:lnTo>
                        <a:pt x="16" y="6"/>
                      </a:lnTo>
                      <a:lnTo>
                        <a:pt x="35" y="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712" name="Forma libre 109">
                  <a:extLst>
                    <a:ext uri="{FF2B5EF4-FFF2-40B4-BE49-F238E27FC236}">
                      <a16:creationId xmlns:a16="http://schemas.microsoft.com/office/drawing/2014/main" id="{D1DCD72D-EE2F-4020-848C-161B657F0ABC}"/>
                    </a:ext>
                  </a:extLst>
                </p:cNvPr>
                <p:cNvSpPr>
                  <a:spLocks/>
                </p:cNvSpPr>
                <p:nvPr/>
              </p:nvSpPr>
              <p:spPr bwMode="auto">
                <a:xfrm>
                  <a:off x="3614" y="1216"/>
                  <a:ext cx="10" cy="3"/>
                </a:xfrm>
                <a:custGeom>
                  <a:avLst/>
                  <a:gdLst>
                    <a:gd name="T0" fmla="*/ 0 w 21"/>
                    <a:gd name="T1" fmla="*/ 0 h 7"/>
                    <a:gd name="T2" fmla="*/ 0 w 21"/>
                    <a:gd name="T3" fmla="*/ 0 h 7"/>
                    <a:gd name="T4" fmla="*/ 0 w 21"/>
                    <a:gd name="T5" fmla="*/ 0 h 7"/>
                    <a:gd name="T6" fmla="*/ 0 w 21"/>
                    <a:gd name="T7" fmla="*/ 0 h 7"/>
                    <a:gd name="T8" fmla="*/ 0 w 21"/>
                    <a:gd name="T9" fmla="*/ 0 h 7"/>
                    <a:gd name="T10" fmla="*/ 0 60000 65536"/>
                    <a:gd name="T11" fmla="*/ 0 60000 65536"/>
                    <a:gd name="T12" fmla="*/ 0 60000 65536"/>
                    <a:gd name="T13" fmla="*/ 0 60000 65536"/>
                    <a:gd name="T14" fmla="*/ 0 60000 65536"/>
                    <a:gd name="T15" fmla="*/ 0 w 21"/>
                    <a:gd name="T16" fmla="*/ 0 h 7"/>
                    <a:gd name="T17" fmla="*/ 21 w 21"/>
                    <a:gd name="T18" fmla="*/ 7 h 7"/>
                  </a:gdLst>
                  <a:ahLst/>
                  <a:cxnLst>
                    <a:cxn ang="T10">
                      <a:pos x="T0" y="T1"/>
                    </a:cxn>
                    <a:cxn ang="T11">
                      <a:pos x="T2" y="T3"/>
                    </a:cxn>
                    <a:cxn ang="T12">
                      <a:pos x="T4" y="T5"/>
                    </a:cxn>
                    <a:cxn ang="T13">
                      <a:pos x="T6" y="T7"/>
                    </a:cxn>
                    <a:cxn ang="T14">
                      <a:pos x="T8" y="T9"/>
                    </a:cxn>
                  </a:cxnLst>
                  <a:rect l="T15" t="T16" r="T17" b="T18"/>
                  <a:pathLst>
                    <a:path w="21" h="7">
                      <a:moveTo>
                        <a:pt x="0" y="0"/>
                      </a:moveTo>
                      <a:lnTo>
                        <a:pt x="4" y="4"/>
                      </a:lnTo>
                      <a:lnTo>
                        <a:pt x="21" y="7"/>
                      </a:lnTo>
                      <a:lnTo>
                        <a:pt x="4" y="7"/>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713" name="Forma libre 110">
                  <a:extLst>
                    <a:ext uri="{FF2B5EF4-FFF2-40B4-BE49-F238E27FC236}">
                      <a16:creationId xmlns:a16="http://schemas.microsoft.com/office/drawing/2014/main" id="{17C64838-47A4-4E92-80C2-4E32C8E1938A}"/>
                    </a:ext>
                  </a:extLst>
                </p:cNvPr>
                <p:cNvSpPr>
                  <a:spLocks/>
                </p:cNvSpPr>
                <p:nvPr/>
              </p:nvSpPr>
              <p:spPr bwMode="auto">
                <a:xfrm>
                  <a:off x="3659" y="1214"/>
                  <a:ext cx="17" cy="8"/>
                </a:xfrm>
                <a:custGeom>
                  <a:avLst/>
                  <a:gdLst>
                    <a:gd name="T0" fmla="*/ 0 w 34"/>
                    <a:gd name="T1" fmla="*/ 0 h 18"/>
                    <a:gd name="T2" fmla="*/ 1 w 34"/>
                    <a:gd name="T3" fmla="*/ 0 h 18"/>
                    <a:gd name="T4" fmla="*/ 1 w 34"/>
                    <a:gd name="T5" fmla="*/ 0 h 18"/>
                    <a:gd name="T6" fmla="*/ 1 w 34"/>
                    <a:gd name="T7" fmla="*/ 0 h 18"/>
                    <a:gd name="T8" fmla="*/ 1 w 34"/>
                    <a:gd name="T9" fmla="*/ 0 h 18"/>
                    <a:gd name="T10" fmla="*/ 1 w 34"/>
                    <a:gd name="T11" fmla="*/ 0 h 18"/>
                    <a:gd name="T12" fmla="*/ 1 w 34"/>
                    <a:gd name="T13" fmla="*/ 0 h 18"/>
                    <a:gd name="T14" fmla="*/ 1 w 34"/>
                    <a:gd name="T15" fmla="*/ 0 h 18"/>
                    <a:gd name="T16" fmla="*/ 0 w 34"/>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
                    <a:gd name="T28" fmla="*/ 0 h 18"/>
                    <a:gd name="T29" fmla="*/ 34 w 34"/>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 h="18">
                      <a:moveTo>
                        <a:pt x="0" y="0"/>
                      </a:moveTo>
                      <a:lnTo>
                        <a:pt x="15" y="2"/>
                      </a:lnTo>
                      <a:lnTo>
                        <a:pt x="18" y="3"/>
                      </a:lnTo>
                      <a:lnTo>
                        <a:pt x="18" y="9"/>
                      </a:lnTo>
                      <a:lnTo>
                        <a:pt x="19" y="15"/>
                      </a:lnTo>
                      <a:lnTo>
                        <a:pt x="34" y="18"/>
                      </a:lnTo>
                      <a:lnTo>
                        <a:pt x="16" y="16"/>
                      </a:lnTo>
                      <a:lnTo>
                        <a:pt x="13" y="6"/>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714" name="Forma libre 111">
                  <a:extLst>
                    <a:ext uri="{FF2B5EF4-FFF2-40B4-BE49-F238E27FC236}">
                      <a16:creationId xmlns:a16="http://schemas.microsoft.com/office/drawing/2014/main" id="{6EED0918-7446-4A4D-9015-21B36CEC4A77}"/>
                    </a:ext>
                  </a:extLst>
                </p:cNvPr>
                <p:cNvSpPr>
                  <a:spLocks/>
                </p:cNvSpPr>
                <p:nvPr/>
              </p:nvSpPr>
              <p:spPr bwMode="auto">
                <a:xfrm>
                  <a:off x="3676" y="1234"/>
                  <a:ext cx="54" cy="14"/>
                </a:xfrm>
                <a:custGeom>
                  <a:avLst/>
                  <a:gdLst>
                    <a:gd name="T0" fmla="*/ 0 w 110"/>
                    <a:gd name="T1" fmla="*/ 0 h 26"/>
                    <a:gd name="T2" fmla="*/ 0 w 110"/>
                    <a:gd name="T3" fmla="*/ 1 h 26"/>
                    <a:gd name="T4" fmla="*/ 0 w 110"/>
                    <a:gd name="T5" fmla="*/ 1 h 26"/>
                    <a:gd name="T6" fmla="*/ 0 w 110"/>
                    <a:gd name="T7" fmla="*/ 1 h 26"/>
                    <a:gd name="T8" fmla="*/ 0 w 110"/>
                    <a:gd name="T9" fmla="*/ 1 h 26"/>
                    <a:gd name="T10" fmla="*/ 0 w 110"/>
                    <a:gd name="T11" fmla="*/ 1 h 26"/>
                    <a:gd name="T12" fmla="*/ 0 w 110"/>
                    <a:gd name="T13" fmla="*/ 1 h 26"/>
                    <a:gd name="T14" fmla="*/ 0 w 110"/>
                    <a:gd name="T15" fmla="*/ 1 h 26"/>
                    <a:gd name="T16" fmla="*/ 0 w 110"/>
                    <a:gd name="T17" fmla="*/ 1 h 26"/>
                    <a:gd name="T18" fmla="*/ 0 w 110"/>
                    <a:gd name="T19" fmla="*/ 1 h 26"/>
                    <a:gd name="T20" fmla="*/ 0 w 110"/>
                    <a:gd name="T21" fmla="*/ 1 h 26"/>
                    <a:gd name="T22" fmla="*/ 0 w 110"/>
                    <a:gd name="T23" fmla="*/ 1 h 26"/>
                    <a:gd name="T24" fmla="*/ 0 w 110"/>
                    <a:gd name="T25" fmla="*/ 1 h 26"/>
                    <a:gd name="T26" fmla="*/ 0 w 110"/>
                    <a:gd name="T27" fmla="*/ 0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0"/>
                    <a:gd name="T43" fmla="*/ 0 h 26"/>
                    <a:gd name="T44" fmla="*/ 110 w 110"/>
                    <a:gd name="T45" fmla="*/ 26 h 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0" h="26">
                      <a:moveTo>
                        <a:pt x="0" y="0"/>
                      </a:moveTo>
                      <a:lnTo>
                        <a:pt x="28" y="1"/>
                      </a:lnTo>
                      <a:lnTo>
                        <a:pt x="56" y="7"/>
                      </a:lnTo>
                      <a:lnTo>
                        <a:pt x="77" y="9"/>
                      </a:lnTo>
                      <a:lnTo>
                        <a:pt x="95" y="12"/>
                      </a:lnTo>
                      <a:lnTo>
                        <a:pt x="101" y="20"/>
                      </a:lnTo>
                      <a:lnTo>
                        <a:pt x="110" y="26"/>
                      </a:lnTo>
                      <a:lnTo>
                        <a:pt x="101" y="25"/>
                      </a:lnTo>
                      <a:lnTo>
                        <a:pt x="93" y="14"/>
                      </a:lnTo>
                      <a:lnTo>
                        <a:pt x="71" y="10"/>
                      </a:lnTo>
                      <a:lnTo>
                        <a:pt x="56" y="10"/>
                      </a:lnTo>
                      <a:lnTo>
                        <a:pt x="46" y="7"/>
                      </a:lnTo>
                      <a:lnTo>
                        <a:pt x="27" y="3"/>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715" name="Forma libre 112">
                  <a:extLst>
                    <a:ext uri="{FF2B5EF4-FFF2-40B4-BE49-F238E27FC236}">
                      <a16:creationId xmlns:a16="http://schemas.microsoft.com/office/drawing/2014/main" id="{5BAEC560-4CE1-4B0F-AF30-B1116B5C5CCC}"/>
                    </a:ext>
                  </a:extLst>
                </p:cNvPr>
                <p:cNvSpPr>
                  <a:spLocks/>
                </p:cNvSpPr>
                <p:nvPr/>
              </p:nvSpPr>
              <p:spPr bwMode="auto">
                <a:xfrm>
                  <a:off x="3621" y="1051"/>
                  <a:ext cx="47" cy="52"/>
                </a:xfrm>
                <a:custGeom>
                  <a:avLst/>
                  <a:gdLst>
                    <a:gd name="T0" fmla="*/ 1 w 94"/>
                    <a:gd name="T1" fmla="*/ 1 h 104"/>
                    <a:gd name="T2" fmla="*/ 1 w 94"/>
                    <a:gd name="T3" fmla="*/ 1 h 104"/>
                    <a:gd name="T4" fmla="*/ 1 w 94"/>
                    <a:gd name="T5" fmla="*/ 1 h 104"/>
                    <a:gd name="T6" fmla="*/ 1 w 94"/>
                    <a:gd name="T7" fmla="*/ 1 h 104"/>
                    <a:gd name="T8" fmla="*/ 1 w 94"/>
                    <a:gd name="T9" fmla="*/ 1 h 104"/>
                    <a:gd name="T10" fmla="*/ 1 w 94"/>
                    <a:gd name="T11" fmla="*/ 1 h 104"/>
                    <a:gd name="T12" fmla="*/ 1 w 94"/>
                    <a:gd name="T13" fmla="*/ 1 h 104"/>
                    <a:gd name="T14" fmla="*/ 1 w 94"/>
                    <a:gd name="T15" fmla="*/ 1 h 104"/>
                    <a:gd name="T16" fmla="*/ 1 w 94"/>
                    <a:gd name="T17" fmla="*/ 1 h 104"/>
                    <a:gd name="T18" fmla="*/ 1 w 94"/>
                    <a:gd name="T19" fmla="*/ 1 h 104"/>
                    <a:gd name="T20" fmla="*/ 1 w 94"/>
                    <a:gd name="T21" fmla="*/ 1 h 104"/>
                    <a:gd name="T22" fmla="*/ 1 w 94"/>
                    <a:gd name="T23" fmla="*/ 1 h 104"/>
                    <a:gd name="T24" fmla="*/ 1 w 94"/>
                    <a:gd name="T25" fmla="*/ 1 h 104"/>
                    <a:gd name="T26" fmla="*/ 1 w 94"/>
                    <a:gd name="T27" fmla="*/ 1 h 104"/>
                    <a:gd name="T28" fmla="*/ 1 w 94"/>
                    <a:gd name="T29" fmla="*/ 1 h 104"/>
                    <a:gd name="T30" fmla="*/ 1 w 94"/>
                    <a:gd name="T31" fmla="*/ 1 h 104"/>
                    <a:gd name="T32" fmla="*/ 1 w 94"/>
                    <a:gd name="T33" fmla="*/ 1 h 104"/>
                    <a:gd name="T34" fmla="*/ 1 w 94"/>
                    <a:gd name="T35" fmla="*/ 1 h 104"/>
                    <a:gd name="T36" fmla="*/ 1 w 94"/>
                    <a:gd name="T37" fmla="*/ 1 h 104"/>
                    <a:gd name="T38" fmla="*/ 1 w 94"/>
                    <a:gd name="T39" fmla="*/ 1 h 104"/>
                    <a:gd name="T40" fmla="*/ 1 w 94"/>
                    <a:gd name="T41" fmla="*/ 1 h 104"/>
                    <a:gd name="T42" fmla="*/ 1 w 94"/>
                    <a:gd name="T43" fmla="*/ 1 h 104"/>
                    <a:gd name="T44" fmla="*/ 1 w 94"/>
                    <a:gd name="T45" fmla="*/ 1 h 104"/>
                    <a:gd name="T46" fmla="*/ 1 w 94"/>
                    <a:gd name="T47" fmla="*/ 1 h 104"/>
                    <a:gd name="T48" fmla="*/ 1 w 94"/>
                    <a:gd name="T49" fmla="*/ 1 h 104"/>
                    <a:gd name="T50" fmla="*/ 1 w 94"/>
                    <a:gd name="T51" fmla="*/ 1 h 104"/>
                    <a:gd name="T52" fmla="*/ 1 w 94"/>
                    <a:gd name="T53" fmla="*/ 1 h 104"/>
                    <a:gd name="T54" fmla="*/ 1 w 94"/>
                    <a:gd name="T55" fmla="*/ 1 h 104"/>
                    <a:gd name="T56" fmla="*/ 1 w 94"/>
                    <a:gd name="T57" fmla="*/ 1 h 104"/>
                    <a:gd name="T58" fmla="*/ 0 w 94"/>
                    <a:gd name="T59" fmla="*/ 1 h 104"/>
                    <a:gd name="T60" fmla="*/ 0 w 94"/>
                    <a:gd name="T61" fmla="*/ 1 h 104"/>
                    <a:gd name="T62" fmla="*/ 1 w 94"/>
                    <a:gd name="T63" fmla="*/ 1 h 104"/>
                    <a:gd name="T64" fmla="*/ 1 w 94"/>
                    <a:gd name="T65" fmla="*/ 1 h 104"/>
                    <a:gd name="T66" fmla="*/ 1 w 94"/>
                    <a:gd name="T67" fmla="*/ 0 h 104"/>
                    <a:gd name="T68" fmla="*/ 1 w 94"/>
                    <a:gd name="T69" fmla="*/ 1 h 104"/>
                    <a:gd name="T70" fmla="*/ 1 w 94"/>
                    <a:gd name="T71" fmla="*/ 1 h 1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4"/>
                    <a:gd name="T109" fmla="*/ 0 h 104"/>
                    <a:gd name="T110" fmla="*/ 94 w 94"/>
                    <a:gd name="T111" fmla="*/ 104 h 10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4" h="104">
                      <a:moveTo>
                        <a:pt x="63" y="3"/>
                      </a:moveTo>
                      <a:lnTo>
                        <a:pt x="72" y="9"/>
                      </a:lnTo>
                      <a:lnTo>
                        <a:pt x="77" y="16"/>
                      </a:lnTo>
                      <a:lnTo>
                        <a:pt x="81" y="25"/>
                      </a:lnTo>
                      <a:lnTo>
                        <a:pt x="83" y="28"/>
                      </a:lnTo>
                      <a:lnTo>
                        <a:pt x="83" y="33"/>
                      </a:lnTo>
                      <a:lnTo>
                        <a:pt x="81" y="39"/>
                      </a:lnTo>
                      <a:lnTo>
                        <a:pt x="86" y="43"/>
                      </a:lnTo>
                      <a:lnTo>
                        <a:pt x="91" y="54"/>
                      </a:lnTo>
                      <a:lnTo>
                        <a:pt x="94" y="59"/>
                      </a:lnTo>
                      <a:lnTo>
                        <a:pt x="94" y="62"/>
                      </a:lnTo>
                      <a:lnTo>
                        <a:pt x="94" y="64"/>
                      </a:lnTo>
                      <a:lnTo>
                        <a:pt x="91" y="64"/>
                      </a:lnTo>
                      <a:lnTo>
                        <a:pt x="87" y="64"/>
                      </a:lnTo>
                      <a:lnTo>
                        <a:pt x="86" y="65"/>
                      </a:lnTo>
                      <a:lnTo>
                        <a:pt x="86" y="70"/>
                      </a:lnTo>
                      <a:lnTo>
                        <a:pt x="87" y="76"/>
                      </a:lnTo>
                      <a:lnTo>
                        <a:pt x="84" y="77"/>
                      </a:lnTo>
                      <a:lnTo>
                        <a:pt x="84" y="82"/>
                      </a:lnTo>
                      <a:lnTo>
                        <a:pt x="83" y="85"/>
                      </a:lnTo>
                      <a:lnTo>
                        <a:pt x="81" y="91"/>
                      </a:lnTo>
                      <a:lnTo>
                        <a:pt x="78" y="94"/>
                      </a:lnTo>
                      <a:lnTo>
                        <a:pt x="74" y="94"/>
                      </a:lnTo>
                      <a:lnTo>
                        <a:pt x="68" y="92"/>
                      </a:lnTo>
                      <a:lnTo>
                        <a:pt x="60" y="91"/>
                      </a:lnTo>
                      <a:lnTo>
                        <a:pt x="62" y="104"/>
                      </a:lnTo>
                      <a:lnTo>
                        <a:pt x="10" y="88"/>
                      </a:lnTo>
                      <a:lnTo>
                        <a:pt x="15" y="77"/>
                      </a:lnTo>
                      <a:lnTo>
                        <a:pt x="15" y="70"/>
                      </a:lnTo>
                      <a:lnTo>
                        <a:pt x="0" y="56"/>
                      </a:lnTo>
                      <a:lnTo>
                        <a:pt x="0" y="19"/>
                      </a:lnTo>
                      <a:lnTo>
                        <a:pt x="10" y="9"/>
                      </a:lnTo>
                      <a:lnTo>
                        <a:pt x="21" y="5"/>
                      </a:lnTo>
                      <a:lnTo>
                        <a:pt x="34" y="0"/>
                      </a:lnTo>
                      <a:lnTo>
                        <a:pt x="50" y="2"/>
                      </a:lnTo>
                      <a:lnTo>
                        <a:pt x="63" y="3"/>
                      </a:lnTo>
                      <a:close/>
                    </a:path>
                  </a:pathLst>
                </a:custGeom>
                <a:solidFill>
                  <a:srgbClr val="FFC080"/>
                </a:solidFill>
                <a:ln w="1588">
                  <a:solidFill>
                    <a:srgbClr val="402000"/>
                  </a:solidFill>
                  <a:round/>
                  <a:headEnd/>
                  <a:tailEnd/>
                </a:ln>
              </p:spPr>
              <p:txBody>
                <a:bodyPr/>
                <a:lstStyle/>
                <a:p>
                  <a:endParaRPr lang="es-AR" sz="1662"/>
                </a:p>
              </p:txBody>
            </p:sp>
            <p:sp>
              <p:nvSpPr>
                <p:cNvPr id="37716" name="Forma libre 113">
                  <a:extLst>
                    <a:ext uri="{FF2B5EF4-FFF2-40B4-BE49-F238E27FC236}">
                      <a16:creationId xmlns:a16="http://schemas.microsoft.com/office/drawing/2014/main" id="{2428C49B-383C-4D90-843C-D8AF725D4BD4}"/>
                    </a:ext>
                  </a:extLst>
                </p:cNvPr>
                <p:cNvSpPr>
                  <a:spLocks/>
                </p:cNvSpPr>
                <p:nvPr/>
              </p:nvSpPr>
              <p:spPr bwMode="auto">
                <a:xfrm>
                  <a:off x="3663" y="1082"/>
                  <a:ext cx="2" cy="1"/>
                </a:xfrm>
                <a:custGeom>
                  <a:avLst/>
                  <a:gdLst>
                    <a:gd name="T0" fmla="*/ 1 w 4"/>
                    <a:gd name="T1" fmla="*/ 0 h 2"/>
                    <a:gd name="T2" fmla="*/ 1 w 4"/>
                    <a:gd name="T3" fmla="*/ 1 h 2"/>
                    <a:gd name="T4" fmla="*/ 1 w 4"/>
                    <a:gd name="T5" fmla="*/ 0 h 2"/>
                    <a:gd name="T6" fmla="*/ 0 w 4"/>
                    <a:gd name="T7" fmla="*/ 1 h 2"/>
                    <a:gd name="T8" fmla="*/ 0 w 4"/>
                    <a:gd name="T9" fmla="*/ 0 h 2"/>
                    <a:gd name="T10" fmla="*/ 1 w 4"/>
                    <a:gd name="T11" fmla="*/ 0 h 2"/>
                    <a:gd name="T12" fmla="*/ 1 w 4"/>
                    <a:gd name="T13" fmla="*/ 0 h 2"/>
                    <a:gd name="T14" fmla="*/ 0 60000 65536"/>
                    <a:gd name="T15" fmla="*/ 0 60000 65536"/>
                    <a:gd name="T16" fmla="*/ 0 60000 65536"/>
                    <a:gd name="T17" fmla="*/ 0 60000 65536"/>
                    <a:gd name="T18" fmla="*/ 0 60000 65536"/>
                    <a:gd name="T19" fmla="*/ 0 60000 65536"/>
                    <a:gd name="T20" fmla="*/ 0 60000 65536"/>
                    <a:gd name="T21" fmla="*/ 0 w 4"/>
                    <a:gd name="T22" fmla="*/ 0 h 2"/>
                    <a:gd name="T23" fmla="*/ 4 w 4"/>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2">
                      <a:moveTo>
                        <a:pt x="4" y="0"/>
                      </a:moveTo>
                      <a:lnTo>
                        <a:pt x="4" y="2"/>
                      </a:lnTo>
                      <a:lnTo>
                        <a:pt x="2" y="0"/>
                      </a:lnTo>
                      <a:lnTo>
                        <a:pt x="0" y="2"/>
                      </a:lnTo>
                      <a:lnTo>
                        <a:pt x="0" y="0"/>
                      </a:lnTo>
                      <a:lnTo>
                        <a:pt x="2" y="0"/>
                      </a:lnTo>
                      <a:lnTo>
                        <a:pt x="4"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717" name="Forma libre 114">
                  <a:extLst>
                    <a:ext uri="{FF2B5EF4-FFF2-40B4-BE49-F238E27FC236}">
                      <a16:creationId xmlns:a16="http://schemas.microsoft.com/office/drawing/2014/main" id="{7B611FF2-C3B1-44CC-85B6-4A4EB1E50A5A}"/>
                    </a:ext>
                  </a:extLst>
                </p:cNvPr>
                <p:cNvSpPr>
                  <a:spLocks/>
                </p:cNvSpPr>
                <p:nvPr/>
              </p:nvSpPr>
              <p:spPr bwMode="auto">
                <a:xfrm>
                  <a:off x="3662" y="1080"/>
                  <a:ext cx="1" cy="2"/>
                </a:xfrm>
                <a:custGeom>
                  <a:avLst/>
                  <a:gdLst>
                    <a:gd name="T0" fmla="*/ 1 w 1"/>
                    <a:gd name="T1" fmla="*/ 0 h 4"/>
                    <a:gd name="T2" fmla="*/ 0 w 1"/>
                    <a:gd name="T3" fmla="*/ 1 h 4"/>
                    <a:gd name="T4" fmla="*/ 0 w 1"/>
                    <a:gd name="T5" fmla="*/ 1 h 4"/>
                    <a:gd name="T6" fmla="*/ 0 w 1"/>
                    <a:gd name="T7" fmla="*/ 1 h 4"/>
                    <a:gd name="T8" fmla="*/ 0 w 1"/>
                    <a:gd name="T9" fmla="*/ 1 h 4"/>
                    <a:gd name="T10" fmla="*/ 0 w 1"/>
                    <a:gd name="T11" fmla="*/ 0 h 4"/>
                    <a:gd name="T12" fmla="*/ 1 w 1"/>
                    <a:gd name="T13" fmla="*/ 0 h 4"/>
                    <a:gd name="T14" fmla="*/ 0 60000 65536"/>
                    <a:gd name="T15" fmla="*/ 0 60000 65536"/>
                    <a:gd name="T16" fmla="*/ 0 60000 65536"/>
                    <a:gd name="T17" fmla="*/ 0 60000 65536"/>
                    <a:gd name="T18" fmla="*/ 0 60000 65536"/>
                    <a:gd name="T19" fmla="*/ 0 60000 65536"/>
                    <a:gd name="T20" fmla="*/ 0 60000 65536"/>
                    <a:gd name="T21" fmla="*/ 0 w 1"/>
                    <a:gd name="T22" fmla="*/ 0 h 4"/>
                    <a:gd name="T23" fmla="*/ 1 w 1"/>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4">
                      <a:moveTo>
                        <a:pt x="1" y="0"/>
                      </a:moveTo>
                      <a:lnTo>
                        <a:pt x="0" y="1"/>
                      </a:lnTo>
                      <a:lnTo>
                        <a:pt x="0" y="3"/>
                      </a:lnTo>
                      <a:lnTo>
                        <a:pt x="0" y="4"/>
                      </a:lnTo>
                      <a:lnTo>
                        <a:pt x="0" y="1"/>
                      </a:lnTo>
                      <a:lnTo>
                        <a:pt x="0" y="0"/>
                      </a:lnTo>
                      <a:lnTo>
                        <a:pt x="1"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718" name="Forma libre 115">
                  <a:extLst>
                    <a:ext uri="{FF2B5EF4-FFF2-40B4-BE49-F238E27FC236}">
                      <a16:creationId xmlns:a16="http://schemas.microsoft.com/office/drawing/2014/main" id="{F4F981F4-5341-439E-B84A-B9D472552524}"/>
                    </a:ext>
                  </a:extLst>
                </p:cNvPr>
                <p:cNvSpPr>
                  <a:spLocks/>
                </p:cNvSpPr>
                <p:nvPr/>
              </p:nvSpPr>
              <p:spPr bwMode="auto">
                <a:xfrm>
                  <a:off x="3660" y="1074"/>
                  <a:ext cx="2" cy="4"/>
                </a:xfrm>
                <a:custGeom>
                  <a:avLst/>
                  <a:gdLst>
                    <a:gd name="T0" fmla="*/ 0 w 3"/>
                    <a:gd name="T1" fmla="*/ 0 h 8"/>
                    <a:gd name="T2" fmla="*/ 1 w 3"/>
                    <a:gd name="T3" fmla="*/ 1 h 8"/>
                    <a:gd name="T4" fmla="*/ 1 w 3"/>
                    <a:gd name="T5" fmla="*/ 1 h 8"/>
                    <a:gd name="T6" fmla="*/ 1 w 3"/>
                    <a:gd name="T7" fmla="*/ 1 h 8"/>
                    <a:gd name="T8" fmla="*/ 0 w 3"/>
                    <a:gd name="T9" fmla="*/ 0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0"/>
                      </a:moveTo>
                      <a:lnTo>
                        <a:pt x="2" y="5"/>
                      </a:lnTo>
                      <a:lnTo>
                        <a:pt x="3" y="8"/>
                      </a:lnTo>
                      <a:lnTo>
                        <a:pt x="2" y="5"/>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719" name="Forma libre 116">
                  <a:extLst>
                    <a:ext uri="{FF2B5EF4-FFF2-40B4-BE49-F238E27FC236}">
                      <a16:creationId xmlns:a16="http://schemas.microsoft.com/office/drawing/2014/main" id="{06B9B0E6-7E3F-47B9-AF88-F470835EE18A}"/>
                    </a:ext>
                  </a:extLst>
                </p:cNvPr>
                <p:cNvSpPr>
                  <a:spLocks/>
                </p:cNvSpPr>
                <p:nvPr/>
              </p:nvSpPr>
              <p:spPr bwMode="auto">
                <a:xfrm>
                  <a:off x="3656" y="1070"/>
                  <a:ext cx="4" cy="3"/>
                </a:xfrm>
                <a:custGeom>
                  <a:avLst/>
                  <a:gdLst>
                    <a:gd name="T0" fmla="*/ 0 w 9"/>
                    <a:gd name="T1" fmla="*/ 0 h 6"/>
                    <a:gd name="T2" fmla="*/ 0 w 9"/>
                    <a:gd name="T3" fmla="*/ 1 h 6"/>
                    <a:gd name="T4" fmla="*/ 0 w 9"/>
                    <a:gd name="T5" fmla="*/ 1 h 6"/>
                    <a:gd name="T6" fmla="*/ 0 w 9"/>
                    <a:gd name="T7" fmla="*/ 1 h 6"/>
                    <a:gd name="T8" fmla="*/ 0 w 9"/>
                    <a:gd name="T9" fmla="*/ 1 h 6"/>
                    <a:gd name="T10" fmla="*/ 0 w 9"/>
                    <a:gd name="T11" fmla="*/ 1 h 6"/>
                    <a:gd name="T12" fmla="*/ 0 w 9"/>
                    <a:gd name="T13" fmla="*/ 1 h 6"/>
                    <a:gd name="T14" fmla="*/ 0 w 9"/>
                    <a:gd name="T15" fmla="*/ 1 h 6"/>
                    <a:gd name="T16" fmla="*/ 0 w 9"/>
                    <a:gd name="T17" fmla="*/ 1 h 6"/>
                    <a:gd name="T18" fmla="*/ 0 w 9"/>
                    <a:gd name="T19" fmla="*/ 0 h 6"/>
                    <a:gd name="T20" fmla="*/ 0 w 9"/>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6"/>
                    <a:gd name="T35" fmla="*/ 9 w 9"/>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6">
                      <a:moveTo>
                        <a:pt x="9" y="0"/>
                      </a:moveTo>
                      <a:lnTo>
                        <a:pt x="8" y="3"/>
                      </a:lnTo>
                      <a:lnTo>
                        <a:pt x="8" y="4"/>
                      </a:lnTo>
                      <a:lnTo>
                        <a:pt x="9" y="6"/>
                      </a:lnTo>
                      <a:lnTo>
                        <a:pt x="8" y="3"/>
                      </a:lnTo>
                      <a:lnTo>
                        <a:pt x="5" y="3"/>
                      </a:lnTo>
                      <a:lnTo>
                        <a:pt x="3" y="3"/>
                      </a:lnTo>
                      <a:lnTo>
                        <a:pt x="0" y="3"/>
                      </a:lnTo>
                      <a:lnTo>
                        <a:pt x="3" y="0"/>
                      </a:lnTo>
                      <a:lnTo>
                        <a:pt x="9"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720" name="Forma libre 117">
                  <a:extLst>
                    <a:ext uri="{FF2B5EF4-FFF2-40B4-BE49-F238E27FC236}">
                      <a16:creationId xmlns:a16="http://schemas.microsoft.com/office/drawing/2014/main" id="{BDE4023D-009A-4BD8-B3C6-636D3B9571D2}"/>
                    </a:ext>
                  </a:extLst>
                </p:cNvPr>
                <p:cNvSpPr>
                  <a:spLocks/>
                </p:cNvSpPr>
                <p:nvPr/>
              </p:nvSpPr>
              <p:spPr bwMode="auto">
                <a:xfrm>
                  <a:off x="3653" y="1065"/>
                  <a:ext cx="9" cy="3"/>
                </a:xfrm>
                <a:custGeom>
                  <a:avLst/>
                  <a:gdLst>
                    <a:gd name="T0" fmla="*/ 1 w 18"/>
                    <a:gd name="T1" fmla="*/ 1 h 6"/>
                    <a:gd name="T2" fmla="*/ 1 w 18"/>
                    <a:gd name="T3" fmla="*/ 1 h 6"/>
                    <a:gd name="T4" fmla="*/ 1 w 18"/>
                    <a:gd name="T5" fmla="*/ 1 h 6"/>
                    <a:gd name="T6" fmla="*/ 1 w 18"/>
                    <a:gd name="T7" fmla="*/ 1 h 6"/>
                    <a:gd name="T8" fmla="*/ 1 w 18"/>
                    <a:gd name="T9" fmla="*/ 1 h 6"/>
                    <a:gd name="T10" fmla="*/ 1 w 18"/>
                    <a:gd name="T11" fmla="*/ 1 h 6"/>
                    <a:gd name="T12" fmla="*/ 0 w 18"/>
                    <a:gd name="T13" fmla="*/ 1 h 6"/>
                    <a:gd name="T14" fmla="*/ 1 w 18"/>
                    <a:gd name="T15" fmla="*/ 1 h 6"/>
                    <a:gd name="T16" fmla="*/ 1 w 18"/>
                    <a:gd name="T17" fmla="*/ 1 h 6"/>
                    <a:gd name="T18" fmla="*/ 1 w 18"/>
                    <a:gd name="T19" fmla="*/ 0 h 6"/>
                    <a:gd name="T20" fmla="*/ 1 w 18"/>
                    <a:gd name="T21" fmla="*/ 1 h 6"/>
                    <a:gd name="T22" fmla="*/ 1 w 18"/>
                    <a:gd name="T23" fmla="*/ 0 h 6"/>
                    <a:gd name="T24" fmla="*/ 1 w 18"/>
                    <a:gd name="T25" fmla="*/ 1 h 6"/>
                    <a:gd name="T26" fmla="*/ 1 w 18"/>
                    <a:gd name="T27" fmla="*/ 1 h 6"/>
                    <a:gd name="T28" fmla="*/ 1 w 18"/>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
                    <a:gd name="T46" fmla="*/ 0 h 6"/>
                    <a:gd name="T47" fmla="*/ 18 w 18"/>
                    <a:gd name="T48" fmla="*/ 6 h 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 h="6">
                      <a:moveTo>
                        <a:pt x="18" y="3"/>
                      </a:moveTo>
                      <a:lnTo>
                        <a:pt x="18" y="6"/>
                      </a:lnTo>
                      <a:lnTo>
                        <a:pt x="15" y="6"/>
                      </a:lnTo>
                      <a:lnTo>
                        <a:pt x="12" y="5"/>
                      </a:lnTo>
                      <a:lnTo>
                        <a:pt x="9" y="3"/>
                      </a:lnTo>
                      <a:lnTo>
                        <a:pt x="3" y="3"/>
                      </a:lnTo>
                      <a:lnTo>
                        <a:pt x="0" y="3"/>
                      </a:lnTo>
                      <a:lnTo>
                        <a:pt x="5" y="2"/>
                      </a:lnTo>
                      <a:lnTo>
                        <a:pt x="8" y="2"/>
                      </a:lnTo>
                      <a:lnTo>
                        <a:pt x="8" y="0"/>
                      </a:lnTo>
                      <a:lnTo>
                        <a:pt x="11" y="2"/>
                      </a:lnTo>
                      <a:lnTo>
                        <a:pt x="11" y="0"/>
                      </a:lnTo>
                      <a:lnTo>
                        <a:pt x="14" y="2"/>
                      </a:lnTo>
                      <a:lnTo>
                        <a:pt x="15" y="2"/>
                      </a:lnTo>
                      <a:lnTo>
                        <a:pt x="18" y="3"/>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721" name="Forma libre 118">
                  <a:extLst>
                    <a:ext uri="{FF2B5EF4-FFF2-40B4-BE49-F238E27FC236}">
                      <a16:creationId xmlns:a16="http://schemas.microsoft.com/office/drawing/2014/main" id="{E0529006-BD32-4F54-AC8B-973F1852E093}"/>
                    </a:ext>
                  </a:extLst>
                </p:cNvPr>
                <p:cNvSpPr>
                  <a:spLocks/>
                </p:cNvSpPr>
                <p:nvPr/>
              </p:nvSpPr>
              <p:spPr bwMode="auto">
                <a:xfrm>
                  <a:off x="3637" y="1070"/>
                  <a:ext cx="5" cy="9"/>
                </a:xfrm>
                <a:custGeom>
                  <a:avLst/>
                  <a:gdLst>
                    <a:gd name="T0" fmla="*/ 0 w 11"/>
                    <a:gd name="T1" fmla="*/ 0 h 19"/>
                    <a:gd name="T2" fmla="*/ 0 w 11"/>
                    <a:gd name="T3" fmla="*/ 0 h 19"/>
                    <a:gd name="T4" fmla="*/ 0 w 11"/>
                    <a:gd name="T5" fmla="*/ 0 h 19"/>
                    <a:gd name="T6" fmla="*/ 0 w 11"/>
                    <a:gd name="T7" fmla="*/ 0 h 19"/>
                    <a:gd name="T8" fmla="*/ 0 w 11"/>
                    <a:gd name="T9" fmla="*/ 0 h 19"/>
                    <a:gd name="T10" fmla="*/ 0 w 11"/>
                    <a:gd name="T11" fmla="*/ 0 h 19"/>
                    <a:gd name="T12" fmla="*/ 0 w 11"/>
                    <a:gd name="T13" fmla="*/ 0 h 19"/>
                    <a:gd name="T14" fmla="*/ 0 w 11"/>
                    <a:gd name="T15" fmla="*/ 0 h 19"/>
                    <a:gd name="T16" fmla="*/ 0 w 11"/>
                    <a:gd name="T17" fmla="*/ 0 h 19"/>
                    <a:gd name="T18" fmla="*/ 0 w 11"/>
                    <a:gd name="T19" fmla="*/ 0 h 19"/>
                    <a:gd name="T20" fmla="*/ 0 w 11"/>
                    <a:gd name="T21" fmla="*/ 0 h 19"/>
                    <a:gd name="T22" fmla="*/ 0 w 11"/>
                    <a:gd name="T23" fmla="*/ 0 h 19"/>
                    <a:gd name="T24" fmla="*/ 0 w 11"/>
                    <a:gd name="T25" fmla="*/ 0 h 19"/>
                    <a:gd name="T26" fmla="*/ 0 w 11"/>
                    <a:gd name="T27" fmla="*/ 0 h 19"/>
                    <a:gd name="T28" fmla="*/ 0 w 11"/>
                    <a:gd name="T29" fmla="*/ 0 h 19"/>
                    <a:gd name="T30" fmla="*/ 0 w 11"/>
                    <a:gd name="T31" fmla="*/ 0 h 19"/>
                    <a:gd name="T32" fmla="*/ 0 w 11"/>
                    <a:gd name="T33" fmla="*/ 0 h 19"/>
                    <a:gd name="T34" fmla="*/ 0 w 11"/>
                    <a:gd name="T35" fmla="*/ 0 h 19"/>
                    <a:gd name="T36" fmla="*/ 0 w 11"/>
                    <a:gd name="T37" fmla="*/ 0 h 19"/>
                    <a:gd name="T38" fmla="*/ 0 w 11"/>
                    <a:gd name="T39" fmla="*/ 0 h 19"/>
                    <a:gd name="T40" fmla="*/ 0 w 11"/>
                    <a:gd name="T41" fmla="*/ 0 h 19"/>
                    <a:gd name="T42" fmla="*/ 0 w 11"/>
                    <a:gd name="T43" fmla="*/ 0 h 19"/>
                    <a:gd name="T44" fmla="*/ 0 w 11"/>
                    <a:gd name="T45" fmla="*/ 0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
                    <a:gd name="T70" fmla="*/ 0 h 19"/>
                    <a:gd name="T71" fmla="*/ 11 w 11"/>
                    <a:gd name="T72" fmla="*/ 19 h 1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 h="19">
                      <a:moveTo>
                        <a:pt x="11" y="3"/>
                      </a:moveTo>
                      <a:lnTo>
                        <a:pt x="8" y="2"/>
                      </a:lnTo>
                      <a:lnTo>
                        <a:pt x="3" y="2"/>
                      </a:lnTo>
                      <a:lnTo>
                        <a:pt x="2" y="5"/>
                      </a:lnTo>
                      <a:lnTo>
                        <a:pt x="2" y="9"/>
                      </a:lnTo>
                      <a:lnTo>
                        <a:pt x="2" y="14"/>
                      </a:lnTo>
                      <a:lnTo>
                        <a:pt x="3" y="17"/>
                      </a:lnTo>
                      <a:lnTo>
                        <a:pt x="5" y="12"/>
                      </a:lnTo>
                      <a:lnTo>
                        <a:pt x="6" y="9"/>
                      </a:lnTo>
                      <a:lnTo>
                        <a:pt x="9" y="8"/>
                      </a:lnTo>
                      <a:lnTo>
                        <a:pt x="8" y="11"/>
                      </a:lnTo>
                      <a:lnTo>
                        <a:pt x="5" y="14"/>
                      </a:lnTo>
                      <a:lnTo>
                        <a:pt x="5" y="17"/>
                      </a:lnTo>
                      <a:lnTo>
                        <a:pt x="5" y="19"/>
                      </a:lnTo>
                      <a:lnTo>
                        <a:pt x="8" y="19"/>
                      </a:lnTo>
                      <a:lnTo>
                        <a:pt x="3" y="19"/>
                      </a:lnTo>
                      <a:lnTo>
                        <a:pt x="0" y="15"/>
                      </a:lnTo>
                      <a:lnTo>
                        <a:pt x="0" y="9"/>
                      </a:lnTo>
                      <a:lnTo>
                        <a:pt x="0" y="5"/>
                      </a:lnTo>
                      <a:lnTo>
                        <a:pt x="3" y="0"/>
                      </a:lnTo>
                      <a:lnTo>
                        <a:pt x="6" y="0"/>
                      </a:lnTo>
                      <a:lnTo>
                        <a:pt x="9" y="0"/>
                      </a:lnTo>
                      <a:lnTo>
                        <a:pt x="11" y="3"/>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722" name="Forma libre 119">
                  <a:extLst>
                    <a:ext uri="{FF2B5EF4-FFF2-40B4-BE49-F238E27FC236}">
                      <a16:creationId xmlns:a16="http://schemas.microsoft.com/office/drawing/2014/main" id="{418E6900-F490-4CAA-890B-53891E4CE3CD}"/>
                    </a:ext>
                  </a:extLst>
                </p:cNvPr>
                <p:cNvSpPr>
                  <a:spLocks/>
                </p:cNvSpPr>
                <p:nvPr/>
              </p:nvSpPr>
              <p:spPr bwMode="auto">
                <a:xfrm>
                  <a:off x="3636" y="1068"/>
                  <a:ext cx="8" cy="13"/>
                </a:xfrm>
                <a:custGeom>
                  <a:avLst/>
                  <a:gdLst>
                    <a:gd name="T0" fmla="*/ 0 w 17"/>
                    <a:gd name="T1" fmla="*/ 0 h 27"/>
                    <a:gd name="T2" fmla="*/ 0 w 17"/>
                    <a:gd name="T3" fmla="*/ 0 h 27"/>
                    <a:gd name="T4" fmla="*/ 0 w 17"/>
                    <a:gd name="T5" fmla="*/ 0 h 27"/>
                    <a:gd name="T6" fmla="*/ 0 w 17"/>
                    <a:gd name="T7" fmla="*/ 0 h 27"/>
                    <a:gd name="T8" fmla="*/ 0 w 17"/>
                    <a:gd name="T9" fmla="*/ 0 h 27"/>
                    <a:gd name="T10" fmla="*/ 0 w 17"/>
                    <a:gd name="T11" fmla="*/ 0 h 27"/>
                    <a:gd name="T12" fmla="*/ 0 w 17"/>
                    <a:gd name="T13" fmla="*/ 0 h 27"/>
                    <a:gd name="T14" fmla="*/ 0 w 17"/>
                    <a:gd name="T15" fmla="*/ 0 h 27"/>
                    <a:gd name="T16" fmla="*/ 0 w 17"/>
                    <a:gd name="T17" fmla="*/ 0 h 27"/>
                    <a:gd name="T18" fmla="*/ 0 w 17"/>
                    <a:gd name="T19" fmla="*/ 0 h 27"/>
                    <a:gd name="T20" fmla="*/ 0 w 17"/>
                    <a:gd name="T21" fmla="*/ 0 h 27"/>
                    <a:gd name="T22" fmla="*/ 0 w 17"/>
                    <a:gd name="T23" fmla="*/ 0 h 27"/>
                    <a:gd name="T24" fmla="*/ 0 w 17"/>
                    <a:gd name="T25" fmla="*/ 0 h 27"/>
                    <a:gd name="T26" fmla="*/ 0 w 17"/>
                    <a:gd name="T27" fmla="*/ 0 h 27"/>
                    <a:gd name="T28" fmla="*/ 0 w 17"/>
                    <a:gd name="T29" fmla="*/ 0 h 27"/>
                    <a:gd name="T30" fmla="*/ 0 w 17"/>
                    <a:gd name="T31" fmla="*/ 0 h 27"/>
                    <a:gd name="T32" fmla="*/ 0 w 17"/>
                    <a:gd name="T33" fmla="*/ 0 h 27"/>
                    <a:gd name="T34" fmla="*/ 0 w 17"/>
                    <a:gd name="T35" fmla="*/ 0 h 27"/>
                    <a:gd name="T36" fmla="*/ 0 w 17"/>
                    <a:gd name="T37" fmla="*/ 0 h 27"/>
                    <a:gd name="T38" fmla="*/ 0 w 17"/>
                    <a:gd name="T39" fmla="*/ 0 h 27"/>
                    <a:gd name="T40" fmla="*/ 0 w 17"/>
                    <a:gd name="T41" fmla="*/ 0 h 27"/>
                    <a:gd name="T42" fmla="*/ 0 w 17"/>
                    <a:gd name="T43" fmla="*/ 0 h 27"/>
                    <a:gd name="T44" fmla="*/ 0 w 17"/>
                    <a:gd name="T45" fmla="*/ 0 h 27"/>
                    <a:gd name="T46" fmla="*/ 0 w 17"/>
                    <a:gd name="T47" fmla="*/ 0 h 27"/>
                    <a:gd name="T48" fmla="*/ 0 w 17"/>
                    <a:gd name="T49" fmla="*/ 0 h 27"/>
                    <a:gd name="T50" fmla="*/ 0 w 17"/>
                    <a:gd name="T51" fmla="*/ 0 h 27"/>
                    <a:gd name="T52" fmla="*/ 0 w 17"/>
                    <a:gd name="T53" fmla="*/ 0 h 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
                    <a:gd name="T82" fmla="*/ 0 h 27"/>
                    <a:gd name="T83" fmla="*/ 17 w 17"/>
                    <a:gd name="T84" fmla="*/ 27 h 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 h="27">
                      <a:moveTo>
                        <a:pt x="17" y="6"/>
                      </a:moveTo>
                      <a:lnTo>
                        <a:pt x="14" y="2"/>
                      </a:lnTo>
                      <a:lnTo>
                        <a:pt x="9" y="0"/>
                      </a:lnTo>
                      <a:lnTo>
                        <a:pt x="5" y="2"/>
                      </a:lnTo>
                      <a:lnTo>
                        <a:pt x="2" y="5"/>
                      </a:lnTo>
                      <a:lnTo>
                        <a:pt x="2" y="8"/>
                      </a:lnTo>
                      <a:lnTo>
                        <a:pt x="2" y="12"/>
                      </a:lnTo>
                      <a:lnTo>
                        <a:pt x="2" y="14"/>
                      </a:lnTo>
                      <a:lnTo>
                        <a:pt x="2" y="17"/>
                      </a:lnTo>
                      <a:lnTo>
                        <a:pt x="3" y="21"/>
                      </a:lnTo>
                      <a:lnTo>
                        <a:pt x="6" y="25"/>
                      </a:lnTo>
                      <a:lnTo>
                        <a:pt x="8" y="25"/>
                      </a:lnTo>
                      <a:lnTo>
                        <a:pt x="11" y="25"/>
                      </a:lnTo>
                      <a:lnTo>
                        <a:pt x="9" y="27"/>
                      </a:lnTo>
                      <a:lnTo>
                        <a:pt x="6" y="27"/>
                      </a:lnTo>
                      <a:lnTo>
                        <a:pt x="3" y="25"/>
                      </a:lnTo>
                      <a:lnTo>
                        <a:pt x="0" y="21"/>
                      </a:lnTo>
                      <a:lnTo>
                        <a:pt x="0" y="15"/>
                      </a:lnTo>
                      <a:lnTo>
                        <a:pt x="0" y="11"/>
                      </a:lnTo>
                      <a:lnTo>
                        <a:pt x="0" y="6"/>
                      </a:lnTo>
                      <a:lnTo>
                        <a:pt x="2" y="3"/>
                      </a:lnTo>
                      <a:lnTo>
                        <a:pt x="3" y="0"/>
                      </a:lnTo>
                      <a:lnTo>
                        <a:pt x="8" y="0"/>
                      </a:lnTo>
                      <a:lnTo>
                        <a:pt x="14" y="0"/>
                      </a:lnTo>
                      <a:lnTo>
                        <a:pt x="17" y="2"/>
                      </a:lnTo>
                      <a:lnTo>
                        <a:pt x="17" y="6"/>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723" name="Forma libre 120">
                  <a:extLst>
                    <a:ext uri="{FF2B5EF4-FFF2-40B4-BE49-F238E27FC236}">
                      <a16:creationId xmlns:a16="http://schemas.microsoft.com/office/drawing/2014/main" id="{13640A44-36D6-439B-80A1-A2AE76FF227E}"/>
                    </a:ext>
                  </a:extLst>
                </p:cNvPr>
                <p:cNvSpPr>
                  <a:spLocks/>
                </p:cNvSpPr>
                <p:nvPr/>
              </p:nvSpPr>
              <p:spPr bwMode="auto">
                <a:xfrm>
                  <a:off x="3640" y="1082"/>
                  <a:ext cx="8" cy="12"/>
                </a:xfrm>
                <a:custGeom>
                  <a:avLst/>
                  <a:gdLst>
                    <a:gd name="T0" fmla="*/ 0 w 15"/>
                    <a:gd name="T1" fmla="*/ 0 h 24"/>
                    <a:gd name="T2" fmla="*/ 1 w 15"/>
                    <a:gd name="T3" fmla="*/ 1 h 24"/>
                    <a:gd name="T4" fmla="*/ 1 w 15"/>
                    <a:gd name="T5" fmla="*/ 1 h 24"/>
                    <a:gd name="T6" fmla="*/ 1 w 15"/>
                    <a:gd name="T7" fmla="*/ 1 h 24"/>
                    <a:gd name="T8" fmla="*/ 1 w 15"/>
                    <a:gd name="T9" fmla="*/ 1 h 24"/>
                    <a:gd name="T10" fmla="*/ 1 w 15"/>
                    <a:gd name="T11" fmla="*/ 1 h 24"/>
                    <a:gd name="T12" fmla="*/ 1 w 15"/>
                    <a:gd name="T13" fmla="*/ 1 h 24"/>
                    <a:gd name="T14" fmla="*/ 1 w 15"/>
                    <a:gd name="T15" fmla="*/ 1 h 24"/>
                    <a:gd name="T16" fmla="*/ 1 w 15"/>
                    <a:gd name="T17" fmla="*/ 1 h 24"/>
                    <a:gd name="T18" fmla="*/ 0 w 15"/>
                    <a:gd name="T19" fmla="*/ 0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24"/>
                    <a:gd name="T32" fmla="*/ 15 w 15"/>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24">
                      <a:moveTo>
                        <a:pt x="0" y="0"/>
                      </a:moveTo>
                      <a:lnTo>
                        <a:pt x="3" y="6"/>
                      </a:lnTo>
                      <a:lnTo>
                        <a:pt x="6" y="11"/>
                      </a:lnTo>
                      <a:lnTo>
                        <a:pt x="9" y="15"/>
                      </a:lnTo>
                      <a:lnTo>
                        <a:pt x="14" y="21"/>
                      </a:lnTo>
                      <a:lnTo>
                        <a:pt x="15" y="24"/>
                      </a:lnTo>
                      <a:lnTo>
                        <a:pt x="11" y="21"/>
                      </a:lnTo>
                      <a:lnTo>
                        <a:pt x="6" y="15"/>
                      </a:lnTo>
                      <a:lnTo>
                        <a:pt x="3" y="9"/>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724" name="Forma libre 121">
                  <a:extLst>
                    <a:ext uri="{FF2B5EF4-FFF2-40B4-BE49-F238E27FC236}">
                      <a16:creationId xmlns:a16="http://schemas.microsoft.com/office/drawing/2014/main" id="{47CE6F7B-579B-432D-B4E1-FD36783C3A9B}"/>
                    </a:ext>
                  </a:extLst>
                </p:cNvPr>
                <p:cNvSpPr>
                  <a:spLocks/>
                </p:cNvSpPr>
                <p:nvPr/>
              </p:nvSpPr>
              <p:spPr bwMode="auto">
                <a:xfrm>
                  <a:off x="3617" y="1044"/>
                  <a:ext cx="43" cy="43"/>
                </a:xfrm>
                <a:custGeom>
                  <a:avLst/>
                  <a:gdLst>
                    <a:gd name="T0" fmla="*/ 1 w 86"/>
                    <a:gd name="T1" fmla="*/ 1 h 86"/>
                    <a:gd name="T2" fmla="*/ 1 w 86"/>
                    <a:gd name="T3" fmla="*/ 1 h 86"/>
                    <a:gd name="T4" fmla="*/ 1 w 86"/>
                    <a:gd name="T5" fmla="*/ 1 h 86"/>
                    <a:gd name="T6" fmla="*/ 1 w 86"/>
                    <a:gd name="T7" fmla="*/ 1 h 86"/>
                    <a:gd name="T8" fmla="*/ 1 w 86"/>
                    <a:gd name="T9" fmla="*/ 1 h 86"/>
                    <a:gd name="T10" fmla="*/ 1 w 86"/>
                    <a:gd name="T11" fmla="*/ 1 h 86"/>
                    <a:gd name="T12" fmla="*/ 1 w 86"/>
                    <a:gd name="T13" fmla="*/ 1 h 86"/>
                    <a:gd name="T14" fmla="*/ 1 w 86"/>
                    <a:gd name="T15" fmla="*/ 1 h 86"/>
                    <a:gd name="T16" fmla="*/ 1 w 86"/>
                    <a:gd name="T17" fmla="*/ 1 h 86"/>
                    <a:gd name="T18" fmla="*/ 1 w 86"/>
                    <a:gd name="T19" fmla="*/ 1 h 86"/>
                    <a:gd name="T20" fmla="*/ 1 w 86"/>
                    <a:gd name="T21" fmla="*/ 1 h 86"/>
                    <a:gd name="T22" fmla="*/ 1 w 86"/>
                    <a:gd name="T23" fmla="*/ 1 h 86"/>
                    <a:gd name="T24" fmla="*/ 1 w 86"/>
                    <a:gd name="T25" fmla="*/ 1 h 86"/>
                    <a:gd name="T26" fmla="*/ 1 w 86"/>
                    <a:gd name="T27" fmla="*/ 1 h 86"/>
                    <a:gd name="T28" fmla="*/ 1 w 86"/>
                    <a:gd name="T29" fmla="*/ 1 h 86"/>
                    <a:gd name="T30" fmla="*/ 1 w 86"/>
                    <a:gd name="T31" fmla="*/ 1 h 86"/>
                    <a:gd name="T32" fmla="*/ 1 w 86"/>
                    <a:gd name="T33" fmla="*/ 1 h 86"/>
                    <a:gd name="T34" fmla="*/ 1 w 86"/>
                    <a:gd name="T35" fmla="*/ 1 h 86"/>
                    <a:gd name="T36" fmla="*/ 1 w 86"/>
                    <a:gd name="T37" fmla="*/ 1 h 86"/>
                    <a:gd name="T38" fmla="*/ 1 w 86"/>
                    <a:gd name="T39" fmla="*/ 1 h 86"/>
                    <a:gd name="T40" fmla="*/ 1 w 86"/>
                    <a:gd name="T41" fmla="*/ 1 h 86"/>
                    <a:gd name="T42" fmla="*/ 1 w 86"/>
                    <a:gd name="T43" fmla="*/ 1 h 86"/>
                    <a:gd name="T44" fmla="*/ 1 w 86"/>
                    <a:gd name="T45" fmla="*/ 1 h 86"/>
                    <a:gd name="T46" fmla="*/ 1 w 86"/>
                    <a:gd name="T47" fmla="*/ 1 h 86"/>
                    <a:gd name="T48" fmla="*/ 1 w 86"/>
                    <a:gd name="T49" fmla="*/ 1 h 86"/>
                    <a:gd name="T50" fmla="*/ 0 w 86"/>
                    <a:gd name="T51" fmla="*/ 1 h 86"/>
                    <a:gd name="T52" fmla="*/ 1 w 86"/>
                    <a:gd name="T53" fmla="*/ 1 h 86"/>
                    <a:gd name="T54" fmla="*/ 1 w 86"/>
                    <a:gd name="T55" fmla="*/ 1 h 86"/>
                    <a:gd name="T56" fmla="*/ 1 w 86"/>
                    <a:gd name="T57" fmla="*/ 1 h 86"/>
                    <a:gd name="T58" fmla="*/ 1 w 86"/>
                    <a:gd name="T59" fmla="*/ 1 h 86"/>
                    <a:gd name="T60" fmla="*/ 1 w 86"/>
                    <a:gd name="T61" fmla="*/ 0 h 86"/>
                    <a:gd name="T62" fmla="*/ 1 w 86"/>
                    <a:gd name="T63" fmla="*/ 1 h 86"/>
                    <a:gd name="T64" fmla="*/ 1 w 86"/>
                    <a:gd name="T65" fmla="*/ 1 h 86"/>
                    <a:gd name="T66" fmla="*/ 1 w 86"/>
                    <a:gd name="T67" fmla="*/ 1 h 86"/>
                    <a:gd name="T68" fmla="*/ 1 w 86"/>
                    <a:gd name="T69" fmla="*/ 1 h 86"/>
                    <a:gd name="T70" fmla="*/ 1 w 86"/>
                    <a:gd name="T71" fmla="*/ 1 h 86"/>
                    <a:gd name="T72" fmla="*/ 1 w 86"/>
                    <a:gd name="T73" fmla="*/ 1 h 86"/>
                    <a:gd name="T74" fmla="*/ 1 w 86"/>
                    <a:gd name="T75" fmla="*/ 1 h 8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6"/>
                    <a:gd name="T115" fmla="*/ 0 h 86"/>
                    <a:gd name="T116" fmla="*/ 86 w 86"/>
                    <a:gd name="T117" fmla="*/ 86 h 8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6" h="86">
                      <a:moveTo>
                        <a:pt x="80" y="25"/>
                      </a:moveTo>
                      <a:lnTo>
                        <a:pt x="67" y="22"/>
                      </a:lnTo>
                      <a:lnTo>
                        <a:pt x="58" y="24"/>
                      </a:lnTo>
                      <a:lnTo>
                        <a:pt x="52" y="30"/>
                      </a:lnTo>
                      <a:lnTo>
                        <a:pt x="57" y="37"/>
                      </a:lnTo>
                      <a:lnTo>
                        <a:pt x="60" y="40"/>
                      </a:lnTo>
                      <a:lnTo>
                        <a:pt x="61" y="48"/>
                      </a:lnTo>
                      <a:lnTo>
                        <a:pt x="60" y="52"/>
                      </a:lnTo>
                      <a:lnTo>
                        <a:pt x="61" y="58"/>
                      </a:lnTo>
                      <a:lnTo>
                        <a:pt x="55" y="58"/>
                      </a:lnTo>
                      <a:lnTo>
                        <a:pt x="54" y="51"/>
                      </a:lnTo>
                      <a:lnTo>
                        <a:pt x="51" y="48"/>
                      </a:lnTo>
                      <a:lnTo>
                        <a:pt x="45" y="48"/>
                      </a:lnTo>
                      <a:lnTo>
                        <a:pt x="39" y="49"/>
                      </a:lnTo>
                      <a:lnTo>
                        <a:pt x="36" y="54"/>
                      </a:lnTo>
                      <a:lnTo>
                        <a:pt x="36" y="61"/>
                      </a:lnTo>
                      <a:lnTo>
                        <a:pt x="36" y="66"/>
                      </a:lnTo>
                      <a:lnTo>
                        <a:pt x="36" y="70"/>
                      </a:lnTo>
                      <a:lnTo>
                        <a:pt x="36" y="74"/>
                      </a:lnTo>
                      <a:lnTo>
                        <a:pt x="31" y="79"/>
                      </a:lnTo>
                      <a:lnTo>
                        <a:pt x="29" y="82"/>
                      </a:lnTo>
                      <a:lnTo>
                        <a:pt x="21" y="86"/>
                      </a:lnTo>
                      <a:lnTo>
                        <a:pt x="8" y="71"/>
                      </a:lnTo>
                      <a:lnTo>
                        <a:pt x="3" y="60"/>
                      </a:lnTo>
                      <a:lnTo>
                        <a:pt x="2" y="42"/>
                      </a:lnTo>
                      <a:lnTo>
                        <a:pt x="0" y="28"/>
                      </a:lnTo>
                      <a:lnTo>
                        <a:pt x="2" y="15"/>
                      </a:lnTo>
                      <a:lnTo>
                        <a:pt x="6" y="8"/>
                      </a:lnTo>
                      <a:lnTo>
                        <a:pt x="15" y="3"/>
                      </a:lnTo>
                      <a:lnTo>
                        <a:pt x="23" y="2"/>
                      </a:lnTo>
                      <a:lnTo>
                        <a:pt x="37" y="0"/>
                      </a:lnTo>
                      <a:lnTo>
                        <a:pt x="52" y="2"/>
                      </a:lnTo>
                      <a:lnTo>
                        <a:pt x="70" y="5"/>
                      </a:lnTo>
                      <a:lnTo>
                        <a:pt x="79" y="8"/>
                      </a:lnTo>
                      <a:lnTo>
                        <a:pt x="82" y="12"/>
                      </a:lnTo>
                      <a:lnTo>
                        <a:pt x="86" y="18"/>
                      </a:lnTo>
                      <a:lnTo>
                        <a:pt x="86" y="21"/>
                      </a:lnTo>
                      <a:lnTo>
                        <a:pt x="80" y="25"/>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725" name="Forma libre 122">
                  <a:extLst>
                    <a:ext uri="{FF2B5EF4-FFF2-40B4-BE49-F238E27FC236}">
                      <a16:creationId xmlns:a16="http://schemas.microsoft.com/office/drawing/2014/main" id="{FFDFD960-A227-43AD-AFEA-59B913EFC2BD}"/>
                    </a:ext>
                  </a:extLst>
                </p:cNvPr>
                <p:cNvSpPr>
                  <a:spLocks/>
                </p:cNvSpPr>
                <p:nvPr/>
              </p:nvSpPr>
              <p:spPr bwMode="auto">
                <a:xfrm>
                  <a:off x="3619" y="1044"/>
                  <a:ext cx="40" cy="41"/>
                </a:xfrm>
                <a:custGeom>
                  <a:avLst/>
                  <a:gdLst>
                    <a:gd name="T0" fmla="*/ 0 w 82"/>
                    <a:gd name="T1" fmla="*/ 1 h 81"/>
                    <a:gd name="T2" fmla="*/ 0 w 82"/>
                    <a:gd name="T3" fmla="*/ 1 h 81"/>
                    <a:gd name="T4" fmla="*/ 0 w 82"/>
                    <a:gd name="T5" fmla="*/ 1 h 81"/>
                    <a:gd name="T6" fmla="*/ 0 w 82"/>
                    <a:gd name="T7" fmla="*/ 1 h 81"/>
                    <a:gd name="T8" fmla="*/ 0 w 82"/>
                    <a:gd name="T9" fmla="*/ 1 h 81"/>
                    <a:gd name="T10" fmla="*/ 0 w 82"/>
                    <a:gd name="T11" fmla="*/ 1 h 81"/>
                    <a:gd name="T12" fmla="*/ 0 w 82"/>
                    <a:gd name="T13" fmla="*/ 1 h 81"/>
                    <a:gd name="T14" fmla="*/ 0 w 82"/>
                    <a:gd name="T15" fmla="*/ 1 h 81"/>
                    <a:gd name="T16" fmla="*/ 0 w 82"/>
                    <a:gd name="T17" fmla="*/ 1 h 81"/>
                    <a:gd name="T18" fmla="*/ 0 w 82"/>
                    <a:gd name="T19" fmla="*/ 1 h 81"/>
                    <a:gd name="T20" fmla="*/ 0 w 82"/>
                    <a:gd name="T21" fmla="*/ 1 h 81"/>
                    <a:gd name="T22" fmla="*/ 0 w 82"/>
                    <a:gd name="T23" fmla="*/ 1 h 81"/>
                    <a:gd name="T24" fmla="*/ 0 w 82"/>
                    <a:gd name="T25" fmla="*/ 1 h 81"/>
                    <a:gd name="T26" fmla="*/ 0 w 82"/>
                    <a:gd name="T27" fmla="*/ 1 h 81"/>
                    <a:gd name="T28" fmla="*/ 0 w 82"/>
                    <a:gd name="T29" fmla="*/ 1 h 81"/>
                    <a:gd name="T30" fmla="*/ 0 w 82"/>
                    <a:gd name="T31" fmla="*/ 1 h 81"/>
                    <a:gd name="T32" fmla="*/ 0 w 82"/>
                    <a:gd name="T33" fmla="*/ 1 h 81"/>
                    <a:gd name="T34" fmla="*/ 0 w 82"/>
                    <a:gd name="T35" fmla="*/ 1 h 81"/>
                    <a:gd name="T36" fmla="*/ 0 w 82"/>
                    <a:gd name="T37" fmla="*/ 1 h 81"/>
                    <a:gd name="T38" fmla="*/ 0 w 82"/>
                    <a:gd name="T39" fmla="*/ 1 h 81"/>
                    <a:gd name="T40" fmla="*/ 0 w 82"/>
                    <a:gd name="T41" fmla="*/ 1 h 81"/>
                    <a:gd name="T42" fmla="*/ 0 w 82"/>
                    <a:gd name="T43" fmla="*/ 1 h 81"/>
                    <a:gd name="T44" fmla="*/ 0 w 82"/>
                    <a:gd name="T45" fmla="*/ 1 h 81"/>
                    <a:gd name="T46" fmla="*/ 0 w 82"/>
                    <a:gd name="T47" fmla="*/ 1 h 81"/>
                    <a:gd name="T48" fmla="*/ 0 w 82"/>
                    <a:gd name="T49" fmla="*/ 1 h 81"/>
                    <a:gd name="T50" fmla="*/ 0 w 82"/>
                    <a:gd name="T51" fmla="*/ 1 h 81"/>
                    <a:gd name="T52" fmla="*/ 0 w 82"/>
                    <a:gd name="T53" fmla="*/ 1 h 81"/>
                    <a:gd name="T54" fmla="*/ 0 w 82"/>
                    <a:gd name="T55" fmla="*/ 1 h 81"/>
                    <a:gd name="T56" fmla="*/ 0 w 82"/>
                    <a:gd name="T57" fmla="*/ 1 h 81"/>
                    <a:gd name="T58" fmla="*/ 0 w 82"/>
                    <a:gd name="T59" fmla="*/ 1 h 81"/>
                    <a:gd name="T60" fmla="*/ 0 w 82"/>
                    <a:gd name="T61" fmla="*/ 1 h 81"/>
                    <a:gd name="T62" fmla="*/ 0 w 82"/>
                    <a:gd name="T63" fmla="*/ 1 h 81"/>
                    <a:gd name="T64" fmla="*/ 0 w 82"/>
                    <a:gd name="T65" fmla="*/ 1 h 81"/>
                    <a:gd name="T66" fmla="*/ 0 w 82"/>
                    <a:gd name="T67" fmla="*/ 1 h 81"/>
                    <a:gd name="T68" fmla="*/ 0 w 82"/>
                    <a:gd name="T69" fmla="*/ 1 h 81"/>
                    <a:gd name="T70" fmla="*/ 0 w 82"/>
                    <a:gd name="T71" fmla="*/ 1 h 81"/>
                    <a:gd name="T72" fmla="*/ 0 w 82"/>
                    <a:gd name="T73" fmla="*/ 1 h 81"/>
                    <a:gd name="T74" fmla="*/ 0 w 82"/>
                    <a:gd name="T75" fmla="*/ 1 h 81"/>
                    <a:gd name="T76" fmla="*/ 0 w 82"/>
                    <a:gd name="T77" fmla="*/ 1 h 81"/>
                    <a:gd name="T78" fmla="*/ 0 w 82"/>
                    <a:gd name="T79" fmla="*/ 1 h 81"/>
                    <a:gd name="T80" fmla="*/ 0 w 82"/>
                    <a:gd name="T81" fmla="*/ 1 h 81"/>
                    <a:gd name="T82" fmla="*/ 0 w 82"/>
                    <a:gd name="T83" fmla="*/ 0 h 81"/>
                    <a:gd name="T84" fmla="*/ 0 w 82"/>
                    <a:gd name="T85" fmla="*/ 1 h 81"/>
                    <a:gd name="T86" fmla="*/ 0 w 82"/>
                    <a:gd name="T87" fmla="*/ 1 h 8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2"/>
                    <a:gd name="T133" fmla="*/ 0 h 81"/>
                    <a:gd name="T134" fmla="*/ 82 w 82"/>
                    <a:gd name="T135" fmla="*/ 81 h 8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2" h="81">
                      <a:moveTo>
                        <a:pt x="68" y="4"/>
                      </a:moveTo>
                      <a:lnTo>
                        <a:pt x="74" y="7"/>
                      </a:lnTo>
                      <a:lnTo>
                        <a:pt x="77" y="12"/>
                      </a:lnTo>
                      <a:lnTo>
                        <a:pt x="80" y="15"/>
                      </a:lnTo>
                      <a:lnTo>
                        <a:pt x="82" y="18"/>
                      </a:lnTo>
                      <a:lnTo>
                        <a:pt x="79" y="19"/>
                      </a:lnTo>
                      <a:lnTo>
                        <a:pt x="76" y="20"/>
                      </a:lnTo>
                      <a:lnTo>
                        <a:pt x="67" y="19"/>
                      </a:lnTo>
                      <a:lnTo>
                        <a:pt x="61" y="19"/>
                      </a:lnTo>
                      <a:lnTo>
                        <a:pt x="57" y="18"/>
                      </a:lnTo>
                      <a:lnTo>
                        <a:pt x="49" y="16"/>
                      </a:lnTo>
                      <a:lnTo>
                        <a:pt x="45" y="16"/>
                      </a:lnTo>
                      <a:lnTo>
                        <a:pt x="37" y="16"/>
                      </a:lnTo>
                      <a:lnTo>
                        <a:pt x="48" y="18"/>
                      </a:lnTo>
                      <a:lnTo>
                        <a:pt x="52" y="18"/>
                      </a:lnTo>
                      <a:lnTo>
                        <a:pt x="55" y="19"/>
                      </a:lnTo>
                      <a:lnTo>
                        <a:pt x="57" y="20"/>
                      </a:lnTo>
                      <a:lnTo>
                        <a:pt x="54" y="20"/>
                      </a:lnTo>
                      <a:lnTo>
                        <a:pt x="52" y="23"/>
                      </a:lnTo>
                      <a:lnTo>
                        <a:pt x="49" y="20"/>
                      </a:lnTo>
                      <a:lnTo>
                        <a:pt x="46" y="20"/>
                      </a:lnTo>
                      <a:lnTo>
                        <a:pt x="40" y="19"/>
                      </a:lnTo>
                      <a:lnTo>
                        <a:pt x="37" y="19"/>
                      </a:lnTo>
                      <a:lnTo>
                        <a:pt x="43" y="22"/>
                      </a:lnTo>
                      <a:lnTo>
                        <a:pt x="48" y="23"/>
                      </a:lnTo>
                      <a:lnTo>
                        <a:pt x="51" y="25"/>
                      </a:lnTo>
                      <a:lnTo>
                        <a:pt x="49" y="26"/>
                      </a:lnTo>
                      <a:lnTo>
                        <a:pt x="43" y="25"/>
                      </a:lnTo>
                      <a:lnTo>
                        <a:pt x="40" y="25"/>
                      </a:lnTo>
                      <a:lnTo>
                        <a:pt x="48" y="28"/>
                      </a:lnTo>
                      <a:lnTo>
                        <a:pt x="49" y="29"/>
                      </a:lnTo>
                      <a:lnTo>
                        <a:pt x="51" y="34"/>
                      </a:lnTo>
                      <a:lnTo>
                        <a:pt x="52" y="35"/>
                      </a:lnTo>
                      <a:lnTo>
                        <a:pt x="48" y="32"/>
                      </a:lnTo>
                      <a:lnTo>
                        <a:pt x="43" y="32"/>
                      </a:lnTo>
                      <a:lnTo>
                        <a:pt x="36" y="32"/>
                      </a:lnTo>
                      <a:lnTo>
                        <a:pt x="46" y="35"/>
                      </a:lnTo>
                      <a:lnTo>
                        <a:pt x="52" y="37"/>
                      </a:lnTo>
                      <a:lnTo>
                        <a:pt x="57" y="40"/>
                      </a:lnTo>
                      <a:lnTo>
                        <a:pt x="57" y="43"/>
                      </a:lnTo>
                      <a:lnTo>
                        <a:pt x="52" y="40"/>
                      </a:lnTo>
                      <a:lnTo>
                        <a:pt x="45" y="38"/>
                      </a:lnTo>
                      <a:lnTo>
                        <a:pt x="42" y="38"/>
                      </a:lnTo>
                      <a:lnTo>
                        <a:pt x="49" y="40"/>
                      </a:lnTo>
                      <a:lnTo>
                        <a:pt x="55" y="43"/>
                      </a:lnTo>
                      <a:lnTo>
                        <a:pt x="57" y="44"/>
                      </a:lnTo>
                      <a:lnTo>
                        <a:pt x="57" y="47"/>
                      </a:lnTo>
                      <a:lnTo>
                        <a:pt x="52" y="46"/>
                      </a:lnTo>
                      <a:lnTo>
                        <a:pt x="48" y="43"/>
                      </a:lnTo>
                      <a:lnTo>
                        <a:pt x="39" y="43"/>
                      </a:lnTo>
                      <a:lnTo>
                        <a:pt x="36" y="43"/>
                      </a:lnTo>
                      <a:lnTo>
                        <a:pt x="28" y="44"/>
                      </a:lnTo>
                      <a:lnTo>
                        <a:pt x="20" y="43"/>
                      </a:lnTo>
                      <a:lnTo>
                        <a:pt x="24" y="44"/>
                      </a:lnTo>
                      <a:lnTo>
                        <a:pt x="34" y="46"/>
                      </a:lnTo>
                      <a:lnTo>
                        <a:pt x="33" y="50"/>
                      </a:lnTo>
                      <a:lnTo>
                        <a:pt x="26" y="49"/>
                      </a:lnTo>
                      <a:lnTo>
                        <a:pt x="18" y="46"/>
                      </a:lnTo>
                      <a:lnTo>
                        <a:pt x="14" y="43"/>
                      </a:lnTo>
                      <a:lnTo>
                        <a:pt x="23" y="50"/>
                      </a:lnTo>
                      <a:lnTo>
                        <a:pt x="27" y="52"/>
                      </a:lnTo>
                      <a:lnTo>
                        <a:pt x="33" y="53"/>
                      </a:lnTo>
                      <a:lnTo>
                        <a:pt x="31" y="56"/>
                      </a:lnTo>
                      <a:lnTo>
                        <a:pt x="26" y="55"/>
                      </a:lnTo>
                      <a:lnTo>
                        <a:pt x="20" y="53"/>
                      </a:lnTo>
                      <a:lnTo>
                        <a:pt x="23" y="56"/>
                      </a:lnTo>
                      <a:lnTo>
                        <a:pt x="28" y="58"/>
                      </a:lnTo>
                      <a:lnTo>
                        <a:pt x="31" y="58"/>
                      </a:lnTo>
                      <a:lnTo>
                        <a:pt x="31" y="65"/>
                      </a:lnTo>
                      <a:lnTo>
                        <a:pt x="26" y="62"/>
                      </a:lnTo>
                      <a:lnTo>
                        <a:pt x="21" y="61"/>
                      </a:lnTo>
                      <a:lnTo>
                        <a:pt x="26" y="64"/>
                      </a:lnTo>
                      <a:lnTo>
                        <a:pt x="33" y="67"/>
                      </a:lnTo>
                      <a:lnTo>
                        <a:pt x="33" y="71"/>
                      </a:lnTo>
                      <a:lnTo>
                        <a:pt x="28" y="74"/>
                      </a:lnTo>
                      <a:lnTo>
                        <a:pt x="26" y="69"/>
                      </a:lnTo>
                      <a:lnTo>
                        <a:pt x="21" y="65"/>
                      </a:lnTo>
                      <a:lnTo>
                        <a:pt x="18" y="59"/>
                      </a:lnTo>
                      <a:lnTo>
                        <a:pt x="21" y="68"/>
                      </a:lnTo>
                      <a:lnTo>
                        <a:pt x="23" y="71"/>
                      </a:lnTo>
                      <a:lnTo>
                        <a:pt x="27" y="75"/>
                      </a:lnTo>
                      <a:lnTo>
                        <a:pt x="24" y="80"/>
                      </a:lnTo>
                      <a:lnTo>
                        <a:pt x="20" y="75"/>
                      </a:lnTo>
                      <a:lnTo>
                        <a:pt x="15" y="69"/>
                      </a:lnTo>
                      <a:lnTo>
                        <a:pt x="12" y="64"/>
                      </a:lnTo>
                      <a:lnTo>
                        <a:pt x="15" y="72"/>
                      </a:lnTo>
                      <a:lnTo>
                        <a:pt x="18" y="77"/>
                      </a:lnTo>
                      <a:lnTo>
                        <a:pt x="21" y="80"/>
                      </a:lnTo>
                      <a:lnTo>
                        <a:pt x="20" y="81"/>
                      </a:lnTo>
                      <a:lnTo>
                        <a:pt x="12" y="75"/>
                      </a:lnTo>
                      <a:lnTo>
                        <a:pt x="6" y="67"/>
                      </a:lnTo>
                      <a:lnTo>
                        <a:pt x="3" y="61"/>
                      </a:lnTo>
                      <a:lnTo>
                        <a:pt x="2" y="49"/>
                      </a:lnTo>
                      <a:lnTo>
                        <a:pt x="2" y="40"/>
                      </a:lnTo>
                      <a:lnTo>
                        <a:pt x="0" y="29"/>
                      </a:lnTo>
                      <a:lnTo>
                        <a:pt x="6" y="32"/>
                      </a:lnTo>
                      <a:lnTo>
                        <a:pt x="15" y="35"/>
                      </a:lnTo>
                      <a:lnTo>
                        <a:pt x="26" y="37"/>
                      </a:lnTo>
                      <a:lnTo>
                        <a:pt x="15" y="34"/>
                      </a:lnTo>
                      <a:lnTo>
                        <a:pt x="12" y="31"/>
                      </a:lnTo>
                      <a:lnTo>
                        <a:pt x="5" y="28"/>
                      </a:lnTo>
                      <a:lnTo>
                        <a:pt x="0" y="28"/>
                      </a:lnTo>
                      <a:lnTo>
                        <a:pt x="0" y="22"/>
                      </a:lnTo>
                      <a:lnTo>
                        <a:pt x="2" y="16"/>
                      </a:lnTo>
                      <a:lnTo>
                        <a:pt x="11" y="18"/>
                      </a:lnTo>
                      <a:lnTo>
                        <a:pt x="17" y="19"/>
                      </a:lnTo>
                      <a:lnTo>
                        <a:pt x="24" y="22"/>
                      </a:lnTo>
                      <a:lnTo>
                        <a:pt x="17" y="18"/>
                      </a:lnTo>
                      <a:lnTo>
                        <a:pt x="9" y="15"/>
                      </a:lnTo>
                      <a:lnTo>
                        <a:pt x="2" y="13"/>
                      </a:lnTo>
                      <a:lnTo>
                        <a:pt x="3" y="9"/>
                      </a:lnTo>
                      <a:lnTo>
                        <a:pt x="6" y="6"/>
                      </a:lnTo>
                      <a:lnTo>
                        <a:pt x="14" y="3"/>
                      </a:lnTo>
                      <a:lnTo>
                        <a:pt x="20" y="4"/>
                      </a:lnTo>
                      <a:lnTo>
                        <a:pt x="26" y="9"/>
                      </a:lnTo>
                      <a:lnTo>
                        <a:pt x="21" y="4"/>
                      </a:lnTo>
                      <a:lnTo>
                        <a:pt x="15" y="1"/>
                      </a:lnTo>
                      <a:lnTo>
                        <a:pt x="23" y="0"/>
                      </a:lnTo>
                      <a:lnTo>
                        <a:pt x="27" y="0"/>
                      </a:lnTo>
                      <a:lnTo>
                        <a:pt x="36" y="1"/>
                      </a:lnTo>
                      <a:lnTo>
                        <a:pt x="40" y="4"/>
                      </a:lnTo>
                      <a:lnTo>
                        <a:pt x="49" y="6"/>
                      </a:lnTo>
                      <a:lnTo>
                        <a:pt x="43" y="4"/>
                      </a:lnTo>
                      <a:lnTo>
                        <a:pt x="39" y="1"/>
                      </a:lnTo>
                      <a:lnTo>
                        <a:pt x="36" y="0"/>
                      </a:lnTo>
                      <a:lnTo>
                        <a:pt x="45" y="0"/>
                      </a:lnTo>
                      <a:lnTo>
                        <a:pt x="52" y="0"/>
                      </a:lnTo>
                      <a:lnTo>
                        <a:pt x="57" y="3"/>
                      </a:lnTo>
                      <a:lnTo>
                        <a:pt x="60" y="6"/>
                      </a:lnTo>
                      <a:lnTo>
                        <a:pt x="64" y="12"/>
                      </a:lnTo>
                      <a:lnTo>
                        <a:pt x="62" y="6"/>
                      </a:lnTo>
                      <a:lnTo>
                        <a:pt x="58" y="1"/>
                      </a:lnTo>
                      <a:lnTo>
                        <a:pt x="68" y="4"/>
                      </a:lnTo>
                      <a:close/>
                    </a:path>
                  </a:pathLst>
                </a:custGeom>
                <a:solidFill>
                  <a:srgbClr val="A05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grpSp>
              <p:nvGrpSpPr>
                <p:cNvPr id="37726" name="Grupo 123">
                  <a:extLst>
                    <a:ext uri="{FF2B5EF4-FFF2-40B4-BE49-F238E27FC236}">
                      <a16:creationId xmlns:a16="http://schemas.microsoft.com/office/drawing/2014/main" id="{FAFBDA3C-8910-4843-99F4-1F22483DA20A}"/>
                    </a:ext>
                  </a:extLst>
                </p:cNvPr>
                <p:cNvGrpSpPr>
                  <a:grpSpLocks/>
                </p:cNvGrpSpPr>
                <p:nvPr/>
              </p:nvGrpSpPr>
              <p:grpSpPr bwMode="auto">
                <a:xfrm>
                  <a:off x="3701" y="1148"/>
                  <a:ext cx="45" cy="28"/>
                  <a:chOff x="3701" y="1148"/>
                  <a:chExt cx="45" cy="28"/>
                </a:xfrm>
              </p:grpSpPr>
              <p:sp>
                <p:nvSpPr>
                  <p:cNvPr id="37748" name="Forma libre 124">
                    <a:extLst>
                      <a:ext uri="{FF2B5EF4-FFF2-40B4-BE49-F238E27FC236}">
                        <a16:creationId xmlns:a16="http://schemas.microsoft.com/office/drawing/2014/main" id="{C1964B0A-4E38-49C7-A918-C43457CF7664}"/>
                      </a:ext>
                    </a:extLst>
                  </p:cNvPr>
                  <p:cNvSpPr>
                    <a:spLocks/>
                  </p:cNvSpPr>
                  <p:nvPr/>
                </p:nvSpPr>
                <p:spPr bwMode="auto">
                  <a:xfrm>
                    <a:off x="3701" y="1148"/>
                    <a:ext cx="45" cy="28"/>
                  </a:xfrm>
                  <a:custGeom>
                    <a:avLst/>
                    <a:gdLst>
                      <a:gd name="T0" fmla="*/ 0 w 91"/>
                      <a:gd name="T1" fmla="*/ 1 h 55"/>
                      <a:gd name="T2" fmla="*/ 0 w 91"/>
                      <a:gd name="T3" fmla="*/ 1 h 55"/>
                      <a:gd name="T4" fmla="*/ 0 w 91"/>
                      <a:gd name="T5" fmla="*/ 1 h 55"/>
                      <a:gd name="T6" fmla="*/ 0 w 91"/>
                      <a:gd name="T7" fmla="*/ 1 h 55"/>
                      <a:gd name="T8" fmla="*/ 0 w 91"/>
                      <a:gd name="T9" fmla="*/ 1 h 55"/>
                      <a:gd name="T10" fmla="*/ 0 w 91"/>
                      <a:gd name="T11" fmla="*/ 1 h 55"/>
                      <a:gd name="T12" fmla="*/ 0 w 91"/>
                      <a:gd name="T13" fmla="*/ 1 h 55"/>
                      <a:gd name="T14" fmla="*/ 0 w 91"/>
                      <a:gd name="T15" fmla="*/ 1 h 55"/>
                      <a:gd name="T16" fmla="*/ 0 w 91"/>
                      <a:gd name="T17" fmla="*/ 1 h 55"/>
                      <a:gd name="T18" fmla="*/ 0 w 91"/>
                      <a:gd name="T19" fmla="*/ 1 h 55"/>
                      <a:gd name="T20" fmla="*/ 0 w 91"/>
                      <a:gd name="T21" fmla="*/ 1 h 55"/>
                      <a:gd name="T22" fmla="*/ 0 w 91"/>
                      <a:gd name="T23" fmla="*/ 0 h 55"/>
                      <a:gd name="T24" fmla="*/ 0 w 91"/>
                      <a:gd name="T25" fmla="*/ 1 h 55"/>
                      <a:gd name="T26" fmla="*/ 0 w 91"/>
                      <a:gd name="T27" fmla="*/ 1 h 55"/>
                      <a:gd name="T28" fmla="*/ 0 w 91"/>
                      <a:gd name="T29" fmla="*/ 1 h 55"/>
                      <a:gd name="T30" fmla="*/ 0 w 91"/>
                      <a:gd name="T31" fmla="*/ 1 h 55"/>
                      <a:gd name="T32" fmla="*/ 0 w 91"/>
                      <a:gd name="T33" fmla="*/ 1 h 55"/>
                      <a:gd name="T34" fmla="*/ 0 w 91"/>
                      <a:gd name="T35" fmla="*/ 1 h 55"/>
                      <a:gd name="T36" fmla="*/ 0 w 91"/>
                      <a:gd name="T37" fmla="*/ 1 h 55"/>
                      <a:gd name="T38" fmla="*/ 0 w 91"/>
                      <a:gd name="T39" fmla="*/ 1 h 55"/>
                      <a:gd name="T40" fmla="*/ 0 w 91"/>
                      <a:gd name="T41" fmla="*/ 1 h 55"/>
                      <a:gd name="T42" fmla="*/ 0 w 91"/>
                      <a:gd name="T43" fmla="*/ 1 h 55"/>
                      <a:gd name="T44" fmla="*/ 0 w 91"/>
                      <a:gd name="T45" fmla="*/ 1 h 55"/>
                      <a:gd name="T46" fmla="*/ 0 w 91"/>
                      <a:gd name="T47" fmla="*/ 1 h 55"/>
                      <a:gd name="T48" fmla="*/ 0 w 91"/>
                      <a:gd name="T49" fmla="*/ 1 h 55"/>
                      <a:gd name="T50" fmla="*/ 0 w 91"/>
                      <a:gd name="T51" fmla="*/ 1 h 55"/>
                      <a:gd name="T52" fmla="*/ 0 w 91"/>
                      <a:gd name="T53" fmla="*/ 1 h 55"/>
                      <a:gd name="T54" fmla="*/ 0 w 91"/>
                      <a:gd name="T55" fmla="*/ 1 h 55"/>
                      <a:gd name="T56" fmla="*/ 0 w 91"/>
                      <a:gd name="T57" fmla="*/ 1 h 55"/>
                      <a:gd name="T58" fmla="*/ 0 w 91"/>
                      <a:gd name="T59" fmla="*/ 1 h 55"/>
                      <a:gd name="T60" fmla="*/ 0 w 91"/>
                      <a:gd name="T61" fmla="*/ 1 h 55"/>
                      <a:gd name="T62" fmla="*/ 0 w 91"/>
                      <a:gd name="T63" fmla="*/ 1 h 55"/>
                      <a:gd name="T64" fmla="*/ 0 w 91"/>
                      <a:gd name="T65" fmla="*/ 1 h 55"/>
                      <a:gd name="T66" fmla="*/ 0 w 91"/>
                      <a:gd name="T67" fmla="*/ 1 h 55"/>
                      <a:gd name="T68" fmla="*/ 0 w 91"/>
                      <a:gd name="T69" fmla="*/ 1 h 55"/>
                      <a:gd name="T70" fmla="*/ 0 w 91"/>
                      <a:gd name="T71" fmla="*/ 1 h 55"/>
                      <a:gd name="T72" fmla="*/ 0 w 91"/>
                      <a:gd name="T73" fmla="*/ 1 h 55"/>
                      <a:gd name="T74" fmla="*/ 0 w 91"/>
                      <a:gd name="T75" fmla="*/ 1 h 55"/>
                      <a:gd name="T76" fmla="*/ 0 w 91"/>
                      <a:gd name="T77" fmla="*/ 1 h 55"/>
                      <a:gd name="T78" fmla="*/ 0 w 91"/>
                      <a:gd name="T79" fmla="*/ 1 h 55"/>
                      <a:gd name="T80" fmla="*/ 0 w 91"/>
                      <a:gd name="T81" fmla="*/ 1 h 55"/>
                      <a:gd name="T82" fmla="*/ 0 w 91"/>
                      <a:gd name="T83" fmla="*/ 1 h 55"/>
                      <a:gd name="T84" fmla="*/ 0 w 91"/>
                      <a:gd name="T85" fmla="*/ 1 h 55"/>
                      <a:gd name="T86" fmla="*/ 0 w 91"/>
                      <a:gd name="T87" fmla="*/ 1 h 55"/>
                      <a:gd name="T88" fmla="*/ 0 w 91"/>
                      <a:gd name="T89" fmla="*/ 1 h 55"/>
                      <a:gd name="T90" fmla="*/ 0 w 91"/>
                      <a:gd name="T91" fmla="*/ 1 h 55"/>
                      <a:gd name="T92" fmla="*/ 0 w 91"/>
                      <a:gd name="T93" fmla="*/ 1 h 55"/>
                      <a:gd name="T94" fmla="*/ 0 w 91"/>
                      <a:gd name="T95" fmla="*/ 1 h 55"/>
                      <a:gd name="T96" fmla="*/ 0 w 91"/>
                      <a:gd name="T97" fmla="*/ 1 h 55"/>
                      <a:gd name="T98" fmla="*/ 0 w 91"/>
                      <a:gd name="T99" fmla="*/ 1 h 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1"/>
                      <a:gd name="T151" fmla="*/ 0 h 55"/>
                      <a:gd name="T152" fmla="*/ 91 w 91"/>
                      <a:gd name="T153" fmla="*/ 55 h 5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1" h="55">
                        <a:moveTo>
                          <a:pt x="0" y="33"/>
                        </a:moveTo>
                        <a:lnTo>
                          <a:pt x="12" y="30"/>
                        </a:lnTo>
                        <a:lnTo>
                          <a:pt x="17" y="30"/>
                        </a:lnTo>
                        <a:lnTo>
                          <a:pt x="18" y="27"/>
                        </a:lnTo>
                        <a:lnTo>
                          <a:pt x="21" y="24"/>
                        </a:lnTo>
                        <a:lnTo>
                          <a:pt x="27" y="18"/>
                        </a:lnTo>
                        <a:lnTo>
                          <a:pt x="36" y="11"/>
                        </a:lnTo>
                        <a:lnTo>
                          <a:pt x="37" y="8"/>
                        </a:lnTo>
                        <a:lnTo>
                          <a:pt x="40" y="5"/>
                        </a:lnTo>
                        <a:lnTo>
                          <a:pt x="46" y="5"/>
                        </a:lnTo>
                        <a:lnTo>
                          <a:pt x="61" y="2"/>
                        </a:lnTo>
                        <a:lnTo>
                          <a:pt x="65" y="0"/>
                        </a:lnTo>
                        <a:lnTo>
                          <a:pt x="70" y="2"/>
                        </a:lnTo>
                        <a:lnTo>
                          <a:pt x="71" y="3"/>
                        </a:lnTo>
                        <a:lnTo>
                          <a:pt x="80" y="6"/>
                        </a:lnTo>
                        <a:lnTo>
                          <a:pt x="85" y="8"/>
                        </a:lnTo>
                        <a:lnTo>
                          <a:pt x="85" y="9"/>
                        </a:lnTo>
                        <a:lnTo>
                          <a:pt x="88" y="15"/>
                        </a:lnTo>
                        <a:lnTo>
                          <a:pt x="88" y="17"/>
                        </a:lnTo>
                        <a:lnTo>
                          <a:pt x="89" y="18"/>
                        </a:lnTo>
                        <a:lnTo>
                          <a:pt x="91" y="21"/>
                        </a:lnTo>
                        <a:lnTo>
                          <a:pt x="91" y="23"/>
                        </a:lnTo>
                        <a:lnTo>
                          <a:pt x="88" y="24"/>
                        </a:lnTo>
                        <a:lnTo>
                          <a:pt x="85" y="24"/>
                        </a:lnTo>
                        <a:lnTo>
                          <a:pt x="79" y="21"/>
                        </a:lnTo>
                        <a:lnTo>
                          <a:pt x="71" y="21"/>
                        </a:lnTo>
                        <a:lnTo>
                          <a:pt x="64" y="21"/>
                        </a:lnTo>
                        <a:lnTo>
                          <a:pt x="71" y="23"/>
                        </a:lnTo>
                        <a:lnTo>
                          <a:pt x="76" y="24"/>
                        </a:lnTo>
                        <a:lnTo>
                          <a:pt x="82" y="27"/>
                        </a:lnTo>
                        <a:lnTo>
                          <a:pt x="83" y="29"/>
                        </a:lnTo>
                        <a:lnTo>
                          <a:pt x="83" y="32"/>
                        </a:lnTo>
                        <a:lnTo>
                          <a:pt x="82" y="33"/>
                        </a:lnTo>
                        <a:lnTo>
                          <a:pt x="79" y="32"/>
                        </a:lnTo>
                        <a:lnTo>
                          <a:pt x="71" y="30"/>
                        </a:lnTo>
                        <a:lnTo>
                          <a:pt x="64" y="30"/>
                        </a:lnTo>
                        <a:lnTo>
                          <a:pt x="58" y="30"/>
                        </a:lnTo>
                        <a:lnTo>
                          <a:pt x="55" y="32"/>
                        </a:lnTo>
                        <a:lnTo>
                          <a:pt x="52" y="36"/>
                        </a:lnTo>
                        <a:lnTo>
                          <a:pt x="49" y="41"/>
                        </a:lnTo>
                        <a:lnTo>
                          <a:pt x="46" y="44"/>
                        </a:lnTo>
                        <a:lnTo>
                          <a:pt x="43" y="47"/>
                        </a:lnTo>
                        <a:lnTo>
                          <a:pt x="39" y="51"/>
                        </a:lnTo>
                        <a:lnTo>
                          <a:pt x="34" y="51"/>
                        </a:lnTo>
                        <a:lnTo>
                          <a:pt x="30" y="51"/>
                        </a:lnTo>
                        <a:lnTo>
                          <a:pt x="26" y="51"/>
                        </a:lnTo>
                        <a:lnTo>
                          <a:pt x="21" y="51"/>
                        </a:lnTo>
                        <a:lnTo>
                          <a:pt x="15" y="52"/>
                        </a:lnTo>
                        <a:lnTo>
                          <a:pt x="0" y="55"/>
                        </a:lnTo>
                        <a:lnTo>
                          <a:pt x="0" y="33"/>
                        </a:lnTo>
                        <a:close/>
                      </a:path>
                    </a:pathLst>
                  </a:custGeom>
                  <a:solidFill>
                    <a:srgbClr val="FFC080"/>
                  </a:solidFill>
                  <a:ln w="1588">
                    <a:solidFill>
                      <a:srgbClr val="402000"/>
                    </a:solidFill>
                    <a:round/>
                    <a:headEnd/>
                    <a:tailEnd/>
                  </a:ln>
                </p:spPr>
                <p:txBody>
                  <a:bodyPr/>
                  <a:lstStyle/>
                  <a:p>
                    <a:endParaRPr lang="es-AR" sz="1662"/>
                  </a:p>
                </p:txBody>
              </p:sp>
              <p:sp>
                <p:nvSpPr>
                  <p:cNvPr id="37749" name="Forma libre 125">
                    <a:extLst>
                      <a:ext uri="{FF2B5EF4-FFF2-40B4-BE49-F238E27FC236}">
                        <a16:creationId xmlns:a16="http://schemas.microsoft.com/office/drawing/2014/main" id="{DA8BB862-9F6C-4CC7-B68D-4E960230BE1D}"/>
                      </a:ext>
                    </a:extLst>
                  </p:cNvPr>
                  <p:cNvSpPr>
                    <a:spLocks/>
                  </p:cNvSpPr>
                  <p:nvPr/>
                </p:nvSpPr>
                <p:spPr bwMode="auto">
                  <a:xfrm>
                    <a:off x="3729" y="1153"/>
                    <a:ext cx="14" cy="3"/>
                  </a:xfrm>
                  <a:custGeom>
                    <a:avLst/>
                    <a:gdLst>
                      <a:gd name="T0" fmla="*/ 1 w 28"/>
                      <a:gd name="T1" fmla="*/ 1 h 6"/>
                      <a:gd name="T2" fmla="*/ 1 w 28"/>
                      <a:gd name="T3" fmla="*/ 1 h 6"/>
                      <a:gd name="T4" fmla="*/ 1 w 28"/>
                      <a:gd name="T5" fmla="*/ 1 h 6"/>
                      <a:gd name="T6" fmla="*/ 1 w 28"/>
                      <a:gd name="T7" fmla="*/ 1 h 6"/>
                      <a:gd name="T8" fmla="*/ 1 w 28"/>
                      <a:gd name="T9" fmla="*/ 0 h 6"/>
                      <a:gd name="T10" fmla="*/ 1 w 28"/>
                      <a:gd name="T11" fmla="*/ 1 h 6"/>
                      <a:gd name="T12" fmla="*/ 0 w 28"/>
                      <a:gd name="T13" fmla="*/ 1 h 6"/>
                      <a:gd name="T14" fmla="*/ 1 w 28"/>
                      <a:gd name="T15" fmla="*/ 0 h 6"/>
                      <a:gd name="T16" fmla="*/ 1 w 28"/>
                      <a:gd name="T17" fmla="*/ 0 h 6"/>
                      <a:gd name="T18" fmla="*/ 1 w 28"/>
                      <a:gd name="T19" fmla="*/ 1 h 6"/>
                      <a:gd name="T20" fmla="*/ 1 w 28"/>
                      <a:gd name="T21" fmla="*/ 1 h 6"/>
                      <a:gd name="T22" fmla="*/ 1 w 28"/>
                      <a:gd name="T23" fmla="*/ 1 h 6"/>
                      <a:gd name="T24" fmla="*/ 1 w 28"/>
                      <a:gd name="T25" fmla="*/ 1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6"/>
                      <a:gd name="T41" fmla="*/ 28 w 28"/>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6">
                        <a:moveTo>
                          <a:pt x="28" y="6"/>
                        </a:moveTo>
                        <a:lnTo>
                          <a:pt x="23" y="3"/>
                        </a:lnTo>
                        <a:lnTo>
                          <a:pt x="20" y="3"/>
                        </a:lnTo>
                        <a:lnTo>
                          <a:pt x="14" y="1"/>
                        </a:lnTo>
                        <a:lnTo>
                          <a:pt x="11" y="0"/>
                        </a:lnTo>
                        <a:lnTo>
                          <a:pt x="4" y="1"/>
                        </a:lnTo>
                        <a:lnTo>
                          <a:pt x="0" y="1"/>
                        </a:lnTo>
                        <a:lnTo>
                          <a:pt x="7" y="0"/>
                        </a:lnTo>
                        <a:lnTo>
                          <a:pt x="13" y="0"/>
                        </a:lnTo>
                        <a:lnTo>
                          <a:pt x="20" y="3"/>
                        </a:lnTo>
                        <a:lnTo>
                          <a:pt x="23" y="3"/>
                        </a:lnTo>
                        <a:lnTo>
                          <a:pt x="28" y="4"/>
                        </a:lnTo>
                        <a:lnTo>
                          <a:pt x="28" y="6"/>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750" name="Forma libre 126">
                    <a:extLst>
                      <a:ext uri="{FF2B5EF4-FFF2-40B4-BE49-F238E27FC236}">
                        <a16:creationId xmlns:a16="http://schemas.microsoft.com/office/drawing/2014/main" id="{E1B616B3-4A41-450D-A02D-4230D580FF19}"/>
                      </a:ext>
                    </a:extLst>
                  </p:cNvPr>
                  <p:cNvSpPr>
                    <a:spLocks/>
                  </p:cNvSpPr>
                  <p:nvPr/>
                </p:nvSpPr>
                <p:spPr bwMode="auto">
                  <a:xfrm>
                    <a:off x="3724" y="1150"/>
                    <a:ext cx="11" cy="2"/>
                  </a:xfrm>
                  <a:custGeom>
                    <a:avLst/>
                    <a:gdLst>
                      <a:gd name="T0" fmla="*/ 0 w 24"/>
                      <a:gd name="T1" fmla="*/ 0 h 5"/>
                      <a:gd name="T2" fmla="*/ 0 w 24"/>
                      <a:gd name="T3" fmla="*/ 0 h 5"/>
                      <a:gd name="T4" fmla="*/ 0 w 24"/>
                      <a:gd name="T5" fmla="*/ 0 h 5"/>
                      <a:gd name="T6" fmla="*/ 0 w 24"/>
                      <a:gd name="T7" fmla="*/ 0 h 5"/>
                      <a:gd name="T8" fmla="*/ 0 w 24"/>
                      <a:gd name="T9" fmla="*/ 0 h 5"/>
                      <a:gd name="T10" fmla="*/ 0 w 24"/>
                      <a:gd name="T11" fmla="*/ 0 h 5"/>
                      <a:gd name="T12" fmla="*/ 0 w 24"/>
                      <a:gd name="T13" fmla="*/ 0 h 5"/>
                      <a:gd name="T14" fmla="*/ 0 w 24"/>
                      <a:gd name="T15" fmla="*/ 0 h 5"/>
                      <a:gd name="T16" fmla="*/ 0 w 24"/>
                      <a:gd name="T17" fmla="*/ 0 h 5"/>
                      <a:gd name="T18" fmla="*/ 0 w 24"/>
                      <a:gd name="T19" fmla="*/ 0 h 5"/>
                      <a:gd name="T20" fmla="*/ 0 w 24"/>
                      <a:gd name="T21" fmla="*/ 0 h 5"/>
                      <a:gd name="T22" fmla="*/ 0 w 24"/>
                      <a:gd name="T23" fmla="*/ 0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5"/>
                      <a:gd name="T38" fmla="*/ 24 w 24"/>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5">
                        <a:moveTo>
                          <a:pt x="18" y="0"/>
                        </a:moveTo>
                        <a:lnTo>
                          <a:pt x="21" y="0"/>
                        </a:lnTo>
                        <a:lnTo>
                          <a:pt x="24" y="2"/>
                        </a:lnTo>
                        <a:lnTo>
                          <a:pt x="21" y="0"/>
                        </a:lnTo>
                        <a:lnTo>
                          <a:pt x="18" y="0"/>
                        </a:lnTo>
                        <a:lnTo>
                          <a:pt x="11" y="2"/>
                        </a:lnTo>
                        <a:lnTo>
                          <a:pt x="6" y="3"/>
                        </a:lnTo>
                        <a:lnTo>
                          <a:pt x="2" y="5"/>
                        </a:lnTo>
                        <a:lnTo>
                          <a:pt x="0" y="3"/>
                        </a:lnTo>
                        <a:lnTo>
                          <a:pt x="6" y="2"/>
                        </a:lnTo>
                        <a:lnTo>
                          <a:pt x="12" y="2"/>
                        </a:lnTo>
                        <a:lnTo>
                          <a:pt x="18"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751" name="Forma libre 127">
                    <a:extLst>
                      <a:ext uri="{FF2B5EF4-FFF2-40B4-BE49-F238E27FC236}">
                        <a16:creationId xmlns:a16="http://schemas.microsoft.com/office/drawing/2014/main" id="{5460B6FF-C28D-4EFA-8EC8-6783952ADB52}"/>
                      </a:ext>
                    </a:extLst>
                  </p:cNvPr>
                  <p:cNvSpPr>
                    <a:spLocks/>
                  </p:cNvSpPr>
                  <p:nvPr/>
                </p:nvSpPr>
                <p:spPr bwMode="auto">
                  <a:xfrm>
                    <a:off x="3729" y="1158"/>
                    <a:ext cx="4" cy="1"/>
                  </a:xfrm>
                  <a:custGeom>
                    <a:avLst/>
                    <a:gdLst>
                      <a:gd name="T0" fmla="*/ 1 w 8"/>
                      <a:gd name="T1" fmla="*/ 1 h 1"/>
                      <a:gd name="T2" fmla="*/ 1 w 8"/>
                      <a:gd name="T3" fmla="*/ 1 h 1"/>
                      <a:gd name="T4" fmla="*/ 1 w 8"/>
                      <a:gd name="T5" fmla="*/ 1 h 1"/>
                      <a:gd name="T6" fmla="*/ 0 w 8"/>
                      <a:gd name="T7" fmla="*/ 1 h 1"/>
                      <a:gd name="T8" fmla="*/ 0 w 8"/>
                      <a:gd name="T9" fmla="*/ 0 h 1"/>
                      <a:gd name="T10" fmla="*/ 1 w 8"/>
                      <a:gd name="T11" fmla="*/ 0 h 1"/>
                      <a:gd name="T12" fmla="*/ 1 w 8"/>
                      <a:gd name="T13" fmla="*/ 1 h 1"/>
                      <a:gd name="T14" fmla="*/ 0 60000 65536"/>
                      <a:gd name="T15" fmla="*/ 0 60000 65536"/>
                      <a:gd name="T16" fmla="*/ 0 60000 65536"/>
                      <a:gd name="T17" fmla="*/ 0 60000 65536"/>
                      <a:gd name="T18" fmla="*/ 0 60000 65536"/>
                      <a:gd name="T19" fmla="*/ 0 60000 65536"/>
                      <a:gd name="T20" fmla="*/ 0 60000 65536"/>
                      <a:gd name="T21" fmla="*/ 0 w 8"/>
                      <a:gd name="T22" fmla="*/ 0 h 1"/>
                      <a:gd name="T23" fmla="*/ 8 w 8"/>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
                        <a:moveTo>
                          <a:pt x="8" y="1"/>
                        </a:moveTo>
                        <a:lnTo>
                          <a:pt x="7" y="1"/>
                        </a:lnTo>
                        <a:lnTo>
                          <a:pt x="4" y="1"/>
                        </a:lnTo>
                        <a:lnTo>
                          <a:pt x="0" y="1"/>
                        </a:lnTo>
                        <a:lnTo>
                          <a:pt x="0" y="0"/>
                        </a:lnTo>
                        <a:lnTo>
                          <a:pt x="1" y="0"/>
                        </a:lnTo>
                        <a:lnTo>
                          <a:pt x="8" y="1"/>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752" name="Forma libre 128">
                    <a:extLst>
                      <a:ext uri="{FF2B5EF4-FFF2-40B4-BE49-F238E27FC236}">
                        <a16:creationId xmlns:a16="http://schemas.microsoft.com/office/drawing/2014/main" id="{A3E3492D-AD2D-456C-9C50-063C6B9BA4E4}"/>
                      </a:ext>
                    </a:extLst>
                  </p:cNvPr>
                  <p:cNvSpPr>
                    <a:spLocks/>
                  </p:cNvSpPr>
                  <p:nvPr/>
                </p:nvSpPr>
                <p:spPr bwMode="auto">
                  <a:xfrm>
                    <a:off x="3742" y="1157"/>
                    <a:ext cx="2" cy="2"/>
                  </a:xfrm>
                  <a:custGeom>
                    <a:avLst/>
                    <a:gdLst>
                      <a:gd name="T0" fmla="*/ 0 w 3"/>
                      <a:gd name="T1" fmla="*/ 0 h 3"/>
                      <a:gd name="T2" fmla="*/ 0 w 3"/>
                      <a:gd name="T3" fmla="*/ 0 h 3"/>
                      <a:gd name="T4" fmla="*/ 1 w 3"/>
                      <a:gd name="T5" fmla="*/ 1 h 3"/>
                      <a:gd name="T6" fmla="*/ 1 w 3"/>
                      <a:gd name="T7" fmla="*/ 1 h 3"/>
                      <a:gd name="T8" fmla="*/ 0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0"/>
                        </a:moveTo>
                        <a:lnTo>
                          <a:pt x="0" y="0"/>
                        </a:lnTo>
                        <a:lnTo>
                          <a:pt x="2" y="3"/>
                        </a:lnTo>
                        <a:lnTo>
                          <a:pt x="3" y="3"/>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753" name="Forma libre 129">
                    <a:extLst>
                      <a:ext uri="{FF2B5EF4-FFF2-40B4-BE49-F238E27FC236}">
                        <a16:creationId xmlns:a16="http://schemas.microsoft.com/office/drawing/2014/main" id="{5AD668EF-80F3-4F7A-9672-622F7748B706}"/>
                      </a:ext>
                    </a:extLst>
                  </p:cNvPr>
                  <p:cNvSpPr>
                    <a:spLocks/>
                  </p:cNvSpPr>
                  <p:nvPr/>
                </p:nvSpPr>
                <p:spPr bwMode="auto">
                  <a:xfrm>
                    <a:off x="3739" y="1162"/>
                    <a:ext cx="1" cy="1"/>
                  </a:xfrm>
                  <a:custGeom>
                    <a:avLst/>
                    <a:gdLst>
                      <a:gd name="T0" fmla="*/ 0 w 2"/>
                      <a:gd name="T1" fmla="*/ 0 h 3"/>
                      <a:gd name="T2" fmla="*/ 0 w 2"/>
                      <a:gd name="T3" fmla="*/ 0 h 3"/>
                      <a:gd name="T4" fmla="*/ 1 w 2"/>
                      <a:gd name="T5" fmla="*/ 0 h 3"/>
                      <a:gd name="T6" fmla="*/ 0 w 2"/>
                      <a:gd name="T7" fmla="*/ 0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0" y="0"/>
                        </a:moveTo>
                        <a:lnTo>
                          <a:pt x="0" y="2"/>
                        </a:lnTo>
                        <a:lnTo>
                          <a:pt x="2" y="3"/>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754" name="Forma libre 130">
                    <a:extLst>
                      <a:ext uri="{FF2B5EF4-FFF2-40B4-BE49-F238E27FC236}">
                        <a16:creationId xmlns:a16="http://schemas.microsoft.com/office/drawing/2014/main" id="{6423681C-18DB-4982-9E2C-825F41217B9A}"/>
                      </a:ext>
                    </a:extLst>
                  </p:cNvPr>
                  <p:cNvSpPr>
                    <a:spLocks/>
                  </p:cNvSpPr>
                  <p:nvPr/>
                </p:nvSpPr>
                <p:spPr bwMode="auto">
                  <a:xfrm>
                    <a:off x="3722" y="1155"/>
                    <a:ext cx="2" cy="3"/>
                  </a:xfrm>
                  <a:custGeom>
                    <a:avLst/>
                    <a:gdLst>
                      <a:gd name="T0" fmla="*/ 0 w 5"/>
                      <a:gd name="T1" fmla="*/ 0 h 6"/>
                      <a:gd name="T2" fmla="*/ 0 w 5"/>
                      <a:gd name="T3" fmla="*/ 1 h 6"/>
                      <a:gd name="T4" fmla="*/ 0 w 5"/>
                      <a:gd name="T5" fmla="*/ 1 h 6"/>
                      <a:gd name="T6" fmla="*/ 0 w 5"/>
                      <a:gd name="T7" fmla="*/ 1 h 6"/>
                      <a:gd name="T8" fmla="*/ 0 w 5"/>
                      <a:gd name="T9" fmla="*/ 0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5" y="0"/>
                        </a:moveTo>
                        <a:lnTo>
                          <a:pt x="3" y="1"/>
                        </a:lnTo>
                        <a:lnTo>
                          <a:pt x="3" y="3"/>
                        </a:lnTo>
                        <a:lnTo>
                          <a:pt x="0" y="6"/>
                        </a:lnTo>
                        <a:lnTo>
                          <a:pt x="5"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755" name="Forma libre 131">
                    <a:extLst>
                      <a:ext uri="{FF2B5EF4-FFF2-40B4-BE49-F238E27FC236}">
                        <a16:creationId xmlns:a16="http://schemas.microsoft.com/office/drawing/2014/main" id="{6B5458D9-C7C3-4F7C-AFB4-C0576118FA8E}"/>
                      </a:ext>
                    </a:extLst>
                  </p:cNvPr>
                  <p:cNvSpPr>
                    <a:spLocks/>
                  </p:cNvSpPr>
                  <p:nvPr/>
                </p:nvSpPr>
                <p:spPr bwMode="auto">
                  <a:xfrm>
                    <a:off x="3713" y="1155"/>
                    <a:ext cx="7" cy="7"/>
                  </a:xfrm>
                  <a:custGeom>
                    <a:avLst/>
                    <a:gdLst>
                      <a:gd name="T0" fmla="*/ 0 w 15"/>
                      <a:gd name="T1" fmla="*/ 0 h 15"/>
                      <a:gd name="T2" fmla="*/ 0 w 15"/>
                      <a:gd name="T3" fmla="*/ 0 h 15"/>
                      <a:gd name="T4" fmla="*/ 0 w 15"/>
                      <a:gd name="T5" fmla="*/ 0 h 15"/>
                      <a:gd name="T6" fmla="*/ 0 w 15"/>
                      <a:gd name="T7" fmla="*/ 0 h 15"/>
                      <a:gd name="T8" fmla="*/ 0 w 15"/>
                      <a:gd name="T9" fmla="*/ 0 h 15"/>
                      <a:gd name="T10" fmla="*/ 0 w 15"/>
                      <a:gd name="T11" fmla="*/ 0 h 15"/>
                      <a:gd name="T12" fmla="*/ 0 60000 65536"/>
                      <a:gd name="T13" fmla="*/ 0 60000 65536"/>
                      <a:gd name="T14" fmla="*/ 0 60000 65536"/>
                      <a:gd name="T15" fmla="*/ 0 60000 65536"/>
                      <a:gd name="T16" fmla="*/ 0 60000 65536"/>
                      <a:gd name="T17" fmla="*/ 0 60000 65536"/>
                      <a:gd name="T18" fmla="*/ 0 w 15"/>
                      <a:gd name="T19" fmla="*/ 0 h 15"/>
                      <a:gd name="T20" fmla="*/ 15 w 15"/>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5" h="15">
                        <a:moveTo>
                          <a:pt x="15" y="0"/>
                        </a:moveTo>
                        <a:lnTo>
                          <a:pt x="12" y="4"/>
                        </a:lnTo>
                        <a:lnTo>
                          <a:pt x="9" y="7"/>
                        </a:lnTo>
                        <a:lnTo>
                          <a:pt x="0" y="15"/>
                        </a:lnTo>
                        <a:lnTo>
                          <a:pt x="9" y="6"/>
                        </a:lnTo>
                        <a:lnTo>
                          <a:pt x="15"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756" name="Forma libre 132">
                    <a:extLst>
                      <a:ext uri="{FF2B5EF4-FFF2-40B4-BE49-F238E27FC236}">
                        <a16:creationId xmlns:a16="http://schemas.microsoft.com/office/drawing/2014/main" id="{B52E9C6E-639F-4DE0-AA33-B38F7140AD8B}"/>
                      </a:ext>
                    </a:extLst>
                  </p:cNvPr>
                  <p:cNvSpPr>
                    <a:spLocks/>
                  </p:cNvSpPr>
                  <p:nvPr/>
                </p:nvSpPr>
                <p:spPr bwMode="auto">
                  <a:xfrm>
                    <a:off x="3709" y="1165"/>
                    <a:ext cx="2" cy="6"/>
                  </a:xfrm>
                  <a:custGeom>
                    <a:avLst/>
                    <a:gdLst>
                      <a:gd name="T0" fmla="*/ 0 w 4"/>
                      <a:gd name="T1" fmla="*/ 0 h 10"/>
                      <a:gd name="T2" fmla="*/ 1 w 4"/>
                      <a:gd name="T3" fmla="*/ 1 h 10"/>
                      <a:gd name="T4" fmla="*/ 1 w 4"/>
                      <a:gd name="T5" fmla="*/ 1 h 10"/>
                      <a:gd name="T6" fmla="*/ 1 w 4"/>
                      <a:gd name="T7" fmla="*/ 1 h 10"/>
                      <a:gd name="T8" fmla="*/ 1 w 4"/>
                      <a:gd name="T9" fmla="*/ 1 h 10"/>
                      <a:gd name="T10" fmla="*/ 1 w 4"/>
                      <a:gd name="T11" fmla="*/ 1 h 10"/>
                      <a:gd name="T12" fmla="*/ 0 w 4"/>
                      <a:gd name="T13" fmla="*/ 0 h 10"/>
                      <a:gd name="T14" fmla="*/ 0 60000 65536"/>
                      <a:gd name="T15" fmla="*/ 0 60000 65536"/>
                      <a:gd name="T16" fmla="*/ 0 60000 65536"/>
                      <a:gd name="T17" fmla="*/ 0 60000 65536"/>
                      <a:gd name="T18" fmla="*/ 0 60000 65536"/>
                      <a:gd name="T19" fmla="*/ 0 60000 65536"/>
                      <a:gd name="T20" fmla="*/ 0 60000 65536"/>
                      <a:gd name="T21" fmla="*/ 0 w 4"/>
                      <a:gd name="T22" fmla="*/ 0 h 10"/>
                      <a:gd name="T23" fmla="*/ 4 w 4"/>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10">
                        <a:moveTo>
                          <a:pt x="0" y="0"/>
                        </a:moveTo>
                        <a:lnTo>
                          <a:pt x="3" y="3"/>
                        </a:lnTo>
                        <a:lnTo>
                          <a:pt x="3" y="7"/>
                        </a:lnTo>
                        <a:lnTo>
                          <a:pt x="3" y="10"/>
                        </a:lnTo>
                        <a:lnTo>
                          <a:pt x="4" y="6"/>
                        </a:lnTo>
                        <a:lnTo>
                          <a:pt x="3" y="1"/>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757" name="Forma libre 133">
                    <a:extLst>
                      <a:ext uri="{FF2B5EF4-FFF2-40B4-BE49-F238E27FC236}">
                        <a16:creationId xmlns:a16="http://schemas.microsoft.com/office/drawing/2014/main" id="{1A1B3B5D-669D-4821-A744-7A37B3F28B19}"/>
                      </a:ext>
                    </a:extLst>
                  </p:cNvPr>
                  <p:cNvSpPr>
                    <a:spLocks/>
                  </p:cNvSpPr>
                  <p:nvPr/>
                </p:nvSpPr>
                <p:spPr bwMode="auto">
                  <a:xfrm>
                    <a:off x="3726" y="1159"/>
                    <a:ext cx="1" cy="3"/>
                  </a:xfrm>
                  <a:custGeom>
                    <a:avLst/>
                    <a:gdLst>
                      <a:gd name="T0" fmla="*/ 0 w 1"/>
                      <a:gd name="T1" fmla="*/ 0 h 4"/>
                      <a:gd name="T2" fmla="*/ 0 w 1"/>
                      <a:gd name="T3" fmla="*/ 2 h 4"/>
                      <a:gd name="T4" fmla="*/ 1 w 1"/>
                      <a:gd name="T5" fmla="*/ 2 h 4"/>
                      <a:gd name="T6" fmla="*/ 0 w 1"/>
                      <a:gd name="T7" fmla="*/ 0 h 4"/>
                      <a:gd name="T8" fmla="*/ 0 60000 65536"/>
                      <a:gd name="T9" fmla="*/ 0 60000 65536"/>
                      <a:gd name="T10" fmla="*/ 0 60000 65536"/>
                      <a:gd name="T11" fmla="*/ 0 60000 65536"/>
                      <a:gd name="T12" fmla="*/ 0 w 1"/>
                      <a:gd name="T13" fmla="*/ 0 h 4"/>
                      <a:gd name="T14" fmla="*/ 1 w 1"/>
                      <a:gd name="T15" fmla="*/ 4 h 4"/>
                    </a:gdLst>
                    <a:ahLst/>
                    <a:cxnLst>
                      <a:cxn ang="T8">
                        <a:pos x="T0" y="T1"/>
                      </a:cxn>
                      <a:cxn ang="T9">
                        <a:pos x="T2" y="T3"/>
                      </a:cxn>
                      <a:cxn ang="T10">
                        <a:pos x="T4" y="T5"/>
                      </a:cxn>
                      <a:cxn ang="T11">
                        <a:pos x="T6" y="T7"/>
                      </a:cxn>
                    </a:cxnLst>
                    <a:rect l="T12" t="T13" r="T14" b="T15"/>
                    <a:pathLst>
                      <a:path w="1" h="4">
                        <a:moveTo>
                          <a:pt x="0" y="0"/>
                        </a:moveTo>
                        <a:lnTo>
                          <a:pt x="0" y="3"/>
                        </a:lnTo>
                        <a:lnTo>
                          <a:pt x="1" y="4"/>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grpSp>
            <p:grpSp>
              <p:nvGrpSpPr>
                <p:cNvPr id="37727" name="Grupo 134">
                  <a:extLst>
                    <a:ext uri="{FF2B5EF4-FFF2-40B4-BE49-F238E27FC236}">
                      <a16:creationId xmlns:a16="http://schemas.microsoft.com/office/drawing/2014/main" id="{F7CD56B7-DB13-497E-98BB-F373EFB9DE1D}"/>
                    </a:ext>
                  </a:extLst>
                </p:cNvPr>
                <p:cNvGrpSpPr>
                  <a:grpSpLocks/>
                </p:cNvGrpSpPr>
                <p:nvPr/>
              </p:nvGrpSpPr>
              <p:grpSpPr bwMode="auto">
                <a:xfrm>
                  <a:off x="3605" y="1088"/>
                  <a:ext cx="102" cy="117"/>
                  <a:chOff x="3605" y="1088"/>
                  <a:chExt cx="102" cy="117"/>
                </a:xfrm>
              </p:grpSpPr>
              <p:sp>
                <p:nvSpPr>
                  <p:cNvPr id="37734" name="Forma libre 135">
                    <a:extLst>
                      <a:ext uri="{FF2B5EF4-FFF2-40B4-BE49-F238E27FC236}">
                        <a16:creationId xmlns:a16="http://schemas.microsoft.com/office/drawing/2014/main" id="{CD8D6E88-8A86-4CB7-A6F5-487D43568C3C}"/>
                      </a:ext>
                    </a:extLst>
                  </p:cNvPr>
                  <p:cNvSpPr>
                    <a:spLocks/>
                  </p:cNvSpPr>
                  <p:nvPr/>
                </p:nvSpPr>
                <p:spPr bwMode="auto">
                  <a:xfrm>
                    <a:off x="3660" y="1088"/>
                    <a:ext cx="4" cy="2"/>
                  </a:xfrm>
                  <a:custGeom>
                    <a:avLst/>
                    <a:gdLst>
                      <a:gd name="T0" fmla="*/ 1 w 8"/>
                      <a:gd name="T1" fmla="*/ 0 h 5"/>
                      <a:gd name="T2" fmla="*/ 1 w 8"/>
                      <a:gd name="T3" fmla="*/ 0 h 5"/>
                      <a:gd name="T4" fmla="*/ 1 w 8"/>
                      <a:gd name="T5" fmla="*/ 0 h 5"/>
                      <a:gd name="T6" fmla="*/ 1 w 8"/>
                      <a:gd name="T7" fmla="*/ 0 h 5"/>
                      <a:gd name="T8" fmla="*/ 0 w 8"/>
                      <a:gd name="T9" fmla="*/ 0 h 5"/>
                      <a:gd name="T10" fmla="*/ 1 w 8"/>
                      <a:gd name="T11" fmla="*/ 0 h 5"/>
                      <a:gd name="T12" fmla="*/ 1 w 8"/>
                      <a:gd name="T13" fmla="*/ 0 h 5"/>
                      <a:gd name="T14" fmla="*/ 1 w 8"/>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8" y="0"/>
                        </a:moveTo>
                        <a:lnTo>
                          <a:pt x="5" y="2"/>
                        </a:lnTo>
                        <a:lnTo>
                          <a:pt x="3" y="3"/>
                        </a:lnTo>
                        <a:lnTo>
                          <a:pt x="2" y="3"/>
                        </a:lnTo>
                        <a:lnTo>
                          <a:pt x="0" y="5"/>
                        </a:lnTo>
                        <a:lnTo>
                          <a:pt x="2" y="5"/>
                        </a:lnTo>
                        <a:lnTo>
                          <a:pt x="5" y="3"/>
                        </a:lnTo>
                        <a:lnTo>
                          <a:pt x="8"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735" name="Forma libre 136">
                    <a:extLst>
                      <a:ext uri="{FF2B5EF4-FFF2-40B4-BE49-F238E27FC236}">
                        <a16:creationId xmlns:a16="http://schemas.microsoft.com/office/drawing/2014/main" id="{6E083819-E661-49FE-BBE6-7910F620E1DA}"/>
                      </a:ext>
                    </a:extLst>
                  </p:cNvPr>
                  <p:cNvSpPr>
                    <a:spLocks/>
                  </p:cNvSpPr>
                  <p:nvPr/>
                </p:nvSpPr>
                <p:spPr bwMode="auto">
                  <a:xfrm>
                    <a:off x="3662" y="1092"/>
                    <a:ext cx="1" cy="1"/>
                  </a:xfrm>
                  <a:custGeom>
                    <a:avLst/>
                    <a:gdLst>
                      <a:gd name="T0" fmla="*/ 0 w 3"/>
                      <a:gd name="T1" fmla="*/ 0 h 3"/>
                      <a:gd name="T2" fmla="*/ 0 w 3"/>
                      <a:gd name="T3" fmla="*/ 0 h 3"/>
                      <a:gd name="T4" fmla="*/ 0 w 3"/>
                      <a:gd name="T5" fmla="*/ 0 h 3"/>
                      <a:gd name="T6" fmla="*/ 0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3" y="0"/>
                        </a:moveTo>
                        <a:lnTo>
                          <a:pt x="0" y="0"/>
                        </a:lnTo>
                        <a:lnTo>
                          <a:pt x="0" y="3"/>
                        </a:lnTo>
                        <a:lnTo>
                          <a:pt x="3"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736" name="Forma libre 137">
                    <a:extLst>
                      <a:ext uri="{FF2B5EF4-FFF2-40B4-BE49-F238E27FC236}">
                        <a16:creationId xmlns:a16="http://schemas.microsoft.com/office/drawing/2014/main" id="{DCF8C82B-1727-4A39-B0D0-429E8A9AD18F}"/>
                      </a:ext>
                    </a:extLst>
                  </p:cNvPr>
                  <p:cNvSpPr>
                    <a:spLocks/>
                  </p:cNvSpPr>
                  <p:nvPr/>
                </p:nvSpPr>
                <p:spPr bwMode="auto">
                  <a:xfrm>
                    <a:off x="3649" y="1104"/>
                    <a:ext cx="27" cy="69"/>
                  </a:xfrm>
                  <a:custGeom>
                    <a:avLst/>
                    <a:gdLst>
                      <a:gd name="T0" fmla="*/ 0 w 55"/>
                      <a:gd name="T1" fmla="*/ 0 h 138"/>
                      <a:gd name="T2" fmla="*/ 0 w 55"/>
                      <a:gd name="T3" fmla="*/ 1 h 138"/>
                      <a:gd name="T4" fmla="*/ 0 w 55"/>
                      <a:gd name="T5" fmla="*/ 1 h 138"/>
                      <a:gd name="T6" fmla="*/ 0 w 55"/>
                      <a:gd name="T7" fmla="*/ 1 h 138"/>
                      <a:gd name="T8" fmla="*/ 0 w 55"/>
                      <a:gd name="T9" fmla="*/ 1 h 138"/>
                      <a:gd name="T10" fmla="*/ 0 w 55"/>
                      <a:gd name="T11" fmla="*/ 1 h 138"/>
                      <a:gd name="T12" fmla="*/ 0 w 55"/>
                      <a:gd name="T13" fmla="*/ 1 h 138"/>
                      <a:gd name="T14" fmla="*/ 0 w 55"/>
                      <a:gd name="T15" fmla="*/ 1 h 138"/>
                      <a:gd name="T16" fmla="*/ 0 w 55"/>
                      <a:gd name="T17" fmla="*/ 1 h 138"/>
                      <a:gd name="T18" fmla="*/ 0 w 55"/>
                      <a:gd name="T19" fmla="*/ 0 h 1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
                      <a:gd name="T31" fmla="*/ 0 h 138"/>
                      <a:gd name="T32" fmla="*/ 55 w 55"/>
                      <a:gd name="T33" fmla="*/ 138 h 1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 h="138">
                        <a:moveTo>
                          <a:pt x="7" y="0"/>
                        </a:moveTo>
                        <a:lnTo>
                          <a:pt x="13" y="6"/>
                        </a:lnTo>
                        <a:lnTo>
                          <a:pt x="15" y="15"/>
                        </a:lnTo>
                        <a:lnTo>
                          <a:pt x="22" y="23"/>
                        </a:lnTo>
                        <a:lnTo>
                          <a:pt x="38" y="60"/>
                        </a:lnTo>
                        <a:lnTo>
                          <a:pt x="47" y="94"/>
                        </a:lnTo>
                        <a:lnTo>
                          <a:pt x="55" y="138"/>
                        </a:lnTo>
                        <a:lnTo>
                          <a:pt x="32" y="119"/>
                        </a:lnTo>
                        <a:lnTo>
                          <a:pt x="0" y="18"/>
                        </a:lnTo>
                        <a:lnTo>
                          <a:pt x="7" y="0"/>
                        </a:lnTo>
                        <a:close/>
                      </a:path>
                    </a:pathLst>
                  </a:custGeom>
                  <a:solidFill>
                    <a:srgbClr val="400000"/>
                  </a:solidFill>
                  <a:ln w="1588">
                    <a:solidFill>
                      <a:srgbClr val="000000"/>
                    </a:solidFill>
                    <a:round/>
                    <a:headEnd/>
                    <a:tailEnd/>
                  </a:ln>
                </p:spPr>
                <p:txBody>
                  <a:bodyPr/>
                  <a:lstStyle/>
                  <a:p>
                    <a:endParaRPr lang="es-AR" sz="1662"/>
                  </a:p>
                </p:txBody>
              </p:sp>
              <p:sp>
                <p:nvSpPr>
                  <p:cNvPr id="37737" name="Forma libre 138">
                    <a:extLst>
                      <a:ext uri="{FF2B5EF4-FFF2-40B4-BE49-F238E27FC236}">
                        <a16:creationId xmlns:a16="http://schemas.microsoft.com/office/drawing/2014/main" id="{880D4CCF-CAF3-485D-BCC1-04F5D2879AB8}"/>
                      </a:ext>
                    </a:extLst>
                  </p:cNvPr>
                  <p:cNvSpPr>
                    <a:spLocks/>
                  </p:cNvSpPr>
                  <p:nvPr/>
                </p:nvSpPr>
                <p:spPr bwMode="auto">
                  <a:xfrm>
                    <a:off x="3605" y="1090"/>
                    <a:ext cx="102" cy="115"/>
                  </a:xfrm>
                  <a:custGeom>
                    <a:avLst/>
                    <a:gdLst>
                      <a:gd name="T0" fmla="*/ 0 w 206"/>
                      <a:gd name="T1" fmla="*/ 1 h 230"/>
                      <a:gd name="T2" fmla="*/ 0 w 206"/>
                      <a:gd name="T3" fmla="*/ 0 h 230"/>
                      <a:gd name="T4" fmla="*/ 0 w 206"/>
                      <a:gd name="T5" fmla="*/ 1 h 230"/>
                      <a:gd name="T6" fmla="*/ 0 w 206"/>
                      <a:gd name="T7" fmla="*/ 1 h 230"/>
                      <a:gd name="T8" fmla="*/ 0 w 206"/>
                      <a:gd name="T9" fmla="*/ 1 h 230"/>
                      <a:gd name="T10" fmla="*/ 0 w 206"/>
                      <a:gd name="T11" fmla="*/ 1 h 230"/>
                      <a:gd name="T12" fmla="*/ 0 w 206"/>
                      <a:gd name="T13" fmla="*/ 1 h 230"/>
                      <a:gd name="T14" fmla="*/ 0 w 206"/>
                      <a:gd name="T15" fmla="*/ 1 h 230"/>
                      <a:gd name="T16" fmla="*/ 0 w 206"/>
                      <a:gd name="T17" fmla="*/ 1 h 230"/>
                      <a:gd name="T18" fmla="*/ 0 w 206"/>
                      <a:gd name="T19" fmla="*/ 1 h 230"/>
                      <a:gd name="T20" fmla="*/ 0 w 206"/>
                      <a:gd name="T21" fmla="*/ 1 h 230"/>
                      <a:gd name="T22" fmla="*/ 0 w 206"/>
                      <a:gd name="T23" fmla="*/ 1 h 230"/>
                      <a:gd name="T24" fmla="*/ 0 w 206"/>
                      <a:gd name="T25" fmla="*/ 1 h 230"/>
                      <a:gd name="T26" fmla="*/ 0 w 206"/>
                      <a:gd name="T27" fmla="*/ 1 h 230"/>
                      <a:gd name="T28" fmla="*/ 0 w 206"/>
                      <a:gd name="T29" fmla="*/ 1 h 230"/>
                      <a:gd name="T30" fmla="*/ 0 w 206"/>
                      <a:gd name="T31" fmla="*/ 1 h 230"/>
                      <a:gd name="T32" fmla="*/ 0 w 206"/>
                      <a:gd name="T33" fmla="*/ 1 h 230"/>
                      <a:gd name="T34" fmla="*/ 0 w 206"/>
                      <a:gd name="T35" fmla="*/ 1 h 230"/>
                      <a:gd name="T36" fmla="*/ 0 w 206"/>
                      <a:gd name="T37" fmla="*/ 1 h 230"/>
                      <a:gd name="T38" fmla="*/ 0 w 206"/>
                      <a:gd name="T39" fmla="*/ 1 h 230"/>
                      <a:gd name="T40" fmla="*/ 0 w 206"/>
                      <a:gd name="T41" fmla="*/ 1 h 230"/>
                      <a:gd name="T42" fmla="*/ 0 w 206"/>
                      <a:gd name="T43" fmla="*/ 1 h 230"/>
                      <a:gd name="T44" fmla="*/ 0 w 206"/>
                      <a:gd name="T45" fmla="*/ 1 h 230"/>
                      <a:gd name="T46" fmla="*/ 0 w 206"/>
                      <a:gd name="T47" fmla="*/ 1 h 230"/>
                      <a:gd name="T48" fmla="*/ 0 w 206"/>
                      <a:gd name="T49" fmla="*/ 1 h 230"/>
                      <a:gd name="T50" fmla="*/ 0 w 206"/>
                      <a:gd name="T51" fmla="*/ 1 h 230"/>
                      <a:gd name="T52" fmla="*/ 0 w 206"/>
                      <a:gd name="T53" fmla="*/ 1 h 230"/>
                      <a:gd name="T54" fmla="*/ 0 w 206"/>
                      <a:gd name="T55" fmla="*/ 1 h 230"/>
                      <a:gd name="T56" fmla="*/ 0 w 206"/>
                      <a:gd name="T57" fmla="*/ 1 h 230"/>
                      <a:gd name="T58" fmla="*/ 0 w 206"/>
                      <a:gd name="T59" fmla="*/ 1 h 230"/>
                      <a:gd name="T60" fmla="*/ 0 w 206"/>
                      <a:gd name="T61" fmla="*/ 1 h 230"/>
                      <a:gd name="T62" fmla="*/ 0 w 206"/>
                      <a:gd name="T63" fmla="*/ 1 h 230"/>
                      <a:gd name="T64" fmla="*/ 0 w 206"/>
                      <a:gd name="T65" fmla="*/ 1 h 230"/>
                      <a:gd name="T66" fmla="*/ 0 w 206"/>
                      <a:gd name="T67" fmla="*/ 1 h 230"/>
                      <a:gd name="T68" fmla="*/ 0 w 206"/>
                      <a:gd name="T69" fmla="*/ 1 h 230"/>
                      <a:gd name="T70" fmla="*/ 0 w 206"/>
                      <a:gd name="T71" fmla="*/ 1 h 230"/>
                      <a:gd name="T72" fmla="*/ 0 w 206"/>
                      <a:gd name="T73" fmla="*/ 1 h 230"/>
                      <a:gd name="T74" fmla="*/ 0 w 206"/>
                      <a:gd name="T75" fmla="*/ 1 h 230"/>
                      <a:gd name="T76" fmla="*/ 0 w 206"/>
                      <a:gd name="T77" fmla="*/ 1 h 230"/>
                      <a:gd name="T78" fmla="*/ 0 w 206"/>
                      <a:gd name="T79" fmla="*/ 1 h 230"/>
                      <a:gd name="T80" fmla="*/ 0 w 206"/>
                      <a:gd name="T81" fmla="*/ 1 h 230"/>
                      <a:gd name="T82" fmla="*/ 0 w 206"/>
                      <a:gd name="T83" fmla="*/ 1 h 230"/>
                      <a:gd name="T84" fmla="*/ 0 w 206"/>
                      <a:gd name="T85" fmla="*/ 1 h 230"/>
                      <a:gd name="T86" fmla="*/ 0 w 206"/>
                      <a:gd name="T87" fmla="*/ 1 h 230"/>
                      <a:gd name="T88" fmla="*/ 0 w 206"/>
                      <a:gd name="T89" fmla="*/ 1 h 230"/>
                      <a:gd name="T90" fmla="*/ 0 w 206"/>
                      <a:gd name="T91" fmla="*/ 1 h 2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6"/>
                      <a:gd name="T139" fmla="*/ 0 h 230"/>
                      <a:gd name="T140" fmla="*/ 206 w 206"/>
                      <a:gd name="T141" fmla="*/ 230 h 23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6" h="230">
                        <a:moveTo>
                          <a:pt x="39" y="12"/>
                        </a:moveTo>
                        <a:lnTo>
                          <a:pt x="45" y="0"/>
                        </a:lnTo>
                        <a:lnTo>
                          <a:pt x="95" y="21"/>
                        </a:lnTo>
                        <a:lnTo>
                          <a:pt x="98" y="37"/>
                        </a:lnTo>
                        <a:lnTo>
                          <a:pt x="102" y="43"/>
                        </a:lnTo>
                        <a:lnTo>
                          <a:pt x="108" y="49"/>
                        </a:lnTo>
                        <a:lnTo>
                          <a:pt x="111" y="61"/>
                        </a:lnTo>
                        <a:lnTo>
                          <a:pt x="121" y="87"/>
                        </a:lnTo>
                        <a:lnTo>
                          <a:pt x="130" y="118"/>
                        </a:lnTo>
                        <a:lnTo>
                          <a:pt x="135" y="139"/>
                        </a:lnTo>
                        <a:lnTo>
                          <a:pt x="175" y="141"/>
                        </a:lnTo>
                        <a:lnTo>
                          <a:pt x="182" y="145"/>
                        </a:lnTo>
                        <a:lnTo>
                          <a:pt x="200" y="145"/>
                        </a:lnTo>
                        <a:lnTo>
                          <a:pt x="206" y="153"/>
                        </a:lnTo>
                        <a:lnTo>
                          <a:pt x="206" y="162"/>
                        </a:lnTo>
                        <a:lnTo>
                          <a:pt x="204" y="170"/>
                        </a:lnTo>
                        <a:lnTo>
                          <a:pt x="186" y="175"/>
                        </a:lnTo>
                        <a:lnTo>
                          <a:pt x="179" y="187"/>
                        </a:lnTo>
                        <a:lnTo>
                          <a:pt x="163" y="190"/>
                        </a:lnTo>
                        <a:lnTo>
                          <a:pt x="151" y="190"/>
                        </a:lnTo>
                        <a:lnTo>
                          <a:pt x="138" y="193"/>
                        </a:lnTo>
                        <a:lnTo>
                          <a:pt x="136" y="199"/>
                        </a:lnTo>
                        <a:lnTo>
                          <a:pt x="138" y="210"/>
                        </a:lnTo>
                        <a:lnTo>
                          <a:pt x="136" y="219"/>
                        </a:lnTo>
                        <a:lnTo>
                          <a:pt x="129" y="219"/>
                        </a:lnTo>
                        <a:lnTo>
                          <a:pt x="120" y="221"/>
                        </a:lnTo>
                        <a:lnTo>
                          <a:pt x="111" y="230"/>
                        </a:lnTo>
                        <a:lnTo>
                          <a:pt x="101" y="230"/>
                        </a:lnTo>
                        <a:lnTo>
                          <a:pt x="90" y="228"/>
                        </a:lnTo>
                        <a:lnTo>
                          <a:pt x="76" y="224"/>
                        </a:lnTo>
                        <a:lnTo>
                          <a:pt x="59" y="225"/>
                        </a:lnTo>
                        <a:lnTo>
                          <a:pt x="43" y="230"/>
                        </a:lnTo>
                        <a:lnTo>
                          <a:pt x="28" y="227"/>
                        </a:lnTo>
                        <a:lnTo>
                          <a:pt x="18" y="215"/>
                        </a:lnTo>
                        <a:lnTo>
                          <a:pt x="18" y="202"/>
                        </a:lnTo>
                        <a:lnTo>
                          <a:pt x="15" y="185"/>
                        </a:lnTo>
                        <a:lnTo>
                          <a:pt x="12" y="164"/>
                        </a:lnTo>
                        <a:lnTo>
                          <a:pt x="8" y="145"/>
                        </a:lnTo>
                        <a:lnTo>
                          <a:pt x="0" y="117"/>
                        </a:lnTo>
                        <a:lnTo>
                          <a:pt x="2" y="87"/>
                        </a:lnTo>
                        <a:lnTo>
                          <a:pt x="2" y="62"/>
                        </a:lnTo>
                        <a:lnTo>
                          <a:pt x="3" y="44"/>
                        </a:lnTo>
                        <a:lnTo>
                          <a:pt x="8" y="35"/>
                        </a:lnTo>
                        <a:lnTo>
                          <a:pt x="17" y="29"/>
                        </a:lnTo>
                        <a:lnTo>
                          <a:pt x="27" y="19"/>
                        </a:lnTo>
                        <a:lnTo>
                          <a:pt x="39" y="12"/>
                        </a:lnTo>
                        <a:close/>
                      </a:path>
                    </a:pathLst>
                  </a:custGeom>
                  <a:solidFill>
                    <a:srgbClr val="C0C0C0"/>
                  </a:solidFill>
                  <a:ln w="1588">
                    <a:solidFill>
                      <a:srgbClr val="000000"/>
                    </a:solidFill>
                    <a:round/>
                    <a:headEnd/>
                    <a:tailEnd/>
                  </a:ln>
                </p:spPr>
                <p:txBody>
                  <a:bodyPr/>
                  <a:lstStyle/>
                  <a:p>
                    <a:endParaRPr lang="es-AR" sz="1662"/>
                  </a:p>
                </p:txBody>
              </p:sp>
              <p:sp>
                <p:nvSpPr>
                  <p:cNvPr id="37738" name="Forma libre 139">
                    <a:extLst>
                      <a:ext uri="{FF2B5EF4-FFF2-40B4-BE49-F238E27FC236}">
                        <a16:creationId xmlns:a16="http://schemas.microsoft.com/office/drawing/2014/main" id="{E1732A93-C9A2-4BA8-AFFD-5308376BD68A}"/>
                      </a:ext>
                    </a:extLst>
                  </p:cNvPr>
                  <p:cNvSpPr>
                    <a:spLocks/>
                  </p:cNvSpPr>
                  <p:nvPr/>
                </p:nvSpPr>
                <p:spPr bwMode="auto">
                  <a:xfrm>
                    <a:off x="3607" y="1098"/>
                    <a:ext cx="64" cy="107"/>
                  </a:xfrm>
                  <a:custGeom>
                    <a:avLst/>
                    <a:gdLst>
                      <a:gd name="T0" fmla="*/ 1 w 128"/>
                      <a:gd name="T1" fmla="*/ 1 h 213"/>
                      <a:gd name="T2" fmla="*/ 1 w 128"/>
                      <a:gd name="T3" fmla="*/ 1 h 213"/>
                      <a:gd name="T4" fmla="*/ 1 w 128"/>
                      <a:gd name="T5" fmla="*/ 1 h 213"/>
                      <a:gd name="T6" fmla="*/ 1 w 128"/>
                      <a:gd name="T7" fmla="*/ 1 h 213"/>
                      <a:gd name="T8" fmla="*/ 1 w 128"/>
                      <a:gd name="T9" fmla="*/ 1 h 213"/>
                      <a:gd name="T10" fmla="*/ 1 w 128"/>
                      <a:gd name="T11" fmla="*/ 1 h 213"/>
                      <a:gd name="T12" fmla="*/ 1 w 128"/>
                      <a:gd name="T13" fmla="*/ 1 h 213"/>
                      <a:gd name="T14" fmla="*/ 1 w 128"/>
                      <a:gd name="T15" fmla="*/ 1 h 213"/>
                      <a:gd name="T16" fmla="*/ 1 w 128"/>
                      <a:gd name="T17" fmla="*/ 1 h 213"/>
                      <a:gd name="T18" fmla="*/ 1 w 128"/>
                      <a:gd name="T19" fmla="*/ 1 h 213"/>
                      <a:gd name="T20" fmla="*/ 1 w 128"/>
                      <a:gd name="T21" fmla="*/ 1 h 213"/>
                      <a:gd name="T22" fmla="*/ 1 w 128"/>
                      <a:gd name="T23" fmla="*/ 1 h 213"/>
                      <a:gd name="T24" fmla="*/ 1 w 128"/>
                      <a:gd name="T25" fmla="*/ 1 h 213"/>
                      <a:gd name="T26" fmla="*/ 1 w 128"/>
                      <a:gd name="T27" fmla="*/ 1 h 213"/>
                      <a:gd name="T28" fmla="*/ 1 w 128"/>
                      <a:gd name="T29" fmla="*/ 1 h 213"/>
                      <a:gd name="T30" fmla="*/ 1 w 128"/>
                      <a:gd name="T31" fmla="*/ 1 h 213"/>
                      <a:gd name="T32" fmla="*/ 1 w 128"/>
                      <a:gd name="T33" fmla="*/ 1 h 213"/>
                      <a:gd name="T34" fmla="*/ 1 w 128"/>
                      <a:gd name="T35" fmla="*/ 1 h 213"/>
                      <a:gd name="T36" fmla="*/ 1 w 128"/>
                      <a:gd name="T37" fmla="*/ 0 h 213"/>
                      <a:gd name="T38" fmla="*/ 1 w 128"/>
                      <a:gd name="T39" fmla="*/ 1 h 213"/>
                      <a:gd name="T40" fmla="*/ 1 w 128"/>
                      <a:gd name="T41" fmla="*/ 1 h 213"/>
                      <a:gd name="T42" fmla="*/ 0 w 128"/>
                      <a:gd name="T43" fmla="*/ 1 h 213"/>
                      <a:gd name="T44" fmla="*/ 0 w 128"/>
                      <a:gd name="T45" fmla="*/ 1 h 213"/>
                      <a:gd name="T46" fmla="*/ 1 w 128"/>
                      <a:gd name="T47" fmla="*/ 1 h 213"/>
                      <a:gd name="T48" fmla="*/ 1 w 128"/>
                      <a:gd name="T49" fmla="*/ 1 h 213"/>
                      <a:gd name="T50" fmla="*/ 1 w 128"/>
                      <a:gd name="T51" fmla="*/ 1 h 213"/>
                      <a:gd name="T52" fmla="*/ 1 w 128"/>
                      <a:gd name="T53" fmla="*/ 1 h 213"/>
                      <a:gd name="T54" fmla="*/ 1 w 128"/>
                      <a:gd name="T55" fmla="*/ 1 h 213"/>
                      <a:gd name="T56" fmla="*/ 1 w 128"/>
                      <a:gd name="T57" fmla="*/ 1 h 213"/>
                      <a:gd name="T58" fmla="*/ 1 w 128"/>
                      <a:gd name="T59" fmla="*/ 1 h 213"/>
                      <a:gd name="T60" fmla="*/ 1 w 128"/>
                      <a:gd name="T61" fmla="*/ 1 h 213"/>
                      <a:gd name="T62" fmla="*/ 1 w 128"/>
                      <a:gd name="T63" fmla="*/ 1 h 213"/>
                      <a:gd name="T64" fmla="*/ 1 w 128"/>
                      <a:gd name="T65" fmla="*/ 1 h 213"/>
                      <a:gd name="T66" fmla="*/ 1 w 128"/>
                      <a:gd name="T67" fmla="*/ 1 h 213"/>
                      <a:gd name="T68" fmla="*/ 1 w 128"/>
                      <a:gd name="T69" fmla="*/ 1 h 213"/>
                      <a:gd name="T70" fmla="*/ 1 w 128"/>
                      <a:gd name="T71" fmla="*/ 1 h 213"/>
                      <a:gd name="T72" fmla="*/ 1 w 128"/>
                      <a:gd name="T73" fmla="*/ 1 h 213"/>
                      <a:gd name="T74" fmla="*/ 1 w 128"/>
                      <a:gd name="T75" fmla="*/ 1 h 213"/>
                      <a:gd name="T76" fmla="*/ 1 w 128"/>
                      <a:gd name="T77" fmla="*/ 1 h 21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8"/>
                      <a:gd name="T118" fmla="*/ 0 h 213"/>
                      <a:gd name="T119" fmla="*/ 128 w 128"/>
                      <a:gd name="T120" fmla="*/ 213 h 21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8" h="213">
                        <a:moveTo>
                          <a:pt x="128" y="179"/>
                        </a:moveTo>
                        <a:lnTo>
                          <a:pt x="112" y="176"/>
                        </a:lnTo>
                        <a:lnTo>
                          <a:pt x="97" y="175"/>
                        </a:lnTo>
                        <a:lnTo>
                          <a:pt x="81" y="173"/>
                        </a:lnTo>
                        <a:lnTo>
                          <a:pt x="63" y="170"/>
                        </a:lnTo>
                        <a:lnTo>
                          <a:pt x="56" y="166"/>
                        </a:lnTo>
                        <a:lnTo>
                          <a:pt x="34" y="138"/>
                        </a:lnTo>
                        <a:lnTo>
                          <a:pt x="46" y="147"/>
                        </a:lnTo>
                        <a:lnTo>
                          <a:pt x="53" y="152"/>
                        </a:lnTo>
                        <a:lnTo>
                          <a:pt x="49" y="133"/>
                        </a:lnTo>
                        <a:lnTo>
                          <a:pt x="40" y="126"/>
                        </a:lnTo>
                        <a:lnTo>
                          <a:pt x="28" y="106"/>
                        </a:lnTo>
                        <a:lnTo>
                          <a:pt x="40" y="115"/>
                        </a:lnTo>
                        <a:lnTo>
                          <a:pt x="47" y="118"/>
                        </a:lnTo>
                        <a:lnTo>
                          <a:pt x="46" y="105"/>
                        </a:lnTo>
                        <a:lnTo>
                          <a:pt x="37" y="95"/>
                        </a:lnTo>
                        <a:lnTo>
                          <a:pt x="29" y="86"/>
                        </a:lnTo>
                        <a:lnTo>
                          <a:pt x="20" y="62"/>
                        </a:lnTo>
                        <a:lnTo>
                          <a:pt x="37" y="81"/>
                        </a:lnTo>
                        <a:lnTo>
                          <a:pt x="46" y="89"/>
                        </a:lnTo>
                        <a:lnTo>
                          <a:pt x="46" y="59"/>
                        </a:lnTo>
                        <a:lnTo>
                          <a:pt x="49" y="47"/>
                        </a:lnTo>
                        <a:lnTo>
                          <a:pt x="53" y="41"/>
                        </a:lnTo>
                        <a:lnTo>
                          <a:pt x="60" y="32"/>
                        </a:lnTo>
                        <a:lnTo>
                          <a:pt x="72" y="29"/>
                        </a:lnTo>
                        <a:lnTo>
                          <a:pt x="78" y="26"/>
                        </a:lnTo>
                        <a:lnTo>
                          <a:pt x="62" y="11"/>
                        </a:lnTo>
                        <a:lnTo>
                          <a:pt x="44" y="14"/>
                        </a:lnTo>
                        <a:lnTo>
                          <a:pt x="32" y="22"/>
                        </a:lnTo>
                        <a:lnTo>
                          <a:pt x="29" y="28"/>
                        </a:lnTo>
                        <a:lnTo>
                          <a:pt x="32" y="17"/>
                        </a:lnTo>
                        <a:lnTo>
                          <a:pt x="38" y="14"/>
                        </a:lnTo>
                        <a:lnTo>
                          <a:pt x="49" y="11"/>
                        </a:lnTo>
                        <a:lnTo>
                          <a:pt x="57" y="10"/>
                        </a:lnTo>
                        <a:lnTo>
                          <a:pt x="53" y="7"/>
                        </a:lnTo>
                        <a:lnTo>
                          <a:pt x="44" y="4"/>
                        </a:lnTo>
                        <a:lnTo>
                          <a:pt x="37" y="3"/>
                        </a:lnTo>
                        <a:lnTo>
                          <a:pt x="32" y="0"/>
                        </a:lnTo>
                        <a:lnTo>
                          <a:pt x="23" y="6"/>
                        </a:lnTo>
                        <a:lnTo>
                          <a:pt x="17" y="11"/>
                        </a:lnTo>
                        <a:lnTo>
                          <a:pt x="13" y="17"/>
                        </a:lnTo>
                        <a:lnTo>
                          <a:pt x="4" y="22"/>
                        </a:lnTo>
                        <a:lnTo>
                          <a:pt x="3" y="29"/>
                        </a:lnTo>
                        <a:lnTo>
                          <a:pt x="0" y="41"/>
                        </a:lnTo>
                        <a:lnTo>
                          <a:pt x="0" y="60"/>
                        </a:lnTo>
                        <a:lnTo>
                          <a:pt x="0" y="80"/>
                        </a:lnTo>
                        <a:lnTo>
                          <a:pt x="1" y="100"/>
                        </a:lnTo>
                        <a:lnTo>
                          <a:pt x="4" y="124"/>
                        </a:lnTo>
                        <a:lnTo>
                          <a:pt x="10" y="147"/>
                        </a:lnTo>
                        <a:lnTo>
                          <a:pt x="13" y="167"/>
                        </a:lnTo>
                        <a:lnTo>
                          <a:pt x="16" y="182"/>
                        </a:lnTo>
                        <a:lnTo>
                          <a:pt x="16" y="194"/>
                        </a:lnTo>
                        <a:lnTo>
                          <a:pt x="17" y="201"/>
                        </a:lnTo>
                        <a:lnTo>
                          <a:pt x="23" y="207"/>
                        </a:lnTo>
                        <a:lnTo>
                          <a:pt x="29" y="212"/>
                        </a:lnTo>
                        <a:lnTo>
                          <a:pt x="40" y="213"/>
                        </a:lnTo>
                        <a:lnTo>
                          <a:pt x="44" y="210"/>
                        </a:lnTo>
                        <a:lnTo>
                          <a:pt x="50" y="210"/>
                        </a:lnTo>
                        <a:lnTo>
                          <a:pt x="66" y="206"/>
                        </a:lnTo>
                        <a:lnTo>
                          <a:pt x="59" y="198"/>
                        </a:lnTo>
                        <a:lnTo>
                          <a:pt x="53" y="187"/>
                        </a:lnTo>
                        <a:lnTo>
                          <a:pt x="63" y="195"/>
                        </a:lnTo>
                        <a:lnTo>
                          <a:pt x="71" y="203"/>
                        </a:lnTo>
                        <a:lnTo>
                          <a:pt x="77" y="206"/>
                        </a:lnTo>
                        <a:lnTo>
                          <a:pt x="84" y="210"/>
                        </a:lnTo>
                        <a:lnTo>
                          <a:pt x="93" y="210"/>
                        </a:lnTo>
                        <a:lnTo>
                          <a:pt x="102" y="210"/>
                        </a:lnTo>
                        <a:lnTo>
                          <a:pt x="108" y="209"/>
                        </a:lnTo>
                        <a:lnTo>
                          <a:pt x="109" y="206"/>
                        </a:lnTo>
                        <a:lnTo>
                          <a:pt x="99" y="200"/>
                        </a:lnTo>
                        <a:lnTo>
                          <a:pt x="87" y="190"/>
                        </a:lnTo>
                        <a:lnTo>
                          <a:pt x="84" y="184"/>
                        </a:lnTo>
                        <a:lnTo>
                          <a:pt x="93" y="187"/>
                        </a:lnTo>
                        <a:lnTo>
                          <a:pt x="106" y="197"/>
                        </a:lnTo>
                        <a:lnTo>
                          <a:pt x="112" y="201"/>
                        </a:lnTo>
                        <a:lnTo>
                          <a:pt x="125" y="203"/>
                        </a:lnTo>
                        <a:lnTo>
                          <a:pt x="128" y="200"/>
                        </a:lnTo>
                        <a:lnTo>
                          <a:pt x="128" y="194"/>
                        </a:lnTo>
                        <a:lnTo>
                          <a:pt x="128" y="17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739" name="Forma libre 140">
                    <a:extLst>
                      <a:ext uri="{FF2B5EF4-FFF2-40B4-BE49-F238E27FC236}">
                        <a16:creationId xmlns:a16="http://schemas.microsoft.com/office/drawing/2014/main" id="{FC592E2A-5C21-4A9B-9160-C28F9D6CECBD}"/>
                      </a:ext>
                    </a:extLst>
                  </p:cNvPr>
                  <p:cNvSpPr>
                    <a:spLocks/>
                  </p:cNvSpPr>
                  <p:nvPr/>
                </p:nvSpPr>
                <p:spPr bwMode="auto">
                  <a:xfrm>
                    <a:off x="3611" y="1150"/>
                    <a:ext cx="20" cy="50"/>
                  </a:xfrm>
                  <a:custGeom>
                    <a:avLst/>
                    <a:gdLst>
                      <a:gd name="T0" fmla="*/ 1 w 38"/>
                      <a:gd name="T1" fmla="*/ 1 h 99"/>
                      <a:gd name="T2" fmla="*/ 1 w 38"/>
                      <a:gd name="T3" fmla="*/ 1 h 99"/>
                      <a:gd name="T4" fmla="*/ 1 w 38"/>
                      <a:gd name="T5" fmla="*/ 1 h 99"/>
                      <a:gd name="T6" fmla="*/ 1 w 38"/>
                      <a:gd name="T7" fmla="*/ 1 h 99"/>
                      <a:gd name="T8" fmla="*/ 1 w 38"/>
                      <a:gd name="T9" fmla="*/ 1 h 99"/>
                      <a:gd name="T10" fmla="*/ 1 w 38"/>
                      <a:gd name="T11" fmla="*/ 1 h 99"/>
                      <a:gd name="T12" fmla="*/ 1 w 38"/>
                      <a:gd name="T13" fmla="*/ 1 h 99"/>
                      <a:gd name="T14" fmla="*/ 1 w 38"/>
                      <a:gd name="T15" fmla="*/ 1 h 99"/>
                      <a:gd name="T16" fmla="*/ 0 w 38"/>
                      <a:gd name="T17" fmla="*/ 0 h 99"/>
                      <a:gd name="T18" fmla="*/ 1 w 38"/>
                      <a:gd name="T19" fmla="*/ 1 h 99"/>
                      <a:gd name="T20" fmla="*/ 1 w 38"/>
                      <a:gd name="T21" fmla="*/ 1 h 99"/>
                      <a:gd name="T22" fmla="*/ 1 w 38"/>
                      <a:gd name="T23" fmla="*/ 1 h 99"/>
                      <a:gd name="T24" fmla="*/ 1 w 38"/>
                      <a:gd name="T25" fmla="*/ 1 h 99"/>
                      <a:gd name="T26" fmla="*/ 1 w 38"/>
                      <a:gd name="T27" fmla="*/ 1 h 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99"/>
                      <a:gd name="T44" fmla="*/ 38 w 38"/>
                      <a:gd name="T45" fmla="*/ 99 h 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99">
                        <a:moveTo>
                          <a:pt x="38" y="99"/>
                        </a:moveTo>
                        <a:lnTo>
                          <a:pt x="31" y="96"/>
                        </a:lnTo>
                        <a:lnTo>
                          <a:pt x="23" y="88"/>
                        </a:lnTo>
                        <a:lnTo>
                          <a:pt x="17" y="74"/>
                        </a:lnTo>
                        <a:lnTo>
                          <a:pt x="14" y="61"/>
                        </a:lnTo>
                        <a:lnTo>
                          <a:pt x="10" y="47"/>
                        </a:lnTo>
                        <a:lnTo>
                          <a:pt x="7" y="34"/>
                        </a:lnTo>
                        <a:lnTo>
                          <a:pt x="4" y="15"/>
                        </a:lnTo>
                        <a:lnTo>
                          <a:pt x="0" y="0"/>
                        </a:lnTo>
                        <a:lnTo>
                          <a:pt x="8" y="30"/>
                        </a:lnTo>
                        <a:lnTo>
                          <a:pt x="14" y="52"/>
                        </a:lnTo>
                        <a:lnTo>
                          <a:pt x="22" y="67"/>
                        </a:lnTo>
                        <a:lnTo>
                          <a:pt x="32" y="83"/>
                        </a:lnTo>
                        <a:lnTo>
                          <a:pt x="38" y="9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740" name="Forma libre 141">
                    <a:extLst>
                      <a:ext uri="{FF2B5EF4-FFF2-40B4-BE49-F238E27FC236}">
                        <a16:creationId xmlns:a16="http://schemas.microsoft.com/office/drawing/2014/main" id="{B02E4757-2204-4C52-B7C9-13C0BC3DD54B}"/>
                      </a:ext>
                    </a:extLst>
                  </p:cNvPr>
                  <p:cNvSpPr>
                    <a:spLocks/>
                  </p:cNvSpPr>
                  <p:nvPr/>
                </p:nvSpPr>
                <p:spPr bwMode="auto">
                  <a:xfrm>
                    <a:off x="3631" y="1111"/>
                    <a:ext cx="75" cy="74"/>
                  </a:xfrm>
                  <a:custGeom>
                    <a:avLst/>
                    <a:gdLst>
                      <a:gd name="T0" fmla="*/ 0 w 151"/>
                      <a:gd name="T1" fmla="*/ 0 h 149"/>
                      <a:gd name="T2" fmla="*/ 0 w 151"/>
                      <a:gd name="T3" fmla="*/ 0 h 149"/>
                      <a:gd name="T4" fmla="*/ 0 w 151"/>
                      <a:gd name="T5" fmla="*/ 0 h 149"/>
                      <a:gd name="T6" fmla="*/ 0 w 151"/>
                      <a:gd name="T7" fmla="*/ 0 h 149"/>
                      <a:gd name="T8" fmla="*/ 0 w 151"/>
                      <a:gd name="T9" fmla="*/ 0 h 149"/>
                      <a:gd name="T10" fmla="*/ 0 w 151"/>
                      <a:gd name="T11" fmla="*/ 0 h 149"/>
                      <a:gd name="T12" fmla="*/ 0 w 151"/>
                      <a:gd name="T13" fmla="*/ 0 h 149"/>
                      <a:gd name="T14" fmla="*/ 0 w 151"/>
                      <a:gd name="T15" fmla="*/ 0 h 149"/>
                      <a:gd name="T16" fmla="*/ 0 w 151"/>
                      <a:gd name="T17" fmla="*/ 0 h 149"/>
                      <a:gd name="T18" fmla="*/ 0 w 151"/>
                      <a:gd name="T19" fmla="*/ 0 h 149"/>
                      <a:gd name="T20" fmla="*/ 0 w 151"/>
                      <a:gd name="T21" fmla="*/ 0 h 149"/>
                      <a:gd name="T22" fmla="*/ 0 w 151"/>
                      <a:gd name="T23" fmla="*/ 0 h 149"/>
                      <a:gd name="T24" fmla="*/ 0 w 151"/>
                      <a:gd name="T25" fmla="*/ 0 h 149"/>
                      <a:gd name="T26" fmla="*/ 0 w 151"/>
                      <a:gd name="T27" fmla="*/ 0 h 149"/>
                      <a:gd name="T28" fmla="*/ 0 w 151"/>
                      <a:gd name="T29" fmla="*/ 0 h 149"/>
                      <a:gd name="T30" fmla="*/ 0 w 151"/>
                      <a:gd name="T31" fmla="*/ 0 h 149"/>
                      <a:gd name="T32" fmla="*/ 0 w 151"/>
                      <a:gd name="T33" fmla="*/ 0 h 149"/>
                      <a:gd name="T34" fmla="*/ 0 w 151"/>
                      <a:gd name="T35" fmla="*/ 0 h 149"/>
                      <a:gd name="T36" fmla="*/ 0 w 151"/>
                      <a:gd name="T37" fmla="*/ 0 h 149"/>
                      <a:gd name="T38" fmla="*/ 0 w 151"/>
                      <a:gd name="T39" fmla="*/ 0 h 149"/>
                      <a:gd name="T40" fmla="*/ 0 w 151"/>
                      <a:gd name="T41" fmla="*/ 0 h 149"/>
                      <a:gd name="T42" fmla="*/ 0 w 151"/>
                      <a:gd name="T43" fmla="*/ 0 h 149"/>
                      <a:gd name="T44" fmla="*/ 0 w 151"/>
                      <a:gd name="T45" fmla="*/ 0 h 149"/>
                      <a:gd name="T46" fmla="*/ 0 w 151"/>
                      <a:gd name="T47" fmla="*/ 0 h 149"/>
                      <a:gd name="T48" fmla="*/ 0 w 151"/>
                      <a:gd name="T49" fmla="*/ 0 h 149"/>
                      <a:gd name="T50" fmla="*/ 0 w 151"/>
                      <a:gd name="T51" fmla="*/ 0 h 149"/>
                      <a:gd name="T52" fmla="*/ 0 w 151"/>
                      <a:gd name="T53" fmla="*/ 0 h 149"/>
                      <a:gd name="T54" fmla="*/ 0 w 151"/>
                      <a:gd name="T55" fmla="*/ 0 h 149"/>
                      <a:gd name="T56" fmla="*/ 0 w 151"/>
                      <a:gd name="T57" fmla="*/ 0 h 149"/>
                      <a:gd name="T58" fmla="*/ 0 w 151"/>
                      <a:gd name="T59" fmla="*/ 0 h 149"/>
                      <a:gd name="T60" fmla="*/ 0 w 151"/>
                      <a:gd name="T61" fmla="*/ 0 h 149"/>
                      <a:gd name="T62" fmla="*/ 0 w 151"/>
                      <a:gd name="T63" fmla="*/ 0 h 149"/>
                      <a:gd name="T64" fmla="*/ 0 w 151"/>
                      <a:gd name="T65" fmla="*/ 0 h 149"/>
                      <a:gd name="T66" fmla="*/ 0 w 151"/>
                      <a:gd name="T67" fmla="*/ 0 h 149"/>
                      <a:gd name="T68" fmla="*/ 0 w 151"/>
                      <a:gd name="T69" fmla="*/ 0 h 149"/>
                      <a:gd name="T70" fmla="*/ 0 w 151"/>
                      <a:gd name="T71" fmla="*/ 0 h 149"/>
                      <a:gd name="T72" fmla="*/ 0 w 151"/>
                      <a:gd name="T73" fmla="*/ 0 h 149"/>
                      <a:gd name="T74" fmla="*/ 0 w 151"/>
                      <a:gd name="T75" fmla="*/ 0 h 149"/>
                      <a:gd name="T76" fmla="*/ 0 w 151"/>
                      <a:gd name="T77" fmla="*/ 0 h 149"/>
                      <a:gd name="T78" fmla="*/ 0 w 151"/>
                      <a:gd name="T79" fmla="*/ 0 h 149"/>
                      <a:gd name="T80" fmla="*/ 0 w 151"/>
                      <a:gd name="T81" fmla="*/ 0 h 149"/>
                      <a:gd name="T82" fmla="*/ 0 w 151"/>
                      <a:gd name="T83" fmla="*/ 0 h 149"/>
                      <a:gd name="T84" fmla="*/ 0 w 151"/>
                      <a:gd name="T85" fmla="*/ 0 h 149"/>
                      <a:gd name="T86" fmla="*/ 0 w 151"/>
                      <a:gd name="T87" fmla="*/ 0 h 149"/>
                      <a:gd name="T88" fmla="*/ 0 w 151"/>
                      <a:gd name="T89" fmla="*/ 0 h 149"/>
                      <a:gd name="T90" fmla="*/ 0 w 151"/>
                      <a:gd name="T91" fmla="*/ 0 h 149"/>
                      <a:gd name="T92" fmla="*/ 0 w 151"/>
                      <a:gd name="T93" fmla="*/ 0 h 149"/>
                      <a:gd name="T94" fmla="*/ 0 w 151"/>
                      <a:gd name="T95" fmla="*/ 0 h 149"/>
                      <a:gd name="T96" fmla="*/ 0 w 151"/>
                      <a:gd name="T97" fmla="*/ 0 h 149"/>
                      <a:gd name="T98" fmla="*/ 0 w 151"/>
                      <a:gd name="T99" fmla="*/ 0 h 149"/>
                      <a:gd name="T100" fmla="*/ 0 w 151"/>
                      <a:gd name="T101" fmla="*/ 0 h 149"/>
                      <a:gd name="T102" fmla="*/ 0 w 151"/>
                      <a:gd name="T103" fmla="*/ 0 h 149"/>
                      <a:gd name="T104" fmla="*/ 0 w 151"/>
                      <a:gd name="T105" fmla="*/ 0 h 149"/>
                      <a:gd name="T106" fmla="*/ 0 w 151"/>
                      <a:gd name="T107" fmla="*/ 0 h 149"/>
                      <a:gd name="T108" fmla="*/ 0 w 151"/>
                      <a:gd name="T109" fmla="*/ 0 h 149"/>
                      <a:gd name="T110" fmla="*/ 0 w 151"/>
                      <a:gd name="T111" fmla="*/ 0 h 14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1"/>
                      <a:gd name="T169" fmla="*/ 0 h 149"/>
                      <a:gd name="T170" fmla="*/ 151 w 151"/>
                      <a:gd name="T171" fmla="*/ 149 h 14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1" h="149">
                        <a:moveTo>
                          <a:pt x="28" y="0"/>
                        </a:moveTo>
                        <a:lnTo>
                          <a:pt x="46" y="5"/>
                        </a:lnTo>
                        <a:lnTo>
                          <a:pt x="53" y="12"/>
                        </a:lnTo>
                        <a:lnTo>
                          <a:pt x="59" y="27"/>
                        </a:lnTo>
                        <a:lnTo>
                          <a:pt x="59" y="40"/>
                        </a:lnTo>
                        <a:lnTo>
                          <a:pt x="56" y="48"/>
                        </a:lnTo>
                        <a:lnTo>
                          <a:pt x="58" y="63"/>
                        </a:lnTo>
                        <a:lnTo>
                          <a:pt x="58" y="73"/>
                        </a:lnTo>
                        <a:lnTo>
                          <a:pt x="55" y="74"/>
                        </a:lnTo>
                        <a:lnTo>
                          <a:pt x="58" y="79"/>
                        </a:lnTo>
                        <a:lnTo>
                          <a:pt x="59" y="83"/>
                        </a:lnTo>
                        <a:lnTo>
                          <a:pt x="56" y="88"/>
                        </a:lnTo>
                        <a:lnTo>
                          <a:pt x="56" y="91"/>
                        </a:lnTo>
                        <a:lnTo>
                          <a:pt x="62" y="92"/>
                        </a:lnTo>
                        <a:lnTo>
                          <a:pt x="62" y="97"/>
                        </a:lnTo>
                        <a:lnTo>
                          <a:pt x="68" y="100"/>
                        </a:lnTo>
                        <a:lnTo>
                          <a:pt x="74" y="98"/>
                        </a:lnTo>
                        <a:lnTo>
                          <a:pt x="78" y="100"/>
                        </a:lnTo>
                        <a:lnTo>
                          <a:pt x="96" y="101"/>
                        </a:lnTo>
                        <a:lnTo>
                          <a:pt x="112" y="101"/>
                        </a:lnTo>
                        <a:lnTo>
                          <a:pt x="123" y="101"/>
                        </a:lnTo>
                        <a:lnTo>
                          <a:pt x="129" y="106"/>
                        </a:lnTo>
                        <a:lnTo>
                          <a:pt x="145" y="106"/>
                        </a:lnTo>
                        <a:lnTo>
                          <a:pt x="151" y="112"/>
                        </a:lnTo>
                        <a:lnTo>
                          <a:pt x="151" y="118"/>
                        </a:lnTo>
                        <a:lnTo>
                          <a:pt x="149" y="128"/>
                        </a:lnTo>
                        <a:lnTo>
                          <a:pt x="136" y="131"/>
                        </a:lnTo>
                        <a:lnTo>
                          <a:pt x="136" y="125"/>
                        </a:lnTo>
                        <a:lnTo>
                          <a:pt x="136" y="119"/>
                        </a:lnTo>
                        <a:lnTo>
                          <a:pt x="133" y="116"/>
                        </a:lnTo>
                        <a:lnTo>
                          <a:pt x="133" y="123"/>
                        </a:lnTo>
                        <a:lnTo>
                          <a:pt x="132" y="131"/>
                        </a:lnTo>
                        <a:lnTo>
                          <a:pt x="129" y="137"/>
                        </a:lnTo>
                        <a:lnTo>
                          <a:pt x="123" y="143"/>
                        </a:lnTo>
                        <a:lnTo>
                          <a:pt x="109" y="146"/>
                        </a:lnTo>
                        <a:lnTo>
                          <a:pt x="99" y="147"/>
                        </a:lnTo>
                        <a:lnTo>
                          <a:pt x="87" y="149"/>
                        </a:lnTo>
                        <a:lnTo>
                          <a:pt x="102" y="140"/>
                        </a:lnTo>
                        <a:lnTo>
                          <a:pt x="112" y="131"/>
                        </a:lnTo>
                        <a:lnTo>
                          <a:pt x="115" y="125"/>
                        </a:lnTo>
                        <a:lnTo>
                          <a:pt x="114" y="119"/>
                        </a:lnTo>
                        <a:lnTo>
                          <a:pt x="105" y="119"/>
                        </a:lnTo>
                        <a:lnTo>
                          <a:pt x="102" y="125"/>
                        </a:lnTo>
                        <a:lnTo>
                          <a:pt x="99" y="132"/>
                        </a:lnTo>
                        <a:lnTo>
                          <a:pt x="90" y="140"/>
                        </a:lnTo>
                        <a:lnTo>
                          <a:pt x="81" y="147"/>
                        </a:lnTo>
                        <a:lnTo>
                          <a:pt x="72" y="147"/>
                        </a:lnTo>
                        <a:lnTo>
                          <a:pt x="59" y="147"/>
                        </a:lnTo>
                        <a:lnTo>
                          <a:pt x="74" y="135"/>
                        </a:lnTo>
                        <a:lnTo>
                          <a:pt x="84" y="129"/>
                        </a:lnTo>
                        <a:lnTo>
                          <a:pt x="93" y="123"/>
                        </a:lnTo>
                        <a:lnTo>
                          <a:pt x="95" y="119"/>
                        </a:lnTo>
                        <a:lnTo>
                          <a:pt x="95" y="113"/>
                        </a:lnTo>
                        <a:lnTo>
                          <a:pt x="89" y="113"/>
                        </a:lnTo>
                        <a:lnTo>
                          <a:pt x="84" y="118"/>
                        </a:lnTo>
                        <a:lnTo>
                          <a:pt x="80" y="123"/>
                        </a:lnTo>
                        <a:lnTo>
                          <a:pt x="72" y="132"/>
                        </a:lnTo>
                        <a:lnTo>
                          <a:pt x="64" y="137"/>
                        </a:lnTo>
                        <a:lnTo>
                          <a:pt x="58" y="140"/>
                        </a:lnTo>
                        <a:lnTo>
                          <a:pt x="50" y="143"/>
                        </a:lnTo>
                        <a:lnTo>
                          <a:pt x="43" y="144"/>
                        </a:lnTo>
                        <a:lnTo>
                          <a:pt x="33" y="144"/>
                        </a:lnTo>
                        <a:lnTo>
                          <a:pt x="24" y="143"/>
                        </a:lnTo>
                        <a:lnTo>
                          <a:pt x="44" y="137"/>
                        </a:lnTo>
                        <a:lnTo>
                          <a:pt x="52" y="132"/>
                        </a:lnTo>
                        <a:lnTo>
                          <a:pt x="58" y="125"/>
                        </a:lnTo>
                        <a:lnTo>
                          <a:pt x="59" y="119"/>
                        </a:lnTo>
                        <a:lnTo>
                          <a:pt x="53" y="119"/>
                        </a:lnTo>
                        <a:lnTo>
                          <a:pt x="52" y="123"/>
                        </a:lnTo>
                        <a:lnTo>
                          <a:pt x="47" y="129"/>
                        </a:lnTo>
                        <a:lnTo>
                          <a:pt x="41" y="134"/>
                        </a:lnTo>
                        <a:lnTo>
                          <a:pt x="34" y="138"/>
                        </a:lnTo>
                        <a:lnTo>
                          <a:pt x="24" y="143"/>
                        </a:lnTo>
                        <a:lnTo>
                          <a:pt x="16" y="140"/>
                        </a:lnTo>
                        <a:lnTo>
                          <a:pt x="13" y="137"/>
                        </a:lnTo>
                        <a:lnTo>
                          <a:pt x="7" y="126"/>
                        </a:lnTo>
                        <a:lnTo>
                          <a:pt x="18" y="123"/>
                        </a:lnTo>
                        <a:lnTo>
                          <a:pt x="38" y="122"/>
                        </a:lnTo>
                        <a:lnTo>
                          <a:pt x="50" y="116"/>
                        </a:lnTo>
                        <a:lnTo>
                          <a:pt x="56" y="110"/>
                        </a:lnTo>
                        <a:lnTo>
                          <a:pt x="59" y="104"/>
                        </a:lnTo>
                        <a:lnTo>
                          <a:pt x="61" y="101"/>
                        </a:lnTo>
                        <a:lnTo>
                          <a:pt x="56" y="101"/>
                        </a:lnTo>
                        <a:lnTo>
                          <a:pt x="53" y="106"/>
                        </a:lnTo>
                        <a:lnTo>
                          <a:pt x="46" y="115"/>
                        </a:lnTo>
                        <a:lnTo>
                          <a:pt x="33" y="119"/>
                        </a:lnTo>
                        <a:lnTo>
                          <a:pt x="18" y="123"/>
                        </a:lnTo>
                        <a:lnTo>
                          <a:pt x="7" y="126"/>
                        </a:lnTo>
                        <a:lnTo>
                          <a:pt x="4" y="110"/>
                        </a:lnTo>
                        <a:lnTo>
                          <a:pt x="3" y="98"/>
                        </a:lnTo>
                        <a:lnTo>
                          <a:pt x="3" y="86"/>
                        </a:lnTo>
                        <a:lnTo>
                          <a:pt x="16" y="94"/>
                        </a:lnTo>
                        <a:lnTo>
                          <a:pt x="33" y="98"/>
                        </a:lnTo>
                        <a:lnTo>
                          <a:pt x="46" y="97"/>
                        </a:lnTo>
                        <a:lnTo>
                          <a:pt x="49" y="95"/>
                        </a:lnTo>
                        <a:lnTo>
                          <a:pt x="50" y="91"/>
                        </a:lnTo>
                        <a:lnTo>
                          <a:pt x="43" y="91"/>
                        </a:lnTo>
                        <a:lnTo>
                          <a:pt x="36" y="94"/>
                        </a:lnTo>
                        <a:lnTo>
                          <a:pt x="16" y="94"/>
                        </a:lnTo>
                        <a:lnTo>
                          <a:pt x="3" y="88"/>
                        </a:lnTo>
                        <a:lnTo>
                          <a:pt x="3" y="72"/>
                        </a:lnTo>
                        <a:lnTo>
                          <a:pt x="2" y="61"/>
                        </a:lnTo>
                        <a:lnTo>
                          <a:pt x="0" y="51"/>
                        </a:lnTo>
                        <a:lnTo>
                          <a:pt x="3" y="33"/>
                        </a:lnTo>
                        <a:lnTo>
                          <a:pt x="6" y="27"/>
                        </a:lnTo>
                        <a:lnTo>
                          <a:pt x="18" y="20"/>
                        </a:lnTo>
                        <a:lnTo>
                          <a:pt x="15" y="20"/>
                        </a:lnTo>
                        <a:lnTo>
                          <a:pt x="3" y="26"/>
                        </a:lnTo>
                        <a:lnTo>
                          <a:pt x="7" y="14"/>
                        </a:lnTo>
                        <a:lnTo>
                          <a:pt x="12" y="8"/>
                        </a:lnTo>
                        <a:lnTo>
                          <a:pt x="15" y="5"/>
                        </a:lnTo>
                        <a:lnTo>
                          <a:pt x="28"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741" name="Forma libre 142">
                    <a:extLst>
                      <a:ext uri="{FF2B5EF4-FFF2-40B4-BE49-F238E27FC236}">
                        <a16:creationId xmlns:a16="http://schemas.microsoft.com/office/drawing/2014/main" id="{A8291155-9181-40A5-A024-F8AED11832D9}"/>
                      </a:ext>
                    </a:extLst>
                  </p:cNvPr>
                  <p:cNvSpPr>
                    <a:spLocks/>
                  </p:cNvSpPr>
                  <p:nvPr/>
                </p:nvSpPr>
                <p:spPr bwMode="auto">
                  <a:xfrm>
                    <a:off x="3636" y="1139"/>
                    <a:ext cx="19" cy="16"/>
                  </a:xfrm>
                  <a:custGeom>
                    <a:avLst/>
                    <a:gdLst>
                      <a:gd name="T0" fmla="*/ 0 w 39"/>
                      <a:gd name="T1" fmla="*/ 0 h 33"/>
                      <a:gd name="T2" fmla="*/ 0 w 39"/>
                      <a:gd name="T3" fmla="*/ 0 h 33"/>
                      <a:gd name="T4" fmla="*/ 0 w 39"/>
                      <a:gd name="T5" fmla="*/ 0 h 33"/>
                      <a:gd name="T6" fmla="*/ 0 w 39"/>
                      <a:gd name="T7" fmla="*/ 0 h 33"/>
                      <a:gd name="T8" fmla="*/ 0 w 39"/>
                      <a:gd name="T9" fmla="*/ 0 h 33"/>
                      <a:gd name="T10" fmla="*/ 0 w 39"/>
                      <a:gd name="T11" fmla="*/ 0 h 33"/>
                      <a:gd name="T12" fmla="*/ 0 w 39"/>
                      <a:gd name="T13" fmla="*/ 0 h 33"/>
                      <a:gd name="T14" fmla="*/ 0 w 39"/>
                      <a:gd name="T15" fmla="*/ 0 h 33"/>
                      <a:gd name="T16" fmla="*/ 0 w 39"/>
                      <a:gd name="T17" fmla="*/ 0 h 33"/>
                      <a:gd name="T18" fmla="*/ 0 w 39"/>
                      <a:gd name="T19" fmla="*/ 0 h 33"/>
                      <a:gd name="T20" fmla="*/ 0 w 39"/>
                      <a:gd name="T21" fmla="*/ 0 h 33"/>
                      <a:gd name="T22" fmla="*/ 0 w 39"/>
                      <a:gd name="T23" fmla="*/ 0 h 33"/>
                      <a:gd name="T24" fmla="*/ 0 w 39"/>
                      <a:gd name="T25" fmla="*/ 0 h 33"/>
                      <a:gd name="T26" fmla="*/ 0 w 39"/>
                      <a:gd name="T27" fmla="*/ 0 h 33"/>
                      <a:gd name="T28" fmla="*/ 0 w 39"/>
                      <a:gd name="T29" fmla="*/ 0 h 33"/>
                      <a:gd name="T30" fmla="*/ 0 w 39"/>
                      <a:gd name="T31" fmla="*/ 0 h 33"/>
                      <a:gd name="T32" fmla="*/ 0 w 39"/>
                      <a:gd name="T33" fmla="*/ 0 h 33"/>
                      <a:gd name="T34" fmla="*/ 0 w 39"/>
                      <a:gd name="T35" fmla="*/ 0 h 33"/>
                      <a:gd name="T36" fmla="*/ 0 w 39"/>
                      <a:gd name="T37" fmla="*/ 0 h 33"/>
                      <a:gd name="T38" fmla="*/ 0 w 39"/>
                      <a:gd name="T39" fmla="*/ 0 h 33"/>
                      <a:gd name="T40" fmla="*/ 0 w 39"/>
                      <a:gd name="T41" fmla="*/ 0 h 33"/>
                      <a:gd name="T42" fmla="*/ 0 w 39"/>
                      <a:gd name="T43" fmla="*/ 0 h 33"/>
                      <a:gd name="T44" fmla="*/ 0 w 39"/>
                      <a:gd name="T45" fmla="*/ 0 h 3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
                      <a:gd name="T70" fmla="*/ 0 h 33"/>
                      <a:gd name="T71" fmla="*/ 39 w 39"/>
                      <a:gd name="T72" fmla="*/ 33 h 3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 h="33">
                        <a:moveTo>
                          <a:pt x="39" y="0"/>
                        </a:moveTo>
                        <a:lnTo>
                          <a:pt x="39" y="3"/>
                        </a:lnTo>
                        <a:lnTo>
                          <a:pt x="33" y="9"/>
                        </a:lnTo>
                        <a:lnTo>
                          <a:pt x="28" y="12"/>
                        </a:lnTo>
                        <a:lnTo>
                          <a:pt x="18" y="19"/>
                        </a:lnTo>
                        <a:lnTo>
                          <a:pt x="15" y="24"/>
                        </a:lnTo>
                        <a:lnTo>
                          <a:pt x="5" y="30"/>
                        </a:lnTo>
                        <a:lnTo>
                          <a:pt x="15" y="27"/>
                        </a:lnTo>
                        <a:lnTo>
                          <a:pt x="26" y="24"/>
                        </a:lnTo>
                        <a:lnTo>
                          <a:pt x="36" y="24"/>
                        </a:lnTo>
                        <a:lnTo>
                          <a:pt x="36" y="27"/>
                        </a:lnTo>
                        <a:lnTo>
                          <a:pt x="18" y="30"/>
                        </a:lnTo>
                        <a:lnTo>
                          <a:pt x="11" y="33"/>
                        </a:lnTo>
                        <a:lnTo>
                          <a:pt x="5" y="33"/>
                        </a:lnTo>
                        <a:lnTo>
                          <a:pt x="2" y="33"/>
                        </a:lnTo>
                        <a:lnTo>
                          <a:pt x="0" y="28"/>
                        </a:lnTo>
                        <a:lnTo>
                          <a:pt x="5" y="25"/>
                        </a:lnTo>
                        <a:lnTo>
                          <a:pt x="9" y="21"/>
                        </a:lnTo>
                        <a:lnTo>
                          <a:pt x="14" y="14"/>
                        </a:lnTo>
                        <a:lnTo>
                          <a:pt x="20" y="8"/>
                        </a:lnTo>
                        <a:lnTo>
                          <a:pt x="27" y="2"/>
                        </a:lnTo>
                        <a:lnTo>
                          <a:pt x="34" y="0"/>
                        </a:lnTo>
                        <a:lnTo>
                          <a:pt x="39"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742" name="Forma libre 143">
                    <a:extLst>
                      <a:ext uri="{FF2B5EF4-FFF2-40B4-BE49-F238E27FC236}">
                        <a16:creationId xmlns:a16="http://schemas.microsoft.com/office/drawing/2014/main" id="{87B05DE4-0BC0-4F51-A053-CE6514C44B0C}"/>
                      </a:ext>
                    </a:extLst>
                  </p:cNvPr>
                  <p:cNvSpPr>
                    <a:spLocks/>
                  </p:cNvSpPr>
                  <p:nvPr/>
                </p:nvSpPr>
                <p:spPr bwMode="auto">
                  <a:xfrm>
                    <a:off x="3636" y="1125"/>
                    <a:ext cx="17" cy="22"/>
                  </a:xfrm>
                  <a:custGeom>
                    <a:avLst/>
                    <a:gdLst>
                      <a:gd name="T0" fmla="*/ 1 w 34"/>
                      <a:gd name="T1" fmla="*/ 0 h 45"/>
                      <a:gd name="T2" fmla="*/ 1 w 34"/>
                      <a:gd name="T3" fmla="*/ 0 h 45"/>
                      <a:gd name="T4" fmla="*/ 1 w 34"/>
                      <a:gd name="T5" fmla="*/ 0 h 45"/>
                      <a:gd name="T6" fmla="*/ 1 w 34"/>
                      <a:gd name="T7" fmla="*/ 0 h 45"/>
                      <a:gd name="T8" fmla="*/ 1 w 34"/>
                      <a:gd name="T9" fmla="*/ 0 h 45"/>
                      <a:gd name="T10" fmla="*/ 1 w 34"/>
                      <a:gd name="T11" fmla="*/ 0 h 45"/>
                      <a:gd name="T12" fmla="*/ 1 w 34"/>
                      <a:gd name="T13" fmla="*/ 0 h 45"/>
                      <a:gd name="T14" fmla="*/ 1 w 34"/>
                      <a:gd name="T15" fmla="*/ 0 h 45"/>
                      <a:gd name="T16" fmla="*/ 1 w 34"/>
                      <a:gd name="T17" fmla="*/ 0 h 45"/>
                      <a:gd name="T18" fmla="*/ 1 w 34"/>
                      <a:gd name="T19" fmla="*/ 0 h 45"/>
                      <a:gd name="T20" fmla="*/ 0 w 34"/>
                      <a:gd name="T21" fmla="*/ 0 h 45"/>
                      <a:gd name="T22" fmla="*/ 1 w 34"/>
                      <a:gd name="T23" fmla="*/ 0 h 45"/>
                      <a:gd name="T24" fmla="*/ 1 w 34"/>
                      <a:gd name="T25" fmla="*/ 0 h 45"/>
                      <a:gd name="T26" fmla="*/ 1 w 34"/>
                      <a:gd name="T27" fmla="*/ 0 h 45"/>
                      <a:gd name="T28" fmla="*/ 1 w 34"/>
                      <a:gd name="T29" fmla="*/ 0 h 45"/>
                      <a:gd name="T30" fmla="*/ 1 w 34"/>
                      <a:gd name="T31" fmla="*/ 0 h 45"/>
                      <a:gd name="T32" fmla="*/ 1 w 34"/>
                      <a:gd name="T33" fmla="*/ 0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45"/>
                      <a:gd name="T53" fmla="*/ 34 w 34"/>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45">
                        <a:moveTo>
                          <a:pt x="28" y="0"/>
                        </a:moveTo>
                        <a:lnTo>
                          <a:pt x="32" y="0"/>
                        </a:lnTo>
                        <a:lnTo>
                          <a:pt x="34" y="4"/>
                        </a:lnTo>
                        <a:lnTo>
                          <a:pt x="34" y="9"/>
                        </a:lnTo>
                        <a:lnTo>
                          <a:pt x="31" y="13"/>
                        </a:lnTo>
                        <a:lnTo>
                          <a:pt x="26" y="13"/>
                        </a:lnTo>
                        <a:lnTo>
                          <a:pt x="19" y="19"/>
                        </a:lnTo>
                        <a:lnTo>
                          <a:pt x="12" y="25"/>
                        </a:lnTo>
                        <a:lnTo>
                          <a:pt x="7" y="33"/>
                        </a:lnTo>
                        <a:lnTo>
                          <a:pt x="1" y="42"/>
                        </a:lnTo>
                        <a:lnTo>
                          <a:pt x="0" y="45"/>
                        </a:lnTo>
                        <a:lnTo>
                          <a:pt x="1" y="34"/>
                        </a:lnTo>
                        <a:lnTo>
                          <a:pt x="3" y="25"/>
                        </a:lnTo>
                        <a:lnTo>
                          <a:pt x="6" y="18"/>
                        </a:lnTo>
                        <a:lnTo>
                          <a:pt x="10" y="10"/>
                        </a:lnTo>
                        <a:lnTo>
                          <a:pt x="24" y="1"/>
                        </a:lnTo>
                        <a:lnTo>
                          <a:pt x="28"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743" name="Forma libre 144">
                    <a:extLst>
                      <a:ext uri="{FF2B5EF4-FFF2-40B4-BE49-F238E27FC236}">
                        <a16:creationId xmlns:a16="http://schemas.microsoft.com/office/drawing/2014/main" id="{88158ACB-08EE-43D9-936C-2CE7A2BE7A88}"/>
                      </a:ext>
                    </a:extLst>
                  </p:cNvPr>
                  <p:cNvSpPr>
                    <a:spLocks/>
                  </p:cNvSpPr>
                  <p:nvPr/>
                </p:nvSpPr>
                <p:spPr bwMode="auto">
                  <a:xfrm>
                    <a:off x="3639" y="1103"/>
                    <a:ext cx="18" cy="13"/>
                  </a:xfrm>
                  <a:custGeom>
                    <a:avLst/>
                    <a:gdLst>
                      <a:gd name="T0" fmla="*/ 0 w 37"/>
                      <a:gd name="T1" fmla="*/ 1 h 25"/>
                      <a:gd name="T2" fmla="*/ 0 w 37"/>
                      <a:gd name="T3" fmla="*/ 1 h 25"/>
                      <a:gd name="T4" fmla="*/ 0 w 37"/>
                      <a:gd name="T5" fmla="*/ 1 h 25"/>
                      <a:gd name="T6" fmla="*/ 0 w 37"/>
                      <a:gd name="T7" fmla="*/ 1 h 25"/>
                      <a:gd name="T8" fmla="*/ 0 w 37"/>
                      <a:gd name="T9" fmla="*/ 0 h 25"/>
                      <a:gd name="T10" fmla="*/ 0 w 37"/>
                      <a:gd name="T11" fmla="*/ 1 h 25"/>
                      <a:gd name="T12" fmla="*/ 0 w 37"/>
                      <a:gd name="T13" fmla="*/ 1 h 25"/>
                      <a:gd name="T14" fmla="*/ 0 w 37"/>
                      <a:gd name="T15" fmla="*/ 1 h 25"/>
                      <a:gd name="T16" fmla="*/ 0 w 37"/>
                      <a:gd name="T17" fmla="*/ 1 h 25"/>
                      <a:gd name="T18" fmla="*/ 0 w 37"/>
                      <a:gd name="T19" fmla="*/ 1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25"/>
                      <a:gd name="T32" fmla="*/ 37 w 37"/>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25">
                        <a:moveTo>
                          <a:pt x="37" y="25"/>
                        </a:moveTo>
                        <a:lnTo>
                          <a:pt x="30" y="19"/>
                        </a:lnTo>
                        <a:lnTo>
                          <a:pt x="20" y="15"/>
                        </a:lnTo>
                        <a:lnTo>
                          <a:pt x="12" y="13"/>
                        </a:lnTo>
                        <a:lnTo>
                          <a:pt x="0" y="0"/>
                        </a:lnTo>
                        <a:lnTo>
                          <a:pt x="9" y="4"/>
                        </a:lnTo>
                        <a:lnTo>
                          <a:pt x="18" y="9"/>
                        </a:lnTo>
                        <a:lnTo>
                          <a:pt x="25" y="12"/>
                        </a:lnTo>
                        <a:lnTo>
                          <a:pt x="28" y="15"/>
                        </a:lnTo>
                        <a:lnTo>
                          <a:pt x="37" y="2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744" name="Forma libre 145">
                    <a:extLst>
                      <a:ext uri="{FF2B5EF4-FFF2-40B4-BE49-F238E27FC236}">
                        <a16:creationId xmlns:a16="http://schemas.microsoft.com/office/drawing/2014/main" id="{CA6E9313-5669-4296-B98B-3C84EF562A14}"/>
                      </a:ext>
                    </a:extLst>
                  </p:cNvPr>
                  <p:cNvSpPr>
                    <a:spLocks/>
                  </p:cNvSpPr>
                  <p:nvPr/>
                </p:nvSpPr>
                <p:spPr bwMode="auto">
                  <a:xfrm>
                    <a:off x="3660" y="1126"/>
                    <a:ext cx="10" cy="33"/>
                  </a:xfrm>
                  <a:custGeom>
                    <a:avLst/>
                    <a:gdLst>
                      <a:gd name="T0" fmla="*/ 0 w 21"/>
                      <a:gd name="T1" fmla="*/ 1 h 65"/>
                      <a:gd name="T2" fmla="*/ 0 w 21"/>
                      <a:gd name="T3" fmla="*/ 1 h 65"/>
                      <a:gd name="T4" fmla="*/ 0 w 21"/>
                      <a:gd name="T5" fmla="*/ 1 h 65"/>
                      <a:gd name="T6" fmla="*/ 0 w 21"/>
                      <a:gd name="T7" fmla="*/ 1 h 65"/>
                      <a:gd name="T8" fmla="*/ 0 w 21"/>
                      <a:gd name="T9" fmla="*/ 1 h 65"/>
                      <a:gd name="T10" fmla="*/ 0 w 21"/>
                      <a:gd name="T11" fmla="*/ 1 h 65"/>
                      <a:gd name="T12" fmla="*/ 0 w 21"/>
                      <a:gd name="T13" fmla="*/ 1 h 65"/>
                      <a:gd name="T14" fmla="*/ 0 w 21"/>
                      <a:gd name="T15" fmla="*/ 1 h 65"/>
                      <a:gd name="T16" fmla="*/ 0 w 21"/>
                      <a:gd name="T17" fmla="*/ 1 h 65"/>
                      <a:gd name="T18" fmla="*/ 0 w 21"/>
                      <a:gd name="T19" fmla="*/ 1 h 65"/>
                      <a:gd name="T20" fmla="*/ 0 w 21"/>
                      <a:gd name="T21" fmla="*/ 1 h 65"/>
                      <a:gd name="T22" fmla="*/ 0 w 21"/>
                      <a:gd name="T23" fmla="*/ 1 h 65"/>
                      <a:gd name="T24" fmla="*/ 0 w 21"/>
                      <a:gd name="T25" fmla="*/ 1 h 65"/>
                      <a:gd name="T26" fmla="*/ 0 w 21"/>
                      <a:gd name="T27" fmla="*/ 1 h 65"/>
                      <a:gd name="T28" fmla="*/ 0 w 21"/>
                      <a:gd name="T29" fmla="*/ 0 h 65"/>
                      <a:gd name="T30" fmla="*/ 0 w 21"/>
                      <a:gd name="T31" fmla="*/ 1 h 65"/>
                      <a:gd name="T32" fmla="*/ 0 w 21"/>
                      <a:gd name="T33" fmla="*/ 1 h 65"/>
                      <a:gd name="T34" fmla="*/ 0 w 21"/>
                      <a:gd name="T35" fmla="*/ 1 h 65"/>
                      <a:gd name="T36" fmla="*/ 0 w 21"/>
                      <a:gd name="T37" fmla="*/ 1 h 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65"/>
                      <a:gd name="T59" fmla="*/ 21 w 21"/>
                      <a:gd name="T60" fmla="*/ 65 h 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65">
                        <a:moveTo>
                          <a:pt x="21" y="65"/>
                        </a:moveTo>
                        <a:lnTo>
                          <a:pt x="10" y="65"/>
                        </a:lnTo>
                        <a:lnTo>
                          <a:pt x="8" y="65"/>
                        </a:lnTo>
                        <a:lnTo>
                          <a:pt x="8" y="62"/>
                        </a:lnTo>
                        <a:lnTo>
                          <a:pt x="6" y="61"/>
                        </a:lnTo>
                        <a:lnTo>
                          <a:pt x="2" y="58"/>
                        </a:lnTo>
                        <a:lnTo>
                          <a:pt x="3" y="55"/>
                        </a:lnTo>
                        <a:lnTo>
                          <a:pt x="3" y="52"/>
                        </a:lnTo>
                        <a:lnTo>
                          <a:pt x="2" y="49"/>
                        </a:lnTo>
                        <a:lnTo>
                          <a:pt x="2" y="44"/>
                        </a:lnTo>
                        <a:lnTo>
                          <a:pt x="3" y="39"/>
                        </a:lnTo>
                        <a:lnTo>
                          <a:pt x="3" y="28"/>
                        </a:lnTo>
                        <a:lnTo>
                          <a:pt x="0" y="19"/>
                        </a:lnTo>
                        <a:lnTo>
                          <a:pt x="2" y="12"/>
                        </a:lnTo>
                        <a:lnTo>
                          <a:pt x="2" y="0"/>
                        </a:lnTo>
                        <a:lnTo>
                          <a:pt x="8" y="18"/>
                        </a:lnTo>
                        <a:lnTo>
                          <a:pt x="13" y="36"/>
                        </a:lnTo>
                        <a:lnTo>
                          <a:pt x="16" y="53"/>
                        </a:lnTo>
                        <a:lnTo>
                          <a:pt x="21" y="6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745" name="Forma libre 146">
                    <a:extLst>
                      <a:ext uri="{FF2B5EF4-FFF2-40B4-BE49-F238E27FC236}">
                        <a16:creationId xmlns:a16="http://schemas.microsoft.com/office/drawing/2014/main" id="{B613BE7E-AB11-4036-B9EF-ED32870FDB43}"/>
                      </a:ext>
                    </a:extLst>
                  </p:cNvPr>
                  <p:cNvSpPr>
                    <a:spLocks/>
                  </p:cNvSpPr>
                  <p:nvPr/>
                </p:nvSpPr>
                <p:spPr bwMode="auto">
                  <a:xfrm>
                    <a:off x="3637" y="1162"/>
                    <a:ext cx="19" cy="6"/>
                  </a:xfrm>
                  <a:custGeom>
                    <a:avLst/>
                    <a:gdLst>
                      <a:gd name="T0" fmla="*/ 1 w 37"/>
                      <a:gd name="T1" fmla="*/ 1 h 12"/>
                      <a:gd name="T2" fmla="*/ 1 w 37"/>
                      <a:gd name="T3" fmla="*/ 1 h 12"/>
                      <a:gd name="T4" fmla="*/ 1 w 37"/>
                      <a:gd name="T5" fmla="*/ 0 h 12"/>
                      <a:gd name="T6" fmla="*/ 1 w 37"/>
                      <a:gd name="T7" fmla="*/ 0 h 12"/>
                      <a:gd name="T8" fmla="*/ 1 w 37"/>
                      <a:gd name="T9" fmla="*/ 0 h 12"/>
                      <a:gd name="T10" fmla="*/ 1 w 37"/>
                      <a:gd name="T11" fmla="*/ 1 h 12"/>
                      <a:gd name="T12" fmla="*/ 1 w 37"/>
                      <a:gd name="T13" fmla="*/ 1 h 12"/>
                      <a:gd name="T14" fmla="*/ 1 w 37"/>
                      <a:gd name="T15" fmla="*/ 1 h 12"/>
                      <a:gd name="T16" fmla="*/ 1 w 37"/>
                      <a:gd name="T17" fmla="*/ 1 h 12"/>
                      <a:gd name="T18" fmla="*/ 0 w 37"/>
                      <a:gd name="T19" fmla="*/ 1 h 12"/>
                      <a:gd name="T20" fmla="*/ 1 w 37"/>
                      <a:gd name="T21" fmla="*/ 1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12"/>
                      <a:gd name="T35" fmla="*/ 37 w 37"/>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12">
                        <a:moveTo>
                          <a:pt x="8" y="6"/>
                        </a:moveTo>
                        <a:lnTo>
                          <a:pt x="15" y="3"/>
                        </a:lnTo>
                        <a:lnTo>
                          <a:pt x="23" y="0"/>
                        </a:lnTo>
                        <a:lnTo>
                          <a:pt x="33" y="0"/>
                        </a:lnTo>
                        <a:lnTo>
                          <a:pt x="37" y="0"/>
                        </a:lnTo>
                        <a:lnTo>
                          <a:pt x="34" y="5"/>
                        </a:lnTo>
                        <a:lnTo>
                          <a:pt x="31" y="8"/>
                        </a:lnTo>
                        <a:lnTo>
                          <a:pt x="23" y="11"/>
                        </a:lnTo>
                        <a:lnTo>
                          <a:pt x="9" y="12"/>
                        </a:lnTo>
                        <a:lnTo>
                          <a:pt x="0" y="12"/>
                        </a:lnTo>
                        <a:lnTo>
                          <a:pt x="8"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746" name="Forma libre 147">
                    <a:extLst>
                      <a:ext uri="{FF2B5EF4-FFF2-40B4-BE49-F238E27FC236}">
                        <a16:creationId xmlns:a16="http://schemas.microsoft.com/office/drawing/2014/main" id="{06B59839-2A52-43CF-905A-301809189EA3}"/>
                      </a:ext>
                    </a:extLst>
                  </p:cNvPr>
                  <p:cNvSpPr>
                    <a:spLocks/>
                  </p:cNvSpPr>
                  <p:nvPr/>
                </p:nvSpPr>
                <p:spPr bwMode="auto">
                  <a:xfrm>
                    <a:off x="3659" y="1165"/>
                    <a:ext cx="11" cy="14"/>
                  </a:xfrm>
                  <a:custGeom>
                    <a:avLst/>
                    <a:gdLst>
                      <a:gd name="T0" fmla="*/ 1 w 22"/>
                      <a:gd name="T1" fmla="*/ 1 h 28"/>
                      <a:gd name="T2" fmla="*/ 1 w 22"/>
                      <a:gd name="T3" fmla="*/ 1 h 28"/>
                      <a:gd name="T4" fmla="*/ 1 w 22"/>
                      <a:gd name="T5" fmla="*/ 0 h 28"/>
                      <a:gd name="T6" fmla="*/ 1 w 22"/>
                      <a:gd name="T7" fmla="*/ 1 h 28"/>
                      <a:gd name="T8" fmla="*/ 1 w 22"/>
                      <a:gd name="T9" fmla="*/ 1 h 28"/>
                      <a:gd name="T10" fmla="*/ 1 w 22"/>
                      <a:gd name="T11" fmla="*/ 1 h 28"/>
                      <a:gd name="T12" fmla="*/ 1 w 22"/>
                      <a:gd name="T13" fmla="*/ 1 h 28"/>
                      <a:gd name="T14" fmla="*/ 1 w 22"/>
                      <a:gd name="T15" fmla="*/ 1 h 28"/>
                      <a:gd name="T16" fmla="*/ 1 w 22"/>
                      <a:gd name="T17" fmla="*/ 1 h 28"/>
                      <a:gd name="T18" fmla="*/ 0 w 22"/>
                      <a:gd name="T19" fmla="*/ 1 h 28"/>
                      <a:gd name="T20" fmla="*/ 1 w 22"/>
                      <a:gd name="T21" fmla="*/ 1 h 28"/>
                      <a:gd name="T22" fmla="*/ 1 w 22"/>
                      <a:gd name="T23" fmla="*/ 1 h 28"/>
                      <a:gd name="T24" fmla="*/ 1 w 22"/>
                      <a:gd name="T25" fmla="*/ 1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28"/>
                      <a:gd name="T41" fmla="*/ 22 w 22"/>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28">
                        <a:moveTo>
                          <a:pt x="11" y="9"/>
                        </a:moveTo>
                        <a:lnTo>
                          <a:pt x="14" y="3"/>
                        </a:lnTo>
                        <a:lnTo>
                          <a:pt x="19" y="0"/>
                        </a:lnTo>
                        <a:lnTo>
                          <a:pt x="22" y="2"/>
                        </a:lnTo>
                        <a:lnTo>
                          <a:pt x="22" y="5"/>
                        </a:lnTo>
                        <a:lnTo>
                          <a:pt x="20" y="11"/>
                        </a:lnTo>
                        <a:lnTo>
                          <a:pt x="17" y="15"/>
                        </a:lnTo>
                        <a:lnTo>
                          <a:pt x="13" y="19"/>
                        </a:lnTo>
                        <a:lnTo>
                          <a:pt x="9" y="24"/>
                        </a:lnTo>
                        <a:lnTo>
                          <a:pt x="0" y="28"/>
                        </a:lnTo>
                        <a:lnTo>
                          <a:pt x="7" y="21"/>
                        </a:lnTo>
                        <a:lnTo>
                          <a:pt x="10" y="15"/>
                        </a:lnTo>
                        <a:lnTo>
                          <a:pt x="11" y="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747" name="Forma libre 148">
                    <a:extLst>
                      <a:ext uri="{FF2B5EF4-FFF2-40B4-BE49-F238E27FC236}">
                        <a16:creationId xmlns:a16="http://schemas.microsoft.com/office/drawing/2014/main" id="{9A4FA513-577A-497E-8B5A-07CA3A7057DB}"/>
                      </a:ext>
                    </a:extLst>
                  </p:cNvPr>
                  <p:cNvSpPr>
                    <a:spLocks/>
                  </p:cNvSpPr>
                  <p:nvPr/>
                </p:nvSpPr>
                <p:spPr bwMode="auto">
                  <a:xfrm>
                    <a:off x="3625" y="1092"/>
                    <a:ext cx="27" cy="16"/>
                  </a:xfrm>
                  <a:custGeom>
                    <a:avLst/>
                    <a:gdLst>
                      <a:gd name="T0" fmla="*/ 1 w 53"/>
                      <a:gd name="T1" fmla="*/ 1 h 32"/>
                      <a:gd name="T2" fmla="*/ 1 w 53"/>
                      <a:gd name="T3" fmla="*/ 1 h 32"/>
                      <a:gd name="T4" fmla="*/ 1 w 53"/>
                      <a:gd name="T5" fmla="*/ 1 h 32"/>
                      <a:gd name="T6" fmla="*/ 1 w 53"/>
                      <a:gd name="T7" fmla="*/ 1 h 32"/>
                      <a:gd name="T8" fmla="*/ 1 w 53"/>
                      <a:gd name="T9" fmla="*/ 1 h 32"/>
                      <a:gd name="T10" fmla="*/ 1 w 53"/>
                      <a:gd name="T11" fmla="*/ 0 h 32"/>
                      <a:gd name="T12" fmla="*/ 0 w 53"/>
                      <a:gd name="T13" fmla="*/ 1 h 32"/>
                      <a:gd name="T14" fmla="*/ 1 w 53"/>
                      <a:gd name="T15" fmla="*/ 1 h 32"/>
                      <a:gd name="T16" fmla="*/ 1 w 53"/>
                      <a:gd name="T17" fmla="*/ 1 h 32"/>
                      <a:gd name="T18" fmla="*/ 1 w 53"/>
                      <a:gd name="T19" fmla="*/ 1 h 32"/>
                      <a:gd name="T20" fmla="*/ 1 w 53"/>
                      <a:gd name="T21" fmla="*/ 1 h 32"/>
                      <a:gd name="T22" fmla="*/ 1 w 53"/>
                      <a:gd name="T23" fmla="*/ 1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3"/>
                      <a:gd name="T37" fmla="*/ 0 h 32"/>
                      <a:gd name="T38" fmla="*/ 53 w 53"/>
                      <a:gd name="T39" fmla="*/ 32 h 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3" h="32">
                        <a:moveTo>
                          <a:pt x="53" y="32"/>
                        </a:moveTo>
                        <a:lnTo>
                          <a:pt x="51" y="19"/>
                        </a:lnTo>
                        <a:lnTo>
                          <a:pt x="41" y="15"/>
                        </a:lnTo>
                        <a:lnTo>
                          <a:pt x="25" y="9"/>
                        </a:lnTo>
                        <a:lnTo>
                          <a:pt x="14" y="4"/>
                        </a:lnTo>
                        <a:lnTo>
                          <a:pt x="4" y="0"/>
                        </a:lnTo>
                        <a:lnTo>
                          <a:pt x="0" y="10"/>
                        </a:lnTo>
                        <a:lnTo>
                          <a:pt x="10" y="15"/>
                        </a:lnTo>
                        <a:lnTo>
                          <a:pt x="22" y="19"/>
                        </a:lnTo>
                        <a:lnTo>
                          <a:pt x="31" y="22"/>
                        </a:lnTo>
                        <a:lnTo>
                          <a:pt x="41" y="28"/>
                        </a:lnTo>
                        <a:lnTo>
                          <a:pt x="53" y="3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grpSp>
            <p:grpSp>
              <p:nvGrpSpPr>
                <p:cNvPr id="37728" name="Grupo 149">
                  <a:extLst>
                    <a:ext uri="{FF2B5EF4-FFF2-40B4-BE49-F238E27FC236}">
                      <a16:creationId xmlns:a16="http://schemas.microsoft.com/office/drawing/2014/main" id="{CD960775-B5CE-42AD-A2C4-ACCA892BA6F6}"/>
                    </a:ext>
                  </a:extLst>
                </p:cNvPr>
                <p:cNvGrpSpPr>
                  <a:grpSpLocks/>
                </p:cNvGrpSpPr>
                <p:nvPr/>
              </p:nvGrpSpPr>
              <p:grpSpPr bwMode="auto">
                <a:xfrm>
                  <a:off x="3596" y="1170"/>
                  <a:ext cx="54" cy="75"/>
                  <a:chOff x="3596" y="1170"/>
                  <a:chExt cx="54" cy="75"/>
                </a:xfrm>
              </p:grpSpPr>
              <p:sp>
                <p:nvSpPr>
                  <p:cNvPr id="37732" name="Forma libre 150">
                    <a:extLst>
                      <a:ext uri="{FF2B5EF4-FFF2-40B4-BE49-F238E27FC236}">
                        <a16:creationId xmlns:a16="http://schemas.microsoft.com/office/drawing/2014/main" id="{F0CAA299-39C9-48BD-BF84-13F1F5C001A2}"/>
                      </a:ext>
                    </a:extLst>
                  </p:cNvPr>
                  <p:cNvSpPr>
                    <a:spLocks/>
                  </p:cNvSpPr>
                  <p:nvPr/>
                </p:nvSpPr>
                <p:spPr bwMode="auto">
                  <a:xfrm>
                    <a:off x="3596" y="1170"/>
                    <a:ext cx="54" cy="75"/>
                  </a:xfrm>
                  <a:custGeom>
                    <a:avLst/>
                    <a:gdLst>
                      <a:gd name="T0" fmla="*/ 0 w 109"/>
                      <a:gd name="T1" fmla="*/ 1 h 149"/>
                      <a:gd name="T2" fmla="*/ 0 w 109"/>
                      <a:gd name="T3" fmla="*/ 1 h 149"/>
                      <a:gd name="T4" fmla="*/ 0 w 109"/>
                      <a:gd name="T5" fmla="*/ 1 h 149"/>
                      <a:gd name="T6" fmla="*/ 0 w 109"/>
                      <a:gd name="T7" fmla="*/ 1 h 149"/>
                      <a:gd name="T8" fmla="*/ 0 w 109"/>
                      <a:gd name="T9" fmla="*/ 1 h 149"/>
                      <a:gd name="T10" fmla="*/ 0 w 109"/>
                      <a:gd name="T11" fmla="*/ 1 h 149"/>
                      <a:gd name="T12" fmla="*/ 0 w 109"/>
                      <a:gd name="T13" fmla="*/ 0 h 149"/>
                      <a:gd name="T14" fmla="*/ 0 w 109"/>
                      <a:gd name="T15" fmla="*/ 1 h 149"/>
                      <a:gd name="T16" fmla="*/ 0 w 109"/>
                      <a:gd name="T17" fmla="*/ 1 h 149"/>
                      <a:gd name="T18" fmla="*/ 0 w 109"/>
                      <a:gd name="T19" fmla="*/ 1 h 149"/>
                      <a:gd name="T20" fmla="*/ 0 w 109"/>
                      <a:gd name="T21" fmla="*/ 1 h 149"/>
                      <a:gd name="T22" fmla="*/ 0 w 109"/>
                      <a:gd name="T23" fmla="*/ 1 h 149"/>
                      <a:gd name="T24" fmla="*/ 0 w 109"/>
                      <a:gd name="T25" fmla="*/ 1 h 149"/>
                      <a:gd name="T26" fmla="*/ 0 w 109"/>
                      <a:gd name="T27" fmla="*/ 1 h 149"/>
                      <a:gd name="T28" fmla="*/ 0 w 109"/>
                      <a:gd name="T29" fmla="*/ 1 h 149"/>
                      <a:gd name="T30" fmla="*/ 0 w 109"/>
                      <a:gd name="T31" fmla="*/ 1 h 149"/>
                      <a:gd name="T32" fmla="*/ 0 w 109"/>
                      <a:gd name="T33" fmla="*/ 1 h 149"/>
                      <a:gd name="T34" fmla="*/ 0 w 109"/>
                      <a:gd name="T35" fmla="*/ 1 h 149"/>
                      <a:gd name="T36" fmla="*/ 0 w 109"/>
                      <a:gd name="T37" fmla="*/ 1 h 149"/>
                      <a:gd name="T38" fmla="*/ 0 w 109"/>
                      <a:gd name="T39" fmla="*/ 1 h 149"/>
                      <a:gd name="T40" fmla="*/ 0 w 109"/>
                      <a:gd name="T41" fmla="*/ 1 h 149"/>
                      <a:gd name="T42" fmla="*/ 0 w 109"/>
                      <a:gd name="T43" fmla="*/ 1 h 149"/>
                      <a:gd name="T44" fmla="*/ 0 w 109"/>
                      <a:gd name="T45" fmla="*/ 1 h 149"/>
                      <a:gd name="T46" fmla="*/ 0 w 109"/>
                      <a:gd name="T47" fmla="*/ 1 h 1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9"/>
                      <a:gd name="T73" fmla="*/ 0 h 149"/>
                      <a:gd name="T74" fmla="*/ 109 w 109"/>
                      <a:gd name="T75" fmla="*/ 149 h 1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9" h="149">
                        <a:moveTo>
                          <a:pt x="60" y="22"/>
                        </a:moveTo>
                        <a:lnTo>
                          <a:pt x="39" y="20"/>
                        </a:lnTo>
                        <a:lnTo>
                          <a:pt x="28" y="17"/>
                        </a:lnTo>
                        <a:lnTo>
                          <a:pt x="23" y="11"/>
                        </a:lnTo>
                        <a:lnTo>
                          <a:pt x="23" y="7"/>
                        </a:lnTo>
                        <a:lnTo>
                          <a:pt x="20" y="3"/>
                        </a:lnTo>
                        <a:lnTo>
                          <a:pt x="10" y="0"/>
                        </a:lnTo>
                        <a:lnTo>
                          <a:pt x="0" y="1"/>
                        </a:lnTo>
                        <a:lnTo>
                          <a:pt x="11" y="115"/>
                        </a:lnTo>
                        <a:lnTo>
                          <a:pt x="20" y="126"/>
                        </a:lnTo>
                        <a:lnTo>
                          <a:pt x="32" y="136"/>
                        </a:lnTo>
                        <a:lnTo>
                          <a:pt x="48" y="145"/>
                        </a:lnTo>
                        <a:lnTo>
                          <a:pt x="66" y="148"/>
                        </a:lnTo>
                        <a:lnTo>
                          <a:pt x="91" y="149"/>
                        </a:lnTo>
                        <a:lnTo>
                          <a:pt x="106" y="146"/>
                        </a:lnTo>
                        <a:lnTo>
                          <a:pt x="109" y="139"/>
                        </a:lnTo>
                        <a:lnTo>
                          <a:pt x="107" y="127"/>
                        </a:lnTo>
                        <a:lnTo>
                          <a:pt x="97" y="96"/>
                        </a:lnTo>
                        <a:lnTo>
                          <a:pt x="88" y="63"/>
                        </a:lnTo>
                        <a:lnTo>
                          <a:pt x="84" y="40"/>
                        </a:lnTo>
                        <a:lnTo>
                          <a:pt x="84" y="32"/>
                        </a:lnTo>
                        <a:lnTo>
                          <a:pt x="78" y="23"/>
                        </a:lnTo>
                        <a:lnTo>
                          <a:pt x="72" y="22"/>
                        </a:lnTo>
                        <a:lnTo>
                          <a:pt x="60" y="22"/>
                        </a:lnTo>
                        <a:close/>
                      </a:path>
                    </a:pathLst>
                  </a:custGeom>
                  <a:solidFill>
                    <a:srgbClr val="404040"/>
                  </a:solidFill>
                  <a:ln w="1588">
                    <a:solidFill>
                      <a:srgbClr val="000000"/>
                    </a:solidFill>
                    <a:round/>
                    <a:headEnd/>
                    <a:tailEnd/>
                  </a:ln>
                </p:spPr>
                <p:txBody>
                  <a:bodyPr/>
                  <a:lstStyle/>
                  <a:p>
                    <a:endParaRPr lang="es-AR" sz="1662"/>
                  </a:p>
                </p:txBody>
              </p:sp>
              <p:sp>
                <p:nvSpPr>
                  <p:cNvPr id="37733" name="Forma libre 151">
                    <a:extLst>
                      <a:ext uri="{FF2B5EF4-FFF2-40B4-BE49-F238E27FC236}">
                        <a16:creationId xmlns:a16="http://schemas.microsoft.com/office/drawing/2014/main" id="{D6E7F9AF-2B85-4B75-8C4F-ED591910CF2C}"/>
                      </a:ext>
                    </a:extLst>
                  </p:cNvPr>
                  <p:cNvSpPr>
                    <a:spLocks/>
                  </p:cNvSpPr>
                  <p:nvPr/>
                </p:nvSpPr>
                <p:spPr bwMode="auto">
                  <a:xfrm>
                    <a:off x="3597" y="1173"/>
                    <a:ext cx="47" cy="69"/>
                  </a:xfrm>
                  <a:custGeom>
                    <a:avLst/>
                    <a:gdLst>
                      <a:gd name="T0" fmla="*/ 0 w 95"/>
                      <a:gd name="T1" fmla="*/ 1 h 136"/>
                      <a:gd name="T2" fmla="*/ 0 w 95"/>
                      <a:gd name="T3" fmla="*/ 1 h 136"/>
                      <a:gd name="T4" fmla="*/ 0 w 95"/>
                      <a:gd name="T5" fmla="*/ 1 h 136"/>
                      <a:gd name="T6" fmla="*/ 0 w 95"/>
                      <a:gd name="T7" fmla="*/ 1 h 136"/>
                      <a:gd name="T8" fmla="*/ 0 w 95"/>
                      <a:gd name="T9" fmla="*/ 1 h 136"/>
                      <a:gd name="T10" fmla="*/ 0 w 95"/>
                      <a:gd name="T11" fmla="*/ 0 h 136"/>
                      <a:gd name="T12" fmla="*/ 0 w 95"/>
                      <a:gd name="T13" fmla="*/ 1 h 136"/>
                      <a:gd name="T14" fmla="*/ 0 w 95"/>
                      <a:gd name="T15" fmla="*/ 1 h 136"/>
                      <a:gd name="T16" fmla="*/ 0 w 95"/>
                      <a:gd name="T17" fmla="*/ 1 h 136"/>
                      <a:gd name="T18" fmla="*/ 0 w 95"/>
                      <a:gd name="T19" fmla="*/ 1 h 136"/>
                      <a:gd name="T20" fmla="*/ 0 w 95"/>
                      <a:gd name="T21" fmla="*/ 1 h 136"/>
                      <a:gd name="T22" fmla="*/ 0 w 95"/>
                      <a:gd name="T23" fmla="*/ 1 h 136"/>
                      <a:gd name="T24" fmla="*/ 0 w 95"/>
                      <a:gd name="T25" fmla="*/ 1 h 136"/>
                      <a:gd name="T26" fmla="*/ 0 w 95"/>
                      <a:gd name="T27" fmla="*/ 1 h 136"/>
                      <a:gd name="T28" fmla="*/ 0 w 95"/>
                      <a:gd name="T29" fmla="*/ 1 h 136"/>
                      <a:gd name="T30" fmla="*/ 0 w 95"/>
                      <a:gd name="T31" fmla="*/ 1 h 136"/>
                      <a:gd name="T32" fmla="*/ 0 w 95"/>
                      <a:gd name="T33" fmla="*/ 1 h 136"/>
                      <a:gd name="T34" fmla="*/ 0 w 95"/>
                      <a:gd name="T35" fmla="*/ 1 h 136"/>
                      <a:gd name="T36" fmla="*/ 0 w 95"/>
                      <a:gd name="T37" fmla="*/ 1 h 136"/>
                      <a:gd name="T38" fmla="*/ 0 w 95"/>
                      <a:gd name="T39" fmla="*/ 1 h 136"/>
                      <a:gd name="T40" fmla="*/ 0 w 95"/>
                      <a:gd name="T41" fmla="*/ 1 h 1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5"/>
                      <a:gd name="T64" fmla="*/ 0 h 136"/>
                      <a:gd name="T65" fmla="*/ 95 w 95"/>
                      <a:gd name="T66" fmla="*/ 136 h 1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5" h="136">
                        <a:moveTo>
                          <a:pt x="62" y="28"/>
                        </a:moveTo>
                        <a:lnTo>
                          <a:pt x="44" y="27"/>
                        </a:lnTo>
                        <a:lnTo>
                          <a:pt x="25" y="24"/>
                        </a:lnTo>
                        <a:lnTo>
                          <a:pt x="15" y="18"/>
                        </a:lnTo>
                        <a:lnTo>
                          <a:pt x="9" y="13"/>
                        </a:lnTo>
                        <a:lnTo>
                          <a:pt x="0" y="0"/>
                        </a:lnTo>
                        <a:lnTo>
                          <a:pt x="12" y="105"/>
                        </a:lnTo>
                        <a:lnTo>
                          <a:pt x="21" y="114"/>
                        </a:lnTo>
                        <a:lnTo>
                          <a:pt x="30" y="123"/>
                        </a:lnTo>
                        <a:lnTo>
                          <a:pt x="40" y="131"/>
                        </a:lnTo>
                        <a:lnTo>
                          <a:pt x="50" y="134"/>
                        </a:lnTo>
                        <a:lnTo>
                          <a:pt x="62" y="135"/>
                        </a:lnTo>
                        <a:lnTo>
                          <a:pt x="72" y="136"/>
                        </a:lnTo>
                        <a:lnTo>
                          <a:pt x="86" y="136"/>
                        </a:lnTo>
                        <a:lnTo>
                          <a:pt x="92" y="135"/>
                        </a:lnTo>
                        <a:lnTo>
                          <a:pt x="95" y="131"/>
                        </a:lnTo>
                        <a:lnTo>
                          <a:pt x="93" y="122"/>
                        </a:lnTo>
                        <a:lnTo>
                          <a:pt x="86" y="104"/>
                        </a:lnTo>
                        <a:lnTo>
                          <a:pt x="71" y="42"/>
                        </a:lnTo>
                        <a:lnTo>
                          <a:pt x="70" y="33"/>
                        </a:lnTo>
                        <a:lnTo>
                          <a:pt x="62" y="28"/>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grpSp>
            <p:sp>
              <p:nvSpPr>
                <p:cNvPr id="37729" name="Forma libre 152">
                  <a:extLst>
                    <a:ext uri="{FF2B5EF4-FFF2-40B4-BE49-F238E27FC236}">
                      <a16:creationId xmlns:a16="http://schemas.microsoft.com/office/drawing/2014/main" id="{758FBA21-21EC-4ABA-B88E-75BDB330394B}"/>
                    </a:ext>
                  </a:extLst>
                </p:cNvPr>
                <p:cNvSpPr>
                  <a:spLocks/>
                </p:cNvSpPr>
                <p:nvPr/>
              </p:nvSpPr>
              <p:spPr bwMode="auto">
                <a:xfrm>
                  <a:off x="3731" y="1254"/>
                  <a:ext cx="4" cy="63"/>
                </a:xfrm>
                <a:custGeom>
                  <a:avLst/>
                  <a:gdLst>
                    <a:gd name="T0" fmla="*/ 1 w 7"/>
                    <a:gd name="T1" fmla="*/ 0 h 126"/>
                    <a:gd name="T2" fmla="*/ 1 w 7"/>
                    <a:gd name="T3" fmla="*/ 1 h 126"/>
                    <a:gd name="T4" fmla="*/ 1 w 7"/>
                    <a:gd name="T5" fmla="*/ 1 h 126"/>
                    <a:gd name="T6" fmla="*/ 1 w 7"/>
                    <a:gd name="T7" fmla="*/ 1 h 126"/>
                    <a:gd name="T8" fmla="*/ 1 w 7"/>
                    <a:gd name="T9" fmla="*/ 1 h 126"/>
                    <a:gd name="T10" fmla="*/ 1 w 7"/>
                    <a:gd name="T11" fmla="*/ 1 h 126"/>
                    <a:gd name="T12" fmla="*/ 1 w 7"/>
                    <a:gd name="T13" fmla="*/ 1 h 126"/>
                    <a:gd name="T14" fmla="*/ 0 w 7"/>
                    <a:gd name="T15" fmla="*/ 1 h 126"/>
                    <a:gd name="T16" fmla="*/ 0 w 7"/>
                    <a:gd name="T17" fmla="*/ 1 h 126"/>
                    <a:gd name="T18" fmla="*/ 1 w 7"/>
                    <a:gd name="T19" fmla="*/ 1 h 126"/>
                    <a:gd name="T20" fmla="*/ 1 w 7"/>
                    <a:gd name="T21" fmla="*/ 1 h 126"/>
                    <a:gd name="T22" fmla="*/ 0 w 7"/>
                    <a:gd name="T23" fmla="*/ 1 h 126"/>
                    <a:gd name="T24" fmla="*/ 1 w 7"/>
                    <a:gd name="T25" fmla="*/ 1 h 126"/>
                    <a:gd name="T26" fmla="*/ 1 w 7"/>
                    <a:gd name="T27" fmla="*/ 1 h 126"/>
                    <a:gd name="T28" fmla="*/ 1 w 7"/>
                    <a:gd name="T29" fmla="*/ 0 h 1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
                    <a:gd name="T46" fmla="*/ 0 h 126"/>
                    <a:gd name="T47" fmla="*/ 7 w 7"/>
                    <a:gd name="T48" fmla="*/ 126 h 1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 h="126">
                      <a:moveTo>
                        <a:pt x="4" y="0"/>
                      </a:moveTo>
                      <a:lnTo>
                        <a:pt x="7" y="7"/>
                      </a:lnTo>
                      <a:lnTo>
                        <a:pt x="4" y="12"/>
                      </a:lnTo>
                      <a:lnTo>
                        <a:pt x="1" y="22"/>
                      </a:lnTo>
                      <a:lnTo>
                        <a:pt x="4" y="32"/>
                      </a:lnTo>
                      <a:lnTo>
                        <a:pt x="3" y="87"/>
                      </a:lnTo>
                      <a:lnTo>
                        <a:pt x="3" y="124"/>
                      </a:lnTo>
                      <a:lnTo>
                        <a:pt x="0" y="126"/>
                      </a:lnTo>
                      <a:lnTo>
                        <a:pt x="0" y="52"/>
                      </a:lnTo>
                      <a:lnTo>
                        <a:pt x="3" y="34"/>
                      </a:lnTo>
                      <a:lnTo>
                        <a:pt x="1" y="25"/>
                      </a:lnTo>
                      <a:lnTo>
                        <a:pt x="0" y="22"/>
                      </a:lnTo>
                      <a:lnTo>
                        <a:pt x="1" y="13"/>
                      </a:lnTo>
                      <a:lnTo>
                        <a:pt x="4" y="7"/>
                      </a:lnTo>
                      <a:lnTo>
                        <a:pt x="4"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730" name="Forma libre 153">
                  <a:extLst>
                    <a:ext uri="{FF2B5EF4-FFF2-40B4-BE49-F238E27FC236}">
                      <a16:creationId xmlns:a16="http://schemas.microsoft.com/office/drawing/2014/main" id="{DE3447D5-5FEE-4500-B5CB-6A8F74F4B103}"/>
                    </a:ext>
                  </a:extLst>
                </p:cNvPr>
                <p:cNvSpPr>
                  <a:spLocks/>
                </p:cNvSpPr>
                <p:nvPr/>
              </p:nvSpPr>
              <p:spPr bwMode="auto">
                <a:xfrm>
                  <a:off x="3715" y="1255"/>
                  <a:ext cx="9" cy="4"/>
                </a:xfrm>
                <a:custGeom>
                  <a:avLst/>
                  <a:gdLst>
                    <a:gd name="T0" fmla="*/ 0 w 20"/>
                    <a:gd name="T1" fmla="*/ 0 h 8"/>
                    <a:gd name="T2" fmla="*/ 0 w 20"/>
                    <a:gd name="T3" fmla="*/ 1 h 8"/>
                    <a:gd name="T4" fmla="*/ 0 w 20"/>
                    <a:gd name="T5" fmla="*/ 1 h 8"/>
                    <a:gd name="T6" fmla="*/ 0 w 20"/>
                    <a:gd name="T7" fmla="*/ 1 h 8"/>
                    <a:gd name="T8" fmla="*/ 0 w 20"/>
                    <a:gd name="T9" fmla="*/ 1 h 8"/>
                    <a:gd name="T10" fmla="*/ 0 w 20"/>
                    <a:gd name="T11" fmla="*/ 0 h 8"/>
                    <a:gd name="T12" fmla="*/ 0 60000 65536"/>
                    <a:gd name="T13" fmla="*/ 0 60000 65536"/>
                    <a:gd name="T14" fmla="*/ 0 60000 65536"/>
                    <a:gd name="T15" fmla="*/ 0 60000 65536"/>
                    <a:gd name="T16" fmla="*/ 0 60000 65536"/>
                    <a:gd name="T17" fmla="*/ 0 60000 65536"/>
                    <a:gd name="T18" fmla="*/ 0 w 20"/>
                    <a:gd name="T19" fmla="*/ 0 h 8"/>
                    <a:gd name="T20" fmla="*/ 20 w 20"/>
                    <a:gd name="T21" fmla="*/ 8 h 8"/>
                  </a:gdLst>
                  <a:ahLst/>
                  <a:cxnLst>
                    <a:cxn ang="T12">
                      <a:pos x="T0" y="T1"/>
                    </a:cxn>
                    <a:cxn ang="T13">
                      <a:pos x="T2" y="T3"/>
                    </a:cxn>
                    <a:cxn ang="T14">
                      <a:pos x="T4" y="T5"/>
                    </a:cxn>
                    <a:cxn ang="T15">
                      <a:pos x="T6" y="T7"/>
                    </a:cxn>
                    <a:cxn ang="T16">
                      <a:pos x="T8" y="T9"/>
                    </a:cxn>
                    <a:cxn ang="T17">
                      <a:pos x="T10" y="T11"/>
                    </a:cxn>
                  </a:cxnLst>
                  <a:rect l="T18" t="T19" r="T20" b="T21"/>
                  <a:pathLst>
                    <a:path w="20" h="8">
                      <a:moveTo>
                        <a:pt x="20" y="0"/>
                      </a:moveTo>
                      <a:lnTo>
                        <a:pt x="9" y="6"/>
                      </a:lnTo>
                      <a:lnTo>
                        <a:pt x="2" y="8"/>
                      </a:lnTo>
                      <a:lnTo>
                        <a:pt x="0" y="8"/>
                      </a:lnTo>
                      <a:lnTo>
                        <a:pt x="5" y="3"/>
                      </a:lnTo>
                      <a:lnTo>
                        <a:pt x="2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731" name="Forma libre 154">
                  <a:extLst>
                    <a:ext uri="{FF2B5EF4-FFF2-40B4-BE49-F238E27FC236}">
                      <a16:creationId xmlns:a16="http://schemas.microsoft.com/office/drawing/2014/main" id="{93425F4B-C12D-4F03-939C-BE99E56B0BBC}"/>
                    </a:ext>
                  </a:extLst>
                </p:cNvPr>
                <p:cNvSpPr>
                  <a:spLocks/>
                </p:cNvSpPr>
                <p:nvPr/>
              </p:nvSpPr>
              <p:spPr bwMode="auto">
                <a:xfrm>
                  <a:off x="3673" y="1092"/>
                  <a:ext cx="14" cy="36"/>
                </a:xfrm>
                <a:custGeom>
                  <a:avLst/>
                  <a:gdLst>
                    <a:gd name="T0" fmla="*/ 0 w 28"/>
                    <a:gd name="T1" fmla="*/ 0 h 72"/>
                    <a:gd name="T2" fmla="*/ 1 w 28"/>
                    <a:gd name="T3" fmla="*/ 1 h 72"/>
                    <a:gd name="T4" fmla="*/ 1 w 28"/>
                    <a:gd name="T5" fmla="*/ 1 h 72"/>
                    <a:gd name="T6" fmla="*/ 1 w 28"/>
                    <a:gd name="T7" fmla="*/ 1 h 72"/>
                    <a:gd name="T8" fmla="*/ 1 w 28"/>
                    <a:gd name="T9" fmla="*/ 1 h 72"/>
                    <a:gd name="T10" fmla="*/ 1 w 28"/>
                    <a:gd name="T11" fmla="*/ 1 h 72"/>
                    <a:gd name="T12" fmla="*/ 1 w 28"/>
                    <a:gd name="T13" fmla="*/ 1 h 72"/>
                    <a:gd name="T14" fmla="*/ 1 w 28"/>
                    <a:gd name="T15" fmla="*/ 1 h 72"/>
                    <a:gd name="T16" fmla="*/ 1 w 28"/>
                    <a:gd name="T17" fmla="*/ 1 h 72"/>
                    <a:gd name="T18" fmla="*/ 1 w 28"/>
                    <a:gd name="T19" fmla="*/ 1 h 72"/>
                    <a:gd name="T20" fmla="*/ 1 w 28"/>
                    <a:gd name="T21" fmla="*/ 1 h 72"/>
                    <a:gd name="T22" fmla="*/ 1 w 28"/>
                    <a:gd name="T23" fmla="*/ 1 h 72"/>
                    <a:gd name="T24" fmla="*/ 1 w 28"/>
                    <a:gd name="T25" fmla="*/ 1 h 72"/>
                    <a:gd name="T26" fmla="*/ 1 w 28"/>
                    <a:gd name="T27" fmla="*/ 1 h 72"/>
                    <a:gd name="T28" fmla="*/ 1 w 28"/>
                    <a:gd name="T29" fmla="*/ 1 h 72"/>
                    <a:gd name="T30" fmla="*/ 1 w 28"/>
                    <a:gd name="T31" fmla="*/ 1 h 72"/>
                    <a:gd name="T32" fmla="*/ 1 w 28"/>
                    <a:gd name="T33" fmla="*/ 1 h 72"/>
                    <a:gd name="T34" fmla="*/ 1 w 28"/>
                    <a:gd name="T35" fmla="*/ 1 h 72"/>
                    <a:gd name="T36" fmla="*/ 1 w 28"/>
                    <a:gd name="T37" fmla="*/ 1 h 72"/>
                    <a:gd name="T38" fmla="*/ 1 w 28"/>
                    <a:gd name="T39" fmla="*/ 1 h 72"/>
                    <a:gd name="T40" fmla="*/ 1 w 28"/>
                    <a:gd name="T41" fmla="*/ 1 h 72"/>
                    <a:gd name="T42" fmla="*/ 1 w 28"/>
                    <a:gd name="T43" fmla="*/ 1 h 72"/>
                    <a:gd name="T44" fmla="*/ 1 w 28"/>
                    <a:gd name="T45" fmla="*/ 1 h 72"/>
                    <a:gd name="T46" fmla="*/ 1 w 28"/>
                    <a:gd name="T47" fmla="*/ 1 h 72"/>
                    <a:gd name="T48" fmla="*/ 1 w 28"/>
                    <a:gd name="T49" fmla="*/ 1 h 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
                    <a:gd name="T76" fmla="*/ 0 h 72"/>
                    <a:gd name="T77" fmla="*/ 28 w 28"/>
                    <a:gd name="T78" fmla="*/ 72 h 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 h="72">
                      <a:moveTo>
                        <a:pt x="0" y="0"/>
                      </a:moveTo>
                      <a:lnTo>
                        <a:pt x="5" y="1"/>
                      </a:lnTo>
                      <a:lnTo>
                        <a:pt x="3" y="6"/>
                      </a:lnTo>
                      <a:lnTo>
                        <a:pt x="8" y="4"/>
                      </a:lnTo>
                      <a:lnTo>
                        <a:pt x="6" y="9"/>
                      </a:lnTo>
                      <a:lnTo>
                        <a:pt x="11" y="9"/>
                      </a:lnTo>
                      <a:lnTo>
                        <a:pt x="8" y="12"/>
                      </a:lnTo>
                      <a:lnTo>
                        <a:pt x="17" y="13"/>
                      </a:lnTo>
                      <a:lnTo>
                        <a:pt x="12" y="18"/>
                      </a:lnTo>
                      <a:lnTo>
                        <a:pt x="19" y="18"/>
                      </a:lnTo>
                      <a:lnTo>
                        <a:pt x="15" y="23"/>
                      </a:lnTo>
                      <a:lnTo>
                        <a:pt x="22" y="22"/>
                      </a:lnTo>
                      <a:lnTo>
                        <a:pt x="18" y="29"/>
                      </a:lnTo>
                      <a:lnTo>
                        <a:pt x="25" y="29"/>
                      </a:lnTo>
                      <a:lnTo>
                        <a:pt x="18" y="35"/>
                      </a:lnTo>
                      <a:lnTo>
                        <a:pt x="28" y="37"/>
                      </a:lnTo>
                      <a:lnTo>
                        <a:pt x="19" y="43"/>
                      </a:lnTo>
                      <a:lnTo>
                        <a:pt x="28" y="44"/>
                      </a:lnTo>
                      <a:lnTo>
                        <a:pt x="19" y="47"/>
                      </a:lnTo>
                      <a:lnTo>
                        <a:pt x="27" y="52"/>
                      </a:lnTo>
                      <a:lnTo>
                        <a:pt x="18" y="56"/>
                      </a:lnTo>
                      <a:lnTo>
                        <a:pt x="25" y="61"/>
                      </a:lnTo>
                      <a:lnTo>
                        <a:pt x="18" y="64"/>
                      </a:lnTo>
                      <a:lnTo>
                        <a:pt x="22" y="68"/>
                      </a:lnTo>
                      <a:lnTo>
                        <a:pt x="17" y="72"/>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AR" sz="1662"/>
                </a:p>
              </p:txBody>
            </p:sp>
          </p:grpSp>
        </p:grpSp>
        <p:grpSp>
          <p:nvGrpSpPr>
            <p:cNvPr id="35848" name="Grupo 155">
              <a:extLst>
                <a:ext uri="{FF2B5EF4-FFF2-40B4-BE49-F238E27FC236}">
                  <a16:creationId xmlns:a16="http://schemas.microsoft.com/office/drawing/2014/main" id="{9DBB4BC5-BDA0-46E4-B119-C183ECB1EA3D}"/>
                </a:ext>
              </a:extLst>
            </p:cNvPr>
            <p:cNvGrpSpPr>
              <a:grpSpLocks/>
            </p:cNvGrpSpPr>
            <p:nvPr/>
          </p:nvGrpSpPr>
          <p:grpSpPr bwMode="auto">
            <a:xfrm>
              <a:off x="4518" y="1008"/>
              <a:ext cx="295" cy="303"/>
              <a:chOff x="4518" y="1008"/>
              <a:chExt cx="295" cy="303"/>
            </a:xfrm>
          </p:grpSpPr>
          <p:grpSp>
            <p:nvGrpSpPr>
              <p:cNvPr id="37550" name="Grupo 156">
                <a:extLst>
                  <a:ext uri="{FF2B5EF4-FFF2-40B4-BE49-F238E27FC236}">
                    <a16:creationId xmlns:a16="http://schemas.microsoft.com/office/drawing/2014/main" id="{C0B9AFAC-5065-4C45-9C5B-0EC0CF3B2E81}"/>
                  </a:ext>
                </a:extLst>
              </p:cNvPr>
              <p:cNvGrpSpPr>
                <a:grpSpLocks/>
              </p:cNvGrpSpPr>
              <p:nvPr/>
            </p:nvGrpSpPr>
            <p:grpSpPr bwMode="auto">
              <a:xfrm>
                <a:off x="4565" y="1025"/>
                <a:ext cx="248" cy="286"/>
                <a:chOff x="4565" y="1025"/>
                <a:chExt cx="248" cy="286"/>
              </a:xfrm>
            </p:grpSpPr>
            <p:grpSp>
              <p:nvGrpSpPr>
                <p:cNvPr id="37640" name="Grupo 157">
                  <a:extLst>
                    <a:ext uri="{FF2B5EF4-FFF2-40B4-BE49-F238E27FC236}">
                      <a16:creationId xmlns:a16="http://schemas.microsoft.com/office/drawing/2014/main" id="{ECAA187D-AAAC-45F5-8686-998D8F5C6B3D}"/>
                    </a:ext>
                  </a:extLst>
                </p:cNvPr>
                <p:cNvGrpSpPr>
                  <a:grpSpLocks/>
                </p:cNvGrpSpPr>
                <p:nvPr/>
              </p:nvGrpSpPr>
              <p:grpSpPr bwMode="auto">
                <a:xfrm>
                  <a:off x="4565" y="1104"/>
                  <a:ext cx="248" cy="207"/>
                  <a:chOff x="4565" y="1104"/>
                  <a:chExt cx="248" cy="207"/>
                </a:xfrm>
              </p:grpSpPr>
              <p:sp>
                <p:nvSpPr>
                  <p:cNvPr id="37693" name="Forma libre 158">
                    <a:extLst>
                      <a:ext uri="{FF2B5EF4-FFF2-40B4-BE49-F238E27FC236}">
                        <a16:creationId xmlns:a16="http://schemas.microsoft.com/office/drawing/2014/main" id="{5D0730FD-A9F6-4187-826C-50BF3A04ED94}"/>
                      </a:ext>
                    </a:extLst>
                  </p:cNvPr>
                  <p:cNvSpPr>
                    <a:spLocks/>
                  </p:cNvSpPr>
                  <p:nvPr/>
                </p:nvSpPr>
                <p:spPr bwMode="auto">
                  <a:xfrm>
                    <a:off x="4621" y="1132"/>
                    <a:ext cx="88" cy="132"/>
                  </a:xfrm>
                  <a:custGeom>
                    <a:avLst/>
                    <a:gdLst>
                      <a:gd name="T0" fmla="*/ 1 w 176"/>
                      <a:gd name="T1" fmla="*/ 1 h 264"/>
                      <a:gd name="T2" fmla="*/ 1 w 176"/>
                      <a:gd name="T3" fmla="*/ 1 h 264"/>
                      <a:gd name="T4" fmla="*/ 0 w 176"/>
                      <a:gd name="T5" fmla="*/ 1 h 264"/>
                      <a:gd name="T6" fmla="*/ 1 w 176"/>
                      <a:gd name="T7" fmla="*/ 0 h 264"/>
                      <a:gd name="T8" fmla="*/ 0 60000 65536"/>
                      <a:gd name="T9" fmla="*/ 0 60000 65536"/>
                      <a:gd name="T10" fmla="*/ 0 60000 65536"/>
                      <a:gd name="T11" fmla="*/ 0 60000 65536"/>
                      <a:gd name="T12" fmla="*/ 0 w 176"/>
                      <a:gd name="T13" fmla="*/ 0 h 264"/>
                      <a:gd name="T14" fmla="*/ 176 w 176"/>
                      <a:gd name="T15" fmla="*/ 264 h 264"/>
                    </a:gdLst>
                    <a:ahLst/>
                    <a:cxnLst>
                      <a:cxn ang="T8">
                        <a:pos x="T0" y="T1"/>
                      </a:cxn>
                      <a:cxn ang="T9">
                        <a:pos x="T2" y="T3"/>
                      </a:cxn>
                      <a:cxn ang="T10">
                        <a:pos x="T4" y="T5"/>
                      </a:cxn>
                      <a:cxn ang="T11">
                        <a:pos x="T6" y="T7"/>
                      </a:cxn>
                    </a:cxnLst>
                    <a:rect l="T12" t="T13" r="T14" b="T15"/>
                    <a:pathLst>
                      <a:path w="176" h="264">
                        <a:moveTo>
                          <a:pt x="117" y="4"/>
                        </a:moveTo>
                        <a:lnTo>
                          <a:pt x="176" y="240"/>
                        </a:lnTo>
                        <a:lnTo>
                          <a:pt x="0" y="264"/>
                        </a:lnTo>
                        <a:lnTo>
                          <a:pt x="46" y="0"/>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AR" sz="1662"/>
                  </a:p>
                </p:txBody>
              </p:sp>
              <p:grpSp>
                <p:nvGrpSpPr>
                  <p:cNvPr id="37694" name="Grupo 159">
                    <a:extLst>
                      <a:ext uri="{FF2B5EF4-FFF2-40B4-BE49-F238E27FC236}">
                        <a16:creationId xmlns:a16="http://schemas.microsoft.com/office/drawing/2014/main" id="{12B655B6-0395-4696-85D8-8E0AAD036EC5}"/>
                      </a:ext>
                    </a:extLst>
                  </p:cNvPr>
                  <p:cNvGrpSpPr>
                    <a:grpSpLocks/>
                  </p:cNvGrpSpPr>
                  <p:nvPr/>
                </p:nvGrpSpPr>
                <p:grpSpPr bwMode="auto">
                  <a:xfrm>
                    <a:off x="4565" y="1104"/>
                    <a:ext cx="245" cy="54"/>
                    <a:chOff x="4565" y="1104"/>
                    <a:chExt cx="245" cy="54"/>
                  </a:xfrm>
                </p:grpSpPr>
                <p:sp>
                  <p:nvSpPr>
                    <p:cNvPr id="37696" name="Forma libre 160">
                      <a:extLst>
                        <a:ext uri="{FF2B5EF4-FFF2-40B4-BE49-F238E27FC236}">
                          <a16:creationId xmlns:a16="http://schemas.microsoft.com/office/drawing/2014/main" id="{91F211FD-5BE9-49A9-A124-8E2F45475076}"/>
                        </a:ext>
                      </a:extLst>
                    </p:cNvPr>
                    <p:cNvSpPr>
                      <a:spLocks/>
                    </p:cNvSpPr>
                    <p:nvPr/>
                  </p:nvSpPr>
                  <p:spPr bwMode="auto">
                    <a:xfrm>
                      <a:off x="4565" y="1104"/>
                      <a:ext cx="245" cy="46"/>
                    </a:xfrm>
                    <a:custGeom>
                      <a:avLst/>
                      <a:gdLst>
                        <a:gd name="T0" fmla="*/ 0 w 491"/>
                        <a:gd name="T1" fmla="*/ 0 h 94"/>
                        <a:gd name="T2" fmla="*/ 0 w 491"/>
                        <a:gd name="T3" fmla="*/ 0 h 94"/>
                        <a:gd name="T4" fmla="*/ 0 w 491"/>
                        <a:gd name="T5" fmla="*/ 0 h 94"/>
                        <a:gd name="T6" fmla="*/ 0 w 491"/>
                        <a:gd name="T7" fmla="*/ 0 h 94"/>
                        <a:gd name="T8" fmla="*/ 0 w 491"/>
                        <a:gd name="T9" fmla="*/ 0 h 94"/>
                        <a:gd name="T10" fmla="*/ 0 60000 65536"/>
                        <a:gd name="T11" fmla="*/ 0 60000 65536"/>
                        <a:gd name="T12" fmla="*/ 0 60000 65536"/>
                        <a:gd name="T13" fmla="*/ 0 60000 65536"/>
                        <a:gd name="T14" fmla="*/ 0 60000 65536"/>
                        <a:gd name="T15" fmla="*/ 0 w 491"/>
                        <a:gd name="T16" fmla="*/ 0 h 94"/>
                        <a:gd name="T17" fmla="*/ 491 w 491"/>
                        <a:gd name="T18" fmla="*/ 94 h 94"/>
                      </a:gdLst>
                      <a:ahLst/>
                      <a:cxnLst>
                        <a:cxn ang="T10">
                          <a:pos x="T0" y="T1"/>
                        </a:cxn>
                        <a:cxn ang="T11">
                          <a:pos x="T2" y="T3"/>
                        </a:cxn>
                        <a:cxn ang="T12">
                          <a:pos x="T4" y="T5"/>
                        </a:cxn>
                        <a:cxn ang="T13">
                          <a:pos x="T6" y="T7"/>
                        </a:cxn>
                        <a:cxn ang="T14">
                          <a:pos x="T8" y="T9"/>
                        </a:cxn>
                      </a:cxnLst>
                      <a:rect l="T15" t="T16" r="T17" b="T18"/>
                      <a:pathLst>
                        <a:path w="491" h="94">
                          <a:moveTo>
                            <a:pt x="491" y="49"/>
                          </a:moveTo>
                          <a:lnTo>
                            <a:pt x="180" y="94"/>
                          </a:lnTo>
                          <a:lnTo>
                            <a:pt x="0" y="24"/>
                          </a:lnTo>
                          <a:lnTo>
                            <a:pt x="232" y="0"/>
                          </a:lnTo>
                          <a:lnTo>
                            <a:pt x="491" y="49"/>
                          </a:lnTo>
                          <a:close/>
                        </a:path>
                      </a:pathLst>
                    </a:custGeom>
                    <a:solidFill>
                      <a:srgbClr val="FFFFFF"/>
                    </a:solidFill>
                    <a:ln w="1588">
                      <a:solidFill>
                        <a:srgbClr val="000000"/>
                      </a:solidFill>
                      <a:round/>
                      <a:headEnd/>
                      <a:tailEnd/>
                    </a:ln>
                  </p:spPr>
                  <p:txBody>
                    <a:bodyPr/>
                    <a:lstStyle/>
                    <a:p>
                      <a:endParaRPr lang="es-AR" sz="1662"/>
                    </a:p>
                  </p:txBody>
                </p:sp>
                <p:sp>
                  <p:nvSpPr>
                    <p:cNvPr id="37697" name="Forma libre 161">
                      <a:extLst>
                        <a:ext uri="{FF2B5EF4-FFF2-40B4-BE49-F238E27FC236}">
                          <a16:creationId xmlns:a16="http://schemas.microsoft.com/office/drawing/2014/main" id="{5F14CFB3-3ADA-4914-805C-076580354D23}"/>
                        </a:ext>
                      </a:extLst>
                    </p:cNvPr>
                    <p:cNvSpPr>
                      <a:spLocks/>
                    </p:cNvSpPr>
                    <p:nvPr/>
                  </p:nvSpPr>
                  <p:spPr bwMode="auto">
                    <a:xfrm>
                      <a:off x="4655" y="1128"/>
                      <a:ext cx="155" cy="30"/>
                    </a:xfrm>
                    <a:custGeom>
                      <a:avLst/>
                      <a:gdLst>
                        <a:gd name="T0" fmla="*/ 1 w 309"/>
                        <a:gd name="T1" fmla="*/ 0 h 60"/>
                        <a:gd name="T2" fmla="*/ 0 w 309"/>
                        <a:gd name="T3" fmla="*/ 1 h 60"/>
                        <a:gd name="T4" fmla="*/ 0 w 309"/>
                        <a:gd name="T5" fmla="*/ 1 h 60"/>
                        <a:gd name="T6" fmla="*/ 1 w 309"/>
                        <a:gd name="T7" fmla="*/ 1 h 60"/>
                        <a:gd name="T8" fmla="*/ 1 w 309"/>
                        <a:gd name="T9" fmla="*/ 0 h 60"/>
                        <a:gd name="T10" fmla="*/ 0 60000 65536"/>
                        <a:gd name="T11" fmla="*/ 0 60000 65536"/>
                        <a:gd name="T12" fmla="*/ 0 60000 65536"/>
                        <a:gd name="T13" fmla="*/ 0 60000 65536"/>
                        <a:gd name="T14" fmla="*/ 0 60000 65536"/>
                        <a:gd name="T15" fmla="*/ 0 w 309"/>
                        <a:gd name="T16" fmla="*/ 0 h 60"/>
                        <a:gd name="T17" fmla="*/ 309 w 309"/>
                        <a:gd name="T18" fmla="*/ 60 h 60"/>
                      </a:gdLst>
                      <a:ahLst/>
                      <a:cxnLst>
                        <a:cxn ang="T10">
                          <a:pos x="T0" y="T1"/>
                        </a:cxn>
                        <a:cxn ang="T11">
                          <a:pos x="T2" y="T3"/>
                        </a:cxn>
                        <a:cxn ang="T12">
                          <a:pos x="T4" y="T5"/>
                        </a:cxn>
                        <a:cxn ang="T13">
                          <a:pos x="T6" y="T7"/>
                        </a:cxn>
                        <a:cxn ang="T14">
                          <a:pos x="T8" y="T9"/>
                        </a:cxn>
                      </a:cxnLst>
                      <a:rect l="T15" t="T16" r="T17" b="T18"/>
                      <a:pathLst>
                        <a:path w="309" h="60">
                          <a:moveTo>
                            <a:pt x="309" y="0"/>
                          </a:moveTo>
                          <a:lnTo>
                            <a:pt x="0" y="45"/>
                          </a:lnTo>
                          <a:lnTo>
                            <a:pt x="0" y="60"/>
                          </a:lnTo>
                          <a:lnTo>
                            <a:pt x="309" y="15"/>
                          </a:lnTo>
                          <a:lnTo>
                            <a:pt x="309" y="0"/>
                          </a:lnTo>
                          <a:close/>
                        </a:path>
                      </a:pathLst>
                    </a:custGeom>
                    <a:solidFill>
                      <a:srgbClr val="E0E0E0"/>
                    </a:solidFill>
                    <a:ln w="1588">
                      <a:solidFill>
                        <a:srgbClr val="000000"/>
                      </a:solidFill>
                      <a:round/>
                      <a:headEnd/>
                      <a:tailEnd/>
                    </a:ln>
                  </p:spPr>
                  <p:txBody>
                    <a:bodyPr/>
                    <a:lstStyle/>
                    <a:p>
                      <a:endParaRPr lang="es-AR" sz="1662"/>
                    </a:p>
                  </p:txBody>
                </p:sp>
                <p:sp>
                  <p:nvSpPr>
                    <p:cNvPr id="37698" name="Forma libre 162">
                      <a:extLst>
                        <a:ext uri="{FF2B5EF4-FFF2-40B4-BE49-F238E27FC236}">
                          <a16:creationId xmlns:a16="http://schemas.microsoft.com/office/drawing/2014/main" id="{FAB9FE1C-402A-488E-A6FA-F1842B02822B}"/>
                        </a:ext>
                      </a:extLst>
                    </p:cNvPr>
                    <p:cNvSpPr>
                      <a:spLocks/>
                    </p:cNvSpPr>
                    <p:nvPr/>
                  </p:nvSpPr>
                  <p:spPr bwMode="auto">
                    <a:xfrm>
                      <a:off x="4565" y="1116"/>
                      <a:ext cx="90" cy="42"/>
                    </a:xfrm>
                    <a:custGeom>
                      <a:avLst/>
                      <a:gdLst>
                        <a:gd name="T0" fmla="*/ 1 w 180"/>
                        <a:gd name="T1" fmla="*/ 0 h 85"/>
                        <a:gd name="T2" fmla="*/ 1 w 180"/>
                        <a:gd name="T3" fmla="*/ 0 h 85"/>
                        <a:gd name="T4" fmla="*/ 0 w 180"/>
                        <a:gd name="T5" fmla="*/ 0 h 85"/>
                        <a:gd name="T6" fmla="*/ 0 w 180"/>
                        <a:gd name="T7" fmla="*/ 0 h 85"/>
                        <a:gd name="T8" fmla="*/ 1 w 180"/>
                        <a:gd name="T9" fmla="*/ 0 h 85"/>
                        <a:gd name="T10" fmla="*/ 0 60000 65536"/>
                        <a:gd name="T11" fmla="*/ 0 60000 65536"/>
                        <a:gd name="T12" fmla="*/ 0 60000 65536"/>
                        <a:gd name="T13" fmla="*/ 0 60000 65536"/>
                        <a:gd name="T14" fmla="*/ 0 60000 65536"/>
                        <a:gd name="T15" fmla="*/ 0 w 180"/>
                        <a:gd name="T16" fmla="*/ 0 h 85"/>
                        <a:gd name="T17" fmla="*/ 180 w 180"/>
                        <a:gd name="T18" fmla="*/ 85 h 85"/>
                      </a:gdLst>
                      <a:ahLst/>
                      <a:cxnLst>
                        <a:cxn ang="T10">
                          <a:pos x="T0" y="T1"/>
                        </a:cxn>
                        <a:cxn ang="T11">
                          <a:pos x="T2" y="T3"/>
                        </a:cxn>
                        <a:cxn ang="T12">
                          <a:pos x="T4" y="T5"/>
                        </a:cxn>
                        <a:cxn ang="T13">
                          <a:pos x="T6" y="T7"/>
                        </a:cxn>
                        <a:cxn ang="T14">
                          <a:pos x="T8" y="T9"/>
                        </a:cxn>
                      </a:cxnLst>
                      <a:rect l="T15" t="T16" r="T17" b="T18"/>
                      <a:pathLst>
                        <a:path w="180" h="85">
                          <a:moveTo>
                            <a:pt x="180" y="85"/>
                          </a:moveTo>
                          <a:lnTo>
                            <a:pt x="180" y="70"/>
                          </a:lnTo>
                          <a:lnTo>
                            <a:pt x="0" y="0"/>
                          </a:lnTo>
                          <a:lnTo>
                            <a:pt x="0" y="11"/>
                          </a:lnTo>
                          <a:lnTo>
                            <a:pt x="180" y="85"/>
                          </a:lnTo>
                          <a:close/>
                        </a:path>
                      </a:pathLst>
                    </a:custGeom>
                    <a:solidFill>
                      <a:srgbClr val="C0C0C0"/>
                    </a:solidFill>
                    <a:ln w="1588">
                      <a:solidFill>
                        <a:srgbClr val="000000"/>
                      </a:solidFill>
                      <a:round/>
                      <a:headEnd/>
                      <a:tailEnd/>
                    </a:ln>
                  </p:spPr>
                  <p:txBody>
                    <a:bodyPr/>
                    <a:lstStyle/>
                    <a:p>
                      <a:endParaRPr lang="es-AR" sz="1662"/>
                    </a:p>
                  </p:txBody>
                </p:sp>
              </p:grpSp>
              <p:sp>
                <p:nvSpPr>
                  <p:cNvPr id="37695" name="Forma libre 163">
                    <a:extLst>
                      <a:ext uri="{FF2B5EF4-FFF2-40B4-BE49-F238E27FC236}">
                        <a16:creationId xmlns:a16="http://schemas.microsoft.com/office/drawing/2014/main" id="{394CF9AA-25E5-4CED-B783-216D0102F6D1}"/>
                      </a:ext>
                    </a:extLst>
                  </p:cNvPr>
                  <p:cNvSpPr>
                    <a:spLocks/>
                  </p:cNvSpPr>
                  <p:nvPr/>
                </p:nvSpPr>
                <p:spPr bwMode="auto">
                  <a:xfrm>
                    <a:off x="4707" y="1142"/>
                    <a:ext cx="106" cy="169"/>
                  </a:xfrm>
                  <a:custGeom>
                    <a:avLst/>
                    <a:gdLst>
                      <a:gd name="T0" fmla="*/ 1 w 212"/>
                      <a:gd name="T1" fmla="*/ 0 h 339"/>
                      <a:gd name="T2" fmla="*/ 1 w 212"/>
                      <a:gd name="T3" fmla="*/ 0 h 339"/>
                      <a:gd name="T4" fmla="*/ 0 w 212"/>
                      <a:gd name="T5" fmla="*/ 0 h 339"/>
                      <a:gd name="T6" fmla="*/ 1 w 212"/>
                      <a:gd name="T7" fmla="*/ 0 h 339"/>
                      <a:gd name="T8" fmla="*/ 0 60000 65536"/>
                      <a:gd name="T9" fmla="*/ 0 60000 65536"/>
                      <a:gd name="T10" fmla="*/ 0 60000 65536"/>
                      <a:gd name="T11" fmla="*/ 0 60000 65536"/>
                      <a:gd name="T12" fmla="*/ 0 w 212"/>
                      <a:gd name="T13" fmla="*/ 0 h 339"/>
                      <a:gd name="T14" fmla="*/ 212 w 212"/>
                      <a:gd name="T15" fmla="*/ 339 h 339"/>
                    </a:gdLst>
                    <a:ahLst/>
                    <a:cxnLst>
                      <a:cxn ang="T8">
                        <a:pos x="T0" y="T1"/>
                      </a:cxn>
                      <a:cxn ang="T9">
                        <a:pos x="T2" y="T3"/>
                      </a:cxn>
                      <a:cxn ang="T10">
                        <a:pos x="T4" y="T5"/>
                      </a:cxn>
                      <a:cxn ang="T11">
                        <a:pos x="T6" y="T7"/>
                      </a:cxn>
                    </a:cxnLst>
                    <a:rect l="T12" t="T13" r="T14" b="T15"/>
                    <a:pathLst>
                      <a:path w="212" h="339">
                        <a:moveTo>
                          <a:pt x="116" y="0"/>
                        </a:moveTo>
                        <a:lnTo>
                          <a:pt x="212" y="313"/>
                        </a:lnTo>
                        <a:lnTo>
                          <a:pt x="0" y="339"/>
                        </a:lnTo>
                        <a:lnTo>
                          <a:pt x="34" y="8"/>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AR" sz="1662"/>
                  </a:p>
                </p:txBody>
              </p:sp>
            </p:grpSp>
            <p:grpSp>
              <p:nvGrpSpPr>
                <p:cNvPr id="37641" name="Grupo 164">
                  <a:extLst>
                    <a:ext uri="{FF2B5EF4-FFF2-40B4-BE49-F238E27FC236}">
                      <a16:creationId xmlns:a16="http://schemas.microsoft.com/office/drawing/2014/main" id="{8A56A8D1-1196-402E-9A4D-669CCD84BAB4}"/>
                    </a:ext>
                  </a:extLst>
                </p:cNvPr>
                <p:cNvGrpSpPr>
                  <a:grpSpLocks/>
                </p:cNvGrpSpPr>
                <p:nvPr/>
              </p:nvGrpSpPr>
              <p:grpSpPr bwMode="auto">
                <a:xfrm>
                  <a:off x="4600" y="1025"/>
                  <a:ext cx="171" cy="120"/>
                  <a:chOff x="4600" y="1025"/>
                  <a:chExt cx="171" cy="120"/>
                </a:xfrm>
              </p:grpSpPr>
              <p:grpSp>
                <p:nvGrpSpPr>
                  <p:cNvPr id="37642" name="Grupo 165">
                    <a:extLst>
                      <a:ext uri="{FF2B5EF4-FFF2-40B4-BE49-F238E27FC236}">
                        <a16:creationId xmlns:a16="http://schemas.microsoft.com/office/drawing/2014/main" id="{E4628AB1-1F71-4F5D-9E3E-D6FC4262903D}"/>
                      </a:ext>
                    </a:extLst>
                  </p:cNvPr>
                  <p:cNvGrpSpPr>
                    <a:grpSpLocks/>
                  </p:cNvGrpSpPr>
                  <p:nvPr/>
                </p:nvGrpSpPr>
                <p:grpSpPr bwMode="auto">
                  <a:xfrm>
                    <a:off x="4639" y="1025"/>
                    <a:ext cx="132" cy="109"/>
                    <a:chOff x="4639" y="1025"/>
                    <a:chExt cx="132" cy="109"/>
                  </a:xfrm>
                </p:grpSpPr>
                <p:grpSp>
                  <p:nvGrpSpPr>
                    <p:cNvPr id="37675" name="Grupo 166">
                      <a:extLst>
                        <a:ext uri="{FF2B5EF4-FFF2-40B4-BE49-F238E27FC236}">
                          <a16:creationId xmlns:a16="http://schemas.microsoft.com/office/drawing/2014/main" id="{9B272564-75AD-4402-8E51-7A393A0F26A6}"/>
                        </a:ext>
                      </a:extLst>
                    </p:cNvPr>
                    <p:cNvGrpSpPr>
                      <a:grpSpLocks/>
                    </p:cNvGrpSpPr>
                    <p:nvPr/>
                  </p:nvGrpSpPr>
                  <p:grpSpPr bwMode="auto">
                    <a:xfrm>
                      <a:off x="4639" y="1025"/>
                      <a:ext cx="132" cy="109"/>
                      <a:chOff x="4639" y="1025"/>
                      <a:chExt cx="132" cy="109"/>
                    </a:xfrm>
                  </p:grpSpPr>
                  <p:grpSp>
                    <p:nvGrpSpPr>
                      <p:cNvPr id="37684" name="Grupo 167">
                        <a:extLst>
                          <a:ext uri="{FF2B5EF4-FFF2-40B4-BE49-F238E27FC236}">
                            <a16:creationId xmlns:a16="http://schemas.microsoft.com/office/drawing/2014/main" id="{F24167EA-6C47-42F7-BB03-16A943E8F5FF}"/>
                          </a:ext>
                        </a:extLst>
                      </p:cNvPr>
                      <p:cNvGrpSpPr>
                        <a:grpSpLocks/>
                      </p:cNvGrpSpPr>
                      <p:nvPr/>
                    </p:nvGrpSpPr>
                    <p:grpSpPr bwMode="auto">
                      <a:xfrm>
                        <a:off x="4639" y="1087"/>
                        <a:ext cx="132" cy="47"/>
                        <a:chOff x="4639" y="1087"/>
                        <a:chExt cx="132" cy="47"/>
                      </a:xfrm>
                    </p:grpSpPr>
                    <p:sp>
                      <p:nvSpPr>
                        <p:cNvPr id="37690" name="Forma libre 168">
                          <a:extLst>
                            <a:ext uri="{FF2B5EF4-FFF2-40B4-BE49-F238E27FC236}">
                              <a16:creationId xmlns:a16="http://schemas.microsoft.com/office/drawing/2014/main" id="{41BE37ED-BFEA-4F36-A919-3AE212480CD3}"/>
                            </a:ext>
                          </a:extLst>
                        </p:cNvPr>
                        <p:cNvSpPr>
                          <a:spLocks/>
                        </p:cNvSpPr>
                        <p:nvPr/>
                      </p:nvSpPr>
                      <p:spPr bwMode="auto">
                        <a:xfrm>
                          <a:off x="4639" y="1087"/>
                          <a:ext cx="76" cy="47"/>
                        </a:xfrm>
                        <a:custGeom>
                          <a:avLst/>
                          <a:gdLst>
                            <a:gd name="T0" fmla="*/ 1 w 152"/>
                            <a:gd name="T1" fmla="*/ 0 h 95"/>
                            <a:gd name="T2" fmla="*/ 1 w 152"/>
                            <a:gd name="T3" fmla="*/ 0 h 95"/>
                            <a:gd name="T4" fmla="*/ 0 w 152"/>
                            <a:gd name="T5" fmla="*/ 0 h 95"/>
                            <a:gd name="T6" fmla="*/ 0 w 152"/>
                            <a:gd name="T7" fmla="*/ 0 h 95"/>
                            <a:gd name="T8" fmla="*/ 1 w 152"/>
                            <a:gd name="T9" fmla="*/ 0 h 95"/>
                            <a:gd name="T10" fmla="*/ 0 60000 65536"/>
                            <a:gd name="T11" fmla="*/ 0 60000 65536"/>
                            <a:gd name="T12" fmla="*/ 0 60000 65536"/>
                            <a:gd name="T13" fmla="*/ 0 60000 65536"/>
                            <a:gd name="T14" fmla="*/ 0 60000 65536"/>
                            <a:gd name="T15" fmla="*/ 0 w 152"/>
                            <a:gd name="T16" fmla="*/ 0 h 95"/>
                            <a:gd name="T17" fmla="*/ 152 w 152"/>
                            <a:gd name="T18" fmla="*/ 95 h 95"/>
                          </a:gdLst>
                          <a:ahLst/>
                          <a:cxnLst>
                            <a:cxn ang="T10">
                              <a:pos x="T0" y="T1"/>
                            </a:cxn>
                            <a:cxn ang="T11">
                              <a:pos x="T2" y="T3"/>
                            </a:cxn>
                            <a:cxn ang="T12">
                              <a:pos x="T4" y="T5"/>
                            </a:cxn>
                            <a:cxn ang="T13">
                              <a:pos x="T6" y="T7"/>
                            </a:cxn>
                            <a:cxn ang="T14">
                              <a:pos x="T8" y="T9"/>
                            </a:cxn>
                          </a:cxnLst>
                          <a:rect l="T15" t="T16" r="T17" b="T18"/>
                          <a:pathLst>
                            <a:path w="152" h="95">
                              <a:moveTo>
                                <a:pt x="152" y="29"/>
                              </a:moveTo>
                              <a:lnTo>
                                <a:pt x="152" y="95"/>
                              </a:lnTo>
                              <a:lnTo>
                                <a:pt x="0" y="46"/>
                              </a:lnTo>
                              <a:lnTo>
                                <a:pt x="0" y="0"/>
                              </a:lnTo>
                              <a:lnTo>
                                <a:pt x="152" y="29"/>
                              </a:lnTo>
                              <a:close/>
                            </a:path>
                          </a:pathLst>
                        </a:custGeom>
                        <a:solidFill>
                          <a:srgbClr val="A0A0A0"/>
                        </a:solidFill>
                        <a:ln w="1588">
                          <a:solidFill>
                            <a:srgbClr val="000000"/>
                          </a:solidFill>
                          <a:round/>
                          <a:headEnd/>
                          <a:tailEnd/>
                        </a:ln>
                      </p:spPr>
                      <p:txBody>
                        <a:bodyPr/>
                        <a:lstStyle/>
                        <a:p>
                          <a:endParaRPr lang="es-AR" sz="1662"/>
                        </a:p>
                      </p:txBody>
                    </p:sp>
                    <p:sp>
                      <p:nvSpPr>
                        <p:cNvPr id="37691" name="Forma libre 169">
                          <a:extLst>
                            <a:ext uri="{FF2B5EF4-FFF2-40B4-BE49-F238E27FC236}">
                              <a16:creationId xmlns:a16="http://schemas.microsoft.com/office/drawing/2014/main" id="{5B9F04E8-1566-49F8-B03D-8C54F8AA674C}"/>
                            </a:ext>
                          </a:extLst>
                        </p:cNvPr>
                        <p:cNvSpPr>
                          <a:spLocks/>
                        </p:cNvSpPr>
                        <p:nvPr/>
                      </p:nvSpPr>
                      <p:spPr bwMode="auto">
                        <a:xfrm>
                          <a:off x="4715" y="1098"/>
                          <a:ext cx="56" cy="36"/>
                        </a:xfrm>
                        <a:custGeom>
                          <a:avLst/>
                          <a:gdLst>
                            <a:gd name="T0" fmla="*/ 0 w 112"/>
                            <a:gd name="T1" fmla="*/ 1 h 72"/>
                            <a:gd name="T2" fmla="*/ 0 w 112"/>
                            <a:gd name="T3" fmla="*/ 1 h 72"/>
                            <a:gd name="T4" fmla="*/ 1 w 112"/>
                            <a:gd name="T5" fmla="*/ 1 h 72"/>
                            <a:gd name="T6" fmla="*/ 1 w 112"/>
                            <a:gd name="T7" fmla="*/ 0 h 72"/>
                            <a:gd name="T8" fmla="*/ 0 w 112"/>
                            <a:gd name="T9" fmla="*/ 1 h 72"/>
                            <a:gd name="T10" fmla="*/ 0 60000 65536"/>
                            <a:gd name="T11" fmla="*/ 0 60000 65536"/>
                            <a:gd name="T12" fmla="*/ 0 60000 65536"/>
                            <a:gd name="T13" fmla="*/ 0 60000 65536"/>
                            <a:gd name="T14" fmla="*/ 0 60000 65536"/>
                            <a:gd name="T15" fmla="*/ 0 w 112"/>
                            <a:gd name="T16" fmla="*/ 0 h 72"/>
                            <a:gd name="T17" fmla="*/ 112 w 112"/>
                            <a:gd name="T18" fmla="*/ 72 h 72"/>
                          </a:gdLst>
                          <a:ahLst/>
                          <a:cxnLst>
                            <a:cxn ang="T10">
                              <a:pos x="T0" y="T1"/>
                            </a:cxn>
                            <a:cxn ang="T11">
                              <a:pos x="T2" y="T3"/>
                            </a:cxn>
                            <a:cxn ang="T12">
                              <a:pos x="T4" y="T5"/>
                            </a:cxn>
                            <a:cxn ang="T13">
                              <a:pos x="T6" y="T7"/>
                            </a:cxn>
                            <a:cxn ang="T14">
                              <a:pos x="T8" y="T9"/>
                            </a:cxn>
                          </a:cxnLst>
                          <a:rect l="T15" t="T16" r="T17" b="T18"/>
                          <a:pathLst>
                            <a:path w="112" h="72">
                              <a:moveTo>
                                <a:pt x="0" y="6"/>
                              </a:moveTo>
                              <a:lnTo>
                                <a:pt x="0" y="72"/>
                              </a:lnTo>
                              <a:lnTo>
                                <a:pt x="112" y="56"/>
                              </a:lnTo>
                              <a:lnTo>
                                <a:pt x="112" y="0"/>
                              </a:lnTo>
                              <a:lnTo>
                                <a:pt x="0" y="6"/>
                              </a:lnTo>
                              <a:close/>
                            </a:path>
                          </a:pathLst>
                        </a:custGeom>
                        <a:solidFill>
                          <a:srgbClr val="808080"/>
                        </a:solidFill>
                        <a:ln w="1588">
                          <a:solidFill>
                            <a:srgbClr val="000000"/>
                          </a:solidFill>
                          <a:round/>
                          <a:headEnd/>
                          <a:tailEnd/>
                        </a:ln>
                      </p:spPr>
                      <p:txBody>
                        <a:bodyPr/>
                        <a:lstStyle/>
                        <a:p>
                          <a:endParaRPr lang="es-AR" sz="1662"/>
                        </a:p>
                      </p:txBody>
                    </p:sp>
                    <p:sp>
                      <p:nvSpPr>
                        <p:cNvPr id="37692" name="Forma libre 170">
                          <a:extLst>
                            <a:ext uri="{FF2B5EF4-FFF2-40B4-BE49-F238E27FC236}">
                              <a16:creationId xmlns:a16="http://schemas.microsoft.com/office/drawing/2014/main" id="{4C0051F5-7C15-49DA-B92B-EF35159B007B}"/>
                            </a:ext>
                          </a:extLst>
                        </p:cNvPr>
                        <p:cNvSpPr>
                          <a:spLocks/>
                        </p:cNvSpPr>
                        <p:nvPr/>
                      </p:nvSpPr>
                      <p:spPr bwMode="auto">
                        <a:xfrm>
                          <a:off x="4639" y="1087"/>
                          <a:ext cx="132" cy="14"/>
                        </a:xfrm>
                        <a:custGeom>
                          <a:avLst/>
                          <a:gdLst>
                            <a:gd name="T0" fmla="*/ 1 w 264"/>
                            <a:gd name="T1" fmla="*/ 0 h 29"/>
                            <a:gd name="T2" fmla="*/ 1 w 264"/>
                            <a:gd name="T3" fmla="*/ 0 h 29"/>
                            <a:gd name="T4" fmla="*/ 0 w 264"/>
                            <a:gd name="T5" fmla="*/ 0 h 29"/>
                            <a:gd name="T6" fmla="*/ 1 w 264"/>
                            <a:gd name="T7" fmla="*/ 0 h 29"/>
                            <a:gd name="T8" fmla="*/ 1 w 264"/>
                            <a:gd name="T9" fmla="*/ 0 h 29"/>
                            <a:gd name="T10" fmla="*/ 0 60000 65536"/>
                            <a:gd name="T11" fmla="*/ 0 60000 65536"/>
                            <a:gd name="T12" fmla="*/ 0 60000 65536"/>
                            <a:gd name="T13" fmla="*/ 0 60000 65536"/>
                            <a:gd name="T14" fmla="*/ 0 60000 65536"/>
                            <a:gd name="T15" fmla="*/ 0 w 264"/>
                            <a:gd name="T16" fmla="*/ 0 h 29"/>
                            <a:gd name="T17" fmla="*/ 264 w 264"/>
                            <a:gd name="T18" fmla="*/ 29 h 29"/>
                          </a:gdLst>
                          <a:ahLst/>
                          <a:cxnLst>
                            <a:cxn ang="T10">
                              <a:pos x="T0" y="T1"/>
                            </a:cxn>
                            <a:cxn ang="T11">
                              <a:pos x="T2" y="T3"/>
                            </a:cxn>
                            <a:cxn ang="T12">
                              <a:pos x="T4" y="T5"/>
                            </a:cxn>
                            <a:cxn ang="T13">
                              <a:pos x="T6" y="T7"/>
                            </a:cxn>
                            <a:cxn ang="T14">
                              <a:pos x="T8" y="T9"/>
                            </a:cxn>
                          </a:cxnLst>
                          <a:rect l="T15" t="T16" r="T17" b="T18"/>
                          <a:pathLst>
                            <a:path w="264" h="29">
                              <a:moveTo>
                                <a:pt x="264" y="23"/>
                              </a:moveTo>
                              <a:lnTo>
                                <a:pt x="151" y="29"/>
                              </a:lnTo>
                              <a:lnTo>
                                <a:pt x="0" y="0"/>
                              </a:lnTo>
                              <a:lnTo>
                                <a:pt x="111" y="0"/>
                              </a:lnTo>
                              <a:lnTo>
                                <a:pt x="264" y="23"/>
                              </a:lnTo>
                              <a:close/>
                            </a:path>
                          </a:pathLst>
                        </a:custGeom>
                        <a:solidFill>
                          <a:srgbClr val="C0C0C0"/>
                        </a:solidFill>
                        <a:ln w="1588">
                          <a:solidFill>
                            <a:srgbClr val="000000"/>
                          </a:solidFill>
                          <a:round/>
                          <a:headEnd/>
                          <a:tailEnd/>
                        </a:ln>
                      </p:spPr>
                      <p:txBody>
                        <a:bodyPr/>
                        <a:lstStyle/>
                        <a:p>
                          <a:endParaRPr lang="es-AR" sz="1662"/>
                        </a:p>
                      </p:txBody>
                    </p:sp>
                  </p:grpSp>
                  <p:sp>
                    <p:nvSpPr>
                      <p:cNvPr id="37685" name="Forma libre 171">
                        <a:extLst>
                          <a:ext uri="{FF2B5EF4-FFF2-40B4-BE49-F238E27FC236}">
                            <a16:creationId xmlns:a16="http://schemas.microsoft.com/office/drawing/2014/main" id="{9C293C49-FBBD-41C1-910E-91541AEED57D}"/>
                          </a:ext>
                        </a:extLst>
                      </p:cNvPr>
                      <p:cNvSpPr>
                        <a:spLocks/>
                      </p:cNvSpPr>
                      <p:nvPr/>
                    </p:nvSpPr>
                    <p:spPr bwMode="auto">
                      <a:xfrm>
                        <a:off x="4680" y="1083"/>
                        <a:ext cx="48" cy="13"/>
                      </a:xfrm>
                      <a:custGeom>
                        <a:avLst/>
                        <a:gdLst>
                          <a:gd name="T0" fmla="*/ 1 w 96"/>
                          <a:gd name="T1" fmla="*/ 0 h 27"/>
                          <a:gd name="T2" fmla="*/ 1 w 96"/>
                          <a:gd name="T3" fmla="*/ 0 h 27"/>
                          <a:gd name="T4" fmla="*/ 1 w 96"/>
                          <a:gd name="T5" fmla="*/ 0 h 27"/>
                          <a:gd name="T6" fmla="*/ 0 w 96"/>
                          <a:gd name="T7" fmla="*/ 0 h 27"/>
                          <a:gd name="T8" fmla="*/ 0 w 96"/>
                          <a:gd name="T9" fmla="*/ 0 h 27"/>
                          <a:gd name="T10" fmla="*/ 1 w 96"/>
                          <a:gd name="T11" fmla="*/ 0 h 27"/>
                          <a:gd name="T12" fmla="*/ 0 60000 65536"/>
                          <a:gd name="T13" fmla="*/ 0 60000 65536"/>
                          <a:gd name="T14" fmla="*/ 0 60000 65536"/>
                          <a:gd name="T15" fmla="*/ 0 60000 65536"/>
                          <a:gd name="T16" fmla="*/ 0 60000 65536"/>
                          <a:gd name="T17" fmla="*/ 0 60000 65536"/>
                          <a:gd name="T18" fmla="*/ 0 w 96"/>
                          <a:gd name="T19" fmla="*/ 0 h 27"/>
                          <a:gd name="T20" fmla="*/ 96 w 96"/>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96" h="27">
                            <a:moveTo>
                              <a:pt x="96" y="15"/>
                            </a:moveTo>
                            <a:lnTo>
                              <a:pt x="96" y="24"/>
                            </a:lnTo>
                            <a:lnTo>
                              <a:pt x="50" y="27"/>
                            </a:lnTo>
                            <a:lnTo>
                              <a:pt x="0" y="16"/>
                            </a:lnTo>
                            <a:lnTo>
                              <a:pt x="0" y="0"/>
                            </a:lnTo>
                            <a:lnTo>
                              <a:pt x="96" y="15"/>
                            </a:lnTo>
                            <a:close/>
                          </a:path>
                        </a:pathLst>
                      </a:custGeom>
                      <a:solidFill>
                        <a:srgbClr val="606060"/>
                      </a:solidFill>
                      <a:ln w="1588">
                        <a:solidFill>
                          <a:srgbClr val="000000"/>
                        </a:solidFill>
                        <a:round/>
                        <a:headEnd/>
                        <a:tailEnd/>
                      </a:ln>
                    </p:spPr>
                    <p:txBody>
                      <a:bodyPr/>
                      <a:lstStyle/>
                      <a:p>
                        <a:endParaRPr lang="es-AR" sz="1662"/>
                      </a:p>
                    </p:txBody>
                  </p:sp>
                  <p:grpSp>
                    <p:nvGrpSpPr>
                      <p:cNvPr id="37686" name="Grupo 172">
                        <a:extLst>
                          <a:ext uri="{FF2B5EF4-FFF2-40B4-BE49-F238E27FC236}">
                            <a16:creationId xmlns:a16="http://schemas.microsoft.com/office/drawing/2014/main" id="{B1238486-A466-443F-A1BB-A62AAF9329FB}"/>
                          </a:ext>
                        </a:extLst>
                      </p:cNvPr>
                      <p:cNvGrpSpPr>
                        <a:grpSpLocks/>
                      </p:cNvGrpSpPr>
                      <p:nvPr/>
                    </p:nvGrpSpPr>
                    <p:grpSpPr bwMode="auto">
                      <a:xfrm>
                        <a:off x="4654" y="1025"/>
                        <a:ext cx="107" cy="68"/>
                        <a:chOff x="4654" y="1025"/>
                        <a:chExt cx="107" cy="68"/>
                      </a:xfrm>
                    </p:grpSpPr>
                    <p:sp>
                      <p:nvSpPr>
                        <p:cNvPr id="37687" name="Forma libre 173">
                          <a:extLst>
                            <a:ext uri="{FF2B5EF4-FFF2-40B4-BE49-F238E27FC236}">
                              <a16:creationId xmlns:a16="http://schemas.microsoft.com/office/drawing/2014/main" id="{7C1E4A61-5180-4FA4-992E-D62887DB02AE}"/>
                            </a:ext>
                          </a:extLst>
                        </p:cNvPr>
                        <p:cNvSpPr>
                          <a:spLocks/>
                        </p:cNvSpPr>
                        <p:nvPr/>
                      </p:nvSpPr>
                      <p:spPr bwMode="auto">
                        <a:xfrm>
                          <a:off x="4654" y="1025"/>
                          <a:ext cx="61" cy="66"/>
                        </a:xfrm>
                        <a:custGeom>
                          <a:avLst/>
                          <a:gdLst>
                            <a:gd name="T0" fmla="*/ 0 w 123"/>
                            <a:gd name="T1" fmla="*/ 1 h 132"/>
                            <a:gd name="T2" fmla="*/ 0 w 123"/>
                            <a:gd name="T3" fmla="*/ 1 h 132"/>
                            <a:gd name="T4" fmla="*/ 0 w 123"/>
                            <a:gd name="T5" fmla="*/ 0 h 132"/>
                            <a:gd name="T6" fmla="*/ 0 w 123"/>
                            <a:gd name="T7" fmla="*/ 1 h 132"/>
                            <a:gd name="T8" fmla="*/ 0 w 123"/>
                            <a:gd name="T9" fmla="*/ 1 h 132"/>
                            <a:gd name="T10" fmla="*/ 0 60000 65536"/>
                            <a:gd name="T11" fmla="*/ 0 60000 65536"/>
                            <a:gd name="T12" fmla="*/ 0 60000 65536"/>
                            <a:gd name="T13" fmla="*/ 0 60000 65536"/>
                            <a:gd name="T14" fmla="*/ 0 60000 65536"/>
                            <a:gd name="T15" fmla="*/ 0 w 123"/>
                            <a:gd name="T16" fmla="*/ 0 h 132"/>
                            <a:gd name="T17" fmla="*/ 123 w 123"/>
                            <a:gd name="T18" fmla="*/ 132 h 132"/>
                          </a:gdLst>
                          <a:ahLst/>
                          <a:cxnLst>
                            <a:cxn ang="T10">
                              <a:pos x="T0" y="T1"/>
                            </a:cxn>
                            <a:cxn ang="T11">
                              <a:pos x="T2" y="T3"/>
                            </a:cxn>
                            <a:cxn ang="T12">
                              <a:pos x="T4" y="T5"/>
                            </a:cxn>
                            <a:cxn ang="T13">
                              <a:pos x="T6" y="T7"/>
                            </a:cxn>
                            <a:cxn ang="T14">
                              <a:pos x="T8" y="T9"/>
                            </a:cxn>
                          </a:cxnLst>
                          <a:rect l="T15" t="T16" r="T17" b="T18"/>
                          <a:pathLst>
                            <a:path w="123" h="132">
                              <a:moveTo>
                                <a:pt x="107" y="132"/>
                              </a:moveTo>
                              <a:lnTo>
                                <a:pt x="123" y="5"/>
                              </a:lnTo>
                              <a:lnTo>
                                <a:pt x="18" y="0"/>
                              </a:lnTo>
                              <a:lnTo>
                                <a:pt x="0" y="114"/>
                              </a:lnTo>
                              <a:lnTo>
                                <a:pt x="107" y="132"/>
                              </a:lnTo>
                              <a:close/>
                            </a:path>
                          </a:pathLst>
                        </a:custGeom>
                        <a:solidFill>
                          <a:srgbClr val="A0A0A0"/>
                        </a:solidFill>
                        <a:ln w="1588">
                          <a:solidFill>
                            <a:srgbClr val="000000"/>
                          </a:solidFill>
                          <a:round/>
                          <a:headEnd/>
                          <a:tailEnd/>
                        </a:ln>
                      </p:spPr>
                      <p:txBody>
                        <a:bodyPr/>
                        <a:lstStyle/>
                        <a:p>
                          <a:endParaRPr lang="es-AR" sz="1662"/>
                        </a:p>
                      </p:txBody>
                    </p:sp>
                    <p:sp>
                      <p:nvSpPr>
                        <p:cNvPr id="37688" name="Forma libre 174">
                          <a:extLst>
                            <a:ext uri="{FF2B5EF4-FFF2-40B4-BE49-F238E27FC236}">
                              <a16:creationId xmlns:a16="http://schemas.microsoft.com/office/drawing/2014/main" id="{34CA42AF-11DD-499C-8317-DD5A7D33A8CE}"/>
                            </a:ext>
                          </a:extLst>
                        </p:cNvPr>
                        <p:cNvSpPr>
                          <a:spLocks/>
                        </p:cNvSpPr>
                        <p:nvPr/>
                      </p:nvSpPr>
                      <p:spPr bwMode="auto">
                        <a:xfrm>
                          <a:off x="4707" y="1027"/>
                          <a:ext cx="54" cy="66"/>
                        </a:xfrm>
                        <a:custGeom>
                          <a:avLst/>
                          <a:gdLst>
                            <a:gd name="T0" fmla="*/ 1 w 108"/>
                            <a:gd name="T1" fmla="*/ 0 h 132"/>
                            <a:gd name="T2" fmla="*/ 1 w 108"/>
                            <a:gd name="T3" fmla="*/ 1 h 132"/>
                            <a:gd name="T4" fmla="*/ 1 w 108"/>
                            <a:gd name="T5" fmla="*/ 1 h 132"/>
                            <a:gd name="T6" fmla="*/ 0 w 108"/>
                            <a:gd name="T7" fmla="*/ 1 h 132"/>
                            <a:gd name="T8" fmla="*/ 1 w 108"/>
                            <a:gd name="T9" fmla="*/ 0 h 132"/>
                            <a:gd name="T10" fmla="*/ 0 60000 65536"/>
                            <a:gd name="T11" fmla="*/ 0 60000 65536"/>
                            <a:gd name="T12" fmla="*/ 0 60000 65536"/>
                            <a:gd name="T13" fmla="*/ 0 60000 65536"/>
                            <a:gd name="T14" fmla="*/ 0 60000 65536"/>
                            <a:gd name="T15" fmla="*/ 0 w 108"/>
                            <a:gd name="T16" fmla="*/ 0 h 132"/>
                            <a:gd name="T17" fmla="*/ 108 w 108"/>
                            <a:gd name="T18" fmla="*/ 132 h 132"/>
                          </a:gdLst>
                          <a:ahLst/>
                          <a:cxnLst>
                            <a:cxn ang="T10">
                              <a:pos x="T0" y="T1"/>
                            </a:cxn>
                            <a:cxn ang="T11">
                              <a:pos x="T2" y="T3"/>
                            </a:cxn>
                            <a:cxn ang="T12">
                              <a:pos x="T4" y="T5"/>
                            </a:cxn>
                            <a:cxn ang="T13">
                              <a:pos x="T6" y="T7"/>
                            </a:cxn>
                            <a:cxn ang="T14">
                              <a:pos x="T8" y="T9"/>
                            </a:cxn>
                          </a:cxnLst>
                          <a:rect l="T15" t="T16" r="T17" b="T18"/>
                          <a:pathLst>
                            <a:path w="108" h="132">
                              <a:moveTo>
                                <a:pt x="16" y="0"/>
                              </a:moveTo>
                              <a:lnTo>
                                <a:pt x="108" y="29"/>
                              </a:lnTo>
                              <a:lnTo>
                                <a:pt x="94" y="132"/>
                              </a:lnTo>
                              <a:lnTo>
                                <a:pt x="0" y="127"/>
                              </a:lnTo>
                              <a:lnTo>
                                <a:pt x="16" y="0"/>
                              </a:lnTo>
                              <a:close/>
                            </a:path>
                          </a:pathLst>
                        </a:custGeom>
                        <a:solidFill>
                          <a:srgbClr val="808080"/>
                        </a:solidFill>
                        <a:ln w="1588">
                          <a:solidFill>
                            <a:srgbClr val="000000"/>
                          </a:solidFill>
                          <a:round/>
                          <a:headEnd/>
                          <a:tailEnd/>
                        </a:ln>
                      </p:spPr>
                      <p:txBody>
                        <a:bodyPr/>
                        <a:lstStyle/>
                        <a:p>
                          <a:endParaRPr lang="es-AR" sz="1662"/>
                        </a:p>
                      </p:txBody>
                    </p:sp>
                    <p:sp>
                      <p:nvSpPr>
                        <p:cNvPr id="37689" name="Forma libre 175">
                          <a:extLst>
                            <a:ext uri="{FF2B5EF4-FFF2-40B4-BE49-F238E27FC236}">
                              <a16:creationId xmlns:a16="http://schemas.microsoft.com/office/drawing/2014/main" id="{30815A4B-8AC7-45B0-AB31-4BE528796EBC}"/>
                            </a:ext>
                          </a:extLst>
                        </p:cNvPr>
                        <p:cNvSpPr>
                          <a:spLocks/>
                        </p:cNvSpPr>
                        <p:nvPr/>
                      </p:nvSpPr>
                      <p:spPr bwMode="auto">
                        <a:xfrm>
                          <a:off x="4661" y="1032"/>
                          <a:ext cx="44" cy="49"/>
                        </a:xfrm>
                        <a:custGeom>
                          <a:avLst/>
                          <a:gdLst>
                            <a:gd name="T0" fmla="*/ 1 w 87"/>
                            <a:gd name="T1" fmla="*/ 0 h 100"/>
                            <a:gd name="T2" fmla="*/ 1 w 87"/>
                            <a:gd name="T3" fmla="*/ 0 h 100"/>
                            <a:gd name="T4" fmla="*/ 0 w 87"/>
                            <a:gd name="T5" fmla="*/ 0 h 100"/>
                            <a:gd name="T6" fmla="*/ 1 w 87"/>
                            <a:gd name="T7" fmla="*/ 0 h 100"/>
                            <a:gd name="T8" fmla="*/ 1 w 87"/>
                            <a:gd name="T9" fmla="*/ 0 h 100"/>
                            <a:gd name="T10" fmla="*/ 0 60000 65536"/>
                            <a:gd name="T11" fmla="*/ 0 60000 65536"/>
                            <a:gd name="T12" fmla="*/ 0 60000 65536"/>
                            <a:gd name="T13" fmla="*/ 0 60000 65536"/>
                            <a:gd name="T14" fmla="*/ 0 60000 65536"/>
                            <a:gd name="T15" fmla="*/ 0 w 87"/>
                            <a:gd name="T16" fmla="*/ 0 h 100"/>
                            <a:gd name="T17" fmla="*/ 87 w 87"/>
                            <a:gd name="T18" fmla="*/ 100 h 100"/>
                          </a:gdLst>
                          <a:ahLst/>
                          <a:cxnLst>
                            <a:cxn ang="T10">
                              <a:pos x="T0" y="T1"/>
                            </a:cxn>
                            <a:cxn ang="T11">
                              <a:pos x="T2" y="T3"/>
                            </a:cxn>
                            <a:cxn ang="T12">
                              <a:pos x="T4" y="T5"/>
                            </a:cxn>
                            <a:cxn ang="T13">
                              <a:pos x="T6" y="T7"/>
                            </a:cxn>
                            <a:cxn ang="T14">
                              <a:pos x="T8" y="T9"/>
                            </a:cxn>
                          </a:cxnLst>
                          <a:rect l="T15" t="T16" r="T17" b="T18"/>
                          <a:pathLst>
                            <a:path w="87" h="100">
                              <a:moveTo>
                                <a:pt x="87" y="5"/>
                              </a:moveTo>
                              <a:lnTo>
                                <a:pt x="75" y="100"/>
                              </a:lnTo>
                              <a:lnTo>
                                <a:pt x="0" y="90"/>
                              </a:lnTo>
                              <a:lnTo>
                                <a:pt x="13" y="0"/>
                              </a:lnTo>
                              <a:lnTo>
                                <a:pt x="87" y="5"/>
                              </a:lnTo>
                              <a:close/>
                            </a:path>
                          </a:pathLst>
                        </a:custGeom>
                        <a:solidFill>
                          <a:srgbClr val="00C0C0"/>
                        </a:solidFill>
                        <a:ln w="1588">
                          <a:solidFill>
                            <a:srgbClr val="000000"/>
                          </a:solidFill>
                          <a:round/>
                          <a:headEnd/>
                          <a:tailEnd/>
                        </a:ln>
                      </p:spPr>
                      <p:txBody>
                        <a:bodyPr/>
                        <a:lstStyle/>
                        <a:p>
                          <a:endParaRPr lang="es-AR" sz="1662"/>
                        </a:p>
                      </p:txBody>
                    </p:sp>
                  </p:grpSp>
                </p:grpSp>
                <p:grpSp>
                  <p:nvGrpSpPr>
                    <p:cNvPr id="37676" name="Grupo 176">
                      <a:extLst>
                        <a:ext uri="{FF2B5EF4-FFF2-40B4-BE49-F238E27FC236}">
                          <a16:creationId xmlns:a16="http://schemas.microsoft.com/office/drawing/2014/main" id="{113E48DC-D615-421E-A996-31614B38B290}"/>
                        </a:ext>
                      </a:extLst>
                    </p:cNvPr>
                    <p:cNvGrpSpPr>
                      <a:grpSpLocks/>
                    </p:cNvGrpSpPr>
                    <p:nvPr/>
                  </p:nvGrpSpPr>
                  <p:grpSpPr bwMode="auto">
                    <a:xfrm>
                      <a:off x="4644" y="1092"/>
                      <a:ext cx="44" cy="30"/>
                      <a:chOff x="4644" y="1092"/>
                      <a:chExt cx="44" cy="30"/>
                    </a:xfrm>
                  </p:grpSpPr>
                  <p:sp>
                    <p:nvSpPr>
                      <p:cNvPr id="37677" name="Forma libre 177">
                        <a:extLst>
                          <a:ext uri="{FF2B5EF4-FFF2-40B4-BE49-F238E27FC236}">
                            <a16:creationId xmlns:a16="http://schemas.microsoft.com/office/drawing/2014/main" id="{3F8B853E-A6A1-4E82-9B40-DA4941C22954}"/>
                          </a:ext>
                        </a:extLst>
                      </p:cNvPr>
                      <p:cNvSpPr>
                        <a:spLocks/>
                      </p:cNvSpPr>
                      <p:nvPr/>
                    </p:nvSpPr>
                    <p:spPr bwMode="auto">
                      <a:xfrm>
                        <a:off x="4644" y="1092"/>
                        <a:ext cx="44" cy="30"/>
                      </a:xfrm>
                      <a:custGeom>
                        <a:avLst/>
                        <a:gdLst>
                          <a:gd name="T0" fmla="*/ 0 w 87"/>
                          <a:gd name="T1" fmla="*/ 0 h 61"/>
                          <a:gd name="T2" fmla="*/ 1 w 87"/>
                          <a:gd name="T3" fmla="*/ 0 h 61"/>
                          <a:gd name="T4" fmla="*/ 1 w 87"/>
                          <a:gd name="T5" fmla="*/ 0 h 61"/>
                          <a:gd name="T6" fmla="*/ 0 w 87"/>
                          <a:gd name="T7" fmla="*/ 0 h 61"/>
                          <a:gd name="T8" fmla="*/ 0 w 87"/>
                          <a:gd name="T9" fmla="*/ 0 h 61"/>
                          <a:gd name="T10" fmla="*/ 0 60000 65536"/>
                          <a:gd name="T11" fmla="*/ 0 60000 65536"/>
                          <a:gd name="T12" fmla="*/ 0 60000 65536"/>
                          <a:gd name="T13" fmla="*/ 0 60000 65536"/>
                          <a:gd name="T14" fmla="*/ 0 60000 65536"/>
                          <a:gd name="T15" fmla="*/ 0 w 87"/>
                          <a:gd name="T16" fmla="*/ 0 h 61"/>
                          <a:gd name="T17" fmla="*/ 87 w 87"/>
                          <a:gd name="T18" fmla="*/ 61 h 61"/>
                        </a:gdLst>
                        <a:ahLst/>
                        <a:cxnLst>
                          <a:cxn ang="T10">
                            <a:pos x="T0" y="T1"/>
                          </a:cxn>
                          <a:cxn ang="T11">
                            <a:pos x="T2" y="T3"/>
                          </a:cxn>
                          <a:cxn ang="T12">
                            <a:pos x="T4" y="T5"/>
                          </a:cxn>
                          <a:cxn ang="T13">
                            <a:pos x="T6" y="T7"/>
                          </a:cxn>
                          <a:cxn ang="T14">
                            <a:pos x="T8" y="T9"/>
                          </a:cxn>
                        </a:cxnLst>
                        <a:rect l="T15" t="T16" r="T17" b="T18"/>
                        <a:pathLst>
                          <a:path w="87" h="61">
                            <a:moveTo>
                              <a:pt x="0" y="0"/>
                            </a:moveTo>
                            <a:lnTo>
                              <a:pt x="87" y="18"/>
                            </a:lnTo>
                            <a:lnTo>
                              <a:pt x="87" y="61"/>
                            </a:lnTo>
                            <a:lnTo>
                              <a:pt x="0" y="34"/>
                            </a:lnTo>
                            <a:lnTo>
                              <a:pt x="0" y="0"/>
                            </a:lnTo>
                            <a:close/>
                          </a:path>
                        </a:pathLst>
                      </a:custGeom>
                      <a:solidFill>
                        <a:srgbClr val="404040"/>
                      </a:solidFill>
                      <a:ln w="1588">
                        <a:solidFill>
                          <a:srgbClr val="000000"/>
                        </a:solidFill>
                        <a:round/>
                        <a:headEnd/>
                        <a:tailEnd/>
                      </a:ln>
                    </p:spPr>
                    <p:txBody>
                      <a:bodyPr/>
                      <a:lstStyle/>
                      <a:p>
                        <a:endParaRPr lang="es-AR" sz="1662"/>
                      </a:p>
                    </p:txBody>
                  </p:sp>
                  <p:sp>
                    <p:nvSpPr>
                      <p:cNvPr id="37678" name="Línea 178">
                        <a:extLst>
                          <a:ext uri="{FF2B5EF4-FFF2-40B4-BE49-F238E27FC236}">
                            <a16:creationId xmlns:a16="http://schemas.microsoft.com/office/drawing/2014/main" id="{B22E97FD-A831-4CF6-A016-25749D3D0122}"/>
                          </a:ext>
                        </a:extLst>
                      </p:cNvPr>
                      <p:cNvSpPr>
                        <a:spLocks noChangeShapeType="1"/>
                      </p:cNvSpPr>
                      <p:nvPr/>
                    </p:nvSpPr>
                    <p:spPr bwMode="auto">
                      <a:xfrm flipH="1" flipV="1">
                        <a:off x="4648" y="1100"/>
                        <a:ext cx="12" cy="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7679" name="Línea 179">
                        <a:extLst>
                          <a:ext uri="{FF2B5EF4-FFF2-40B4-BE49-F238E27FC236}">
                            <a16:creationId xmlns:a16="http://schemas.microsoft.com/office/drawing/2014/main" id="{950F128B-68A0-4DA5-91BB-9703EFD5DD6C}"/>
                          </a:ext>
                        </a:extLst>
                      </p:cNvPr>
                      <p:cNvSpPr>
                        <a:spLocks noChangeShapeType="1"/>
                      </p:cNvSpPr>
                      <p:nvPr/>
                    </p:nvSpPr>
                    <p:spPr bwMode="auto">
                      <a:xfrm>
                        <a:off x="4665" y="1103"/>
                        <a:ext cx="16" cy="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7680" name="Línea 180">
                        <a:extLst>
                          <a:ext uri="{FF2B5EF4-FFF2-40B4-BE49-F238E27FC236}">
                            <a16:creationId xmlns:a16="http://schemas.microsoft.com/office/drawing/2014/main" id="{695C5EE5-C2B8-471E-A2F5-6BEE808D22BB}"/>
                          </a:ext>
                        </a:extLst>
                      </p:cNvPr>
                      <p:cNvSpPr>
                        <a:spLocks noChangeShapeType="1"/>
                      </p:cNvSpPr>
                      <p:nvPr/>
                    </p:nvSpPr>
                    <p:spPr bwMode="auto">
                      <a:xfrm>
                        <a:off x="4663" y="1096"/>
                        <a:ext cx="1" cy="2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7681" name="Línea 181">
                        <a:extLst>
                          <a:ext uri="{FF2B5EF4-FFF2-40B4-BE49-F238E27FC236}">
                            <a16:creationId xmlns:a16="http://schemas.microsoft.com/office/drawing/2014/main" id="{A4F1DB73-20DE-4FCC-A422-B9989375919B}"/>
                          </a:ext>
                        </a:extLst>
                      </p:cNvPr>
                      <p:cNvSpPr>
                        <a:spLocks noChangeShapeType="1"/>
                      </p:cNvSpPr>
                      <p:nvPr/>
                    </p:nvSpPr>
                    <p:spPr bwMode="auto">
                      <a:xfrm>
                        <a:off x="4683" y="1100"/>
                        <a:ext cx="1" cy="2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7682" name="Línea 182">
                        <a:extLst>
                          <a:ext uri="{FF2B5EF4-FFF2-40B4-BE49-F238E27FC236}">
                            <a16:creationId xmlns:a16="http://schemas.microsoft.com/office/drawing/2014/main" id="{4F82E4A8-F7BA-4507-AC91-C6D9A0CDF8FA}"/>
                          </a:ext>
                        </a:extLst>
                      </p:cNvPr>
                      <p:cNvSpPr>
                        <a:spLocks noChangeShapeType="1"/>
                      </p:cNvSpPr>
                      <p:nvPr/>
                    </p:nvSpPr>
                    <p:spPr bwMode="auto">
                      <a:xfrm>
                        <a:off x="4644" y="1099"/>
                        <a:ext cx="40" cy="1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7683" name="Línea 183">
                        <a:extLst>
                          <a:ext uri="{FF2B5EF4-FFF2-40B4-BE49-F238E27FC236}">
                            <a16:creationId xmlns:a16="http://schemas.microsoft.com/office/drawing/2014/main" id="{900F6A1C-A917-4E53-80FB-30288B8A1895}"/>
                          </a:ext>
                        </a:extLst>
                      </p:cNvPr>
                      <p:cNvSpPr>
                        <a:spLocks noChangeShapeType="1"/>
                      </p:cNvSpPr>
                      <p:nvPr/>
                    </p:nvSpPr>
                    <p:spPr bwMode="auto">
                      <a:xfrm flipH="1" flipV="1">
                        <a:off x="4644" y="1097"/>
                        <a:ext cx="40" cy="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s-AR" sz="1662"/>
                      </a:p>
                    </p:txBody>
                  </p:sp>
                </p:grpSp>
              </p:grpSp>
              <p:grpSp>
                <p:nvGrpSpPr>
                  <p:cNvPr id="37643" name="Grupo 184">
                    <a:extLst>
                      <a:ext uri="{FF2B5EF4-FFF2-40B4-BE49-F238E27FC236}">
                        <a16:creationId xmlns:a16="http://schemas.microsoft.com/office/drawing/2014/main" id="{22A040EF-24A5-48BF-A685-C4F5FD1AD5C4}"/>
                      </a:ext>
                    </a:extLst>
                  </p:cNvPr>
                  <p:cNvGrpSpPr>
                    <a:grpSpLocks/>
                  </p:cNvGrpSpPr>
                  <p:nvPr/>
                </p:nvGrpSpPr>
                <p:grpSpPr bwMode="auto">
                  <a:xfrm>
                    <a:off x="4600" y="1093"/>
                    <a:ext cx="103" cy="52"/>
                    <a:chOff x="4600" y="1093"/>
                    <a:chExt cx="103" cy="52"/>
                  </a:xfrm>
                </p:grpSpPr>
                <p:grpSp>
                  <p:nvGrpSpPr>
                    <p:cNvPr id="37644" name="Grupo 185">
                      <a:extLst>
                        <a:ext uri="{FF2B5EF4-FFF2-40B4-BE49-F238E27FC236}">
                          <a16:creationId xmlns:a16="http://schemas.microsoft.com/office/drawing/2014/main" id="{6BE6422A-6C07-4C41-9439-5B0C75772CDE}"/>
                        </a:ext>
                      </a:extLst>
                    </p:cNvPr>
                    <p:cNvGrpSpPr>
                      <a:grpSpLocks/>
                    </p:cNvGrpSpPr>
                    <p:nvPr/>
                  </p:nvGrpSpPr>
                  <p:grpSpPr bwMode="auto">
                    <a:xfrm>
                      <a:off x="4680" y="1121"/>
                      <a:ext cx="17" cy="12"/>
                      <a:chOff x="4680" y="1121"/>
                      <a:chExt cx="17" cy="12"/>
                    </a:xfrm>
                  </p:grpSpPr>
                  <p:sp>
                    <p:nvSpPr>
                      <p:cNvPr id="37673" name="Forma libre 186">
                        <a:extLst>
                          <a:ext uri="{FF2B5EF4-FFF2-40B4-BE49-F238E27FC236}">
                            <a16:creationId xmlns:a16="http://schemas.microsoft.com/office/drawing/2014/main" id="{AB3ABB03-E03B-441E-AB6C-8DDC95572515}"/>
                          </a:ext>
                        </a:extLst>
                      </p:cNvPr>
                      <p:cNvSpPr>
                        <a:spLocks/>
                      </p:cNvSpPr>
                      <p:nvPr/>
                    </p:nvSpPr>
                    <p:spPr bwMode="auto">
                      <a:xfrm>
                        <a:off x="4691" y="1121"/>
                        <a:ext cx="6" cy="12"/>
                      </a:xfrm>
                      <a:custGeom>
                        <a:avLst/>
                        <a:gdLst>
                          <a:gd name="T0" fmla="*/ 1 w 10"/>
                          <a:gd name="T1" fmla="*/ 0 h 25"/>
                          <a:gd name="T2" fmla="*/ 1 w 10"/>
                          <a:gd name="T3" fmla="*/ 0 h 25"/>
                          <a:gd name="T4" fmla="*/ 1 w 10"/>
                          <a:gd name="T5" fmla="*/ 0 h 25"/>
                          <a:gd name="T6" fmla="*/ 0 w 10"/>
                          <a:gd name="T7" fmla="*/ 0 h 25"/>
                          <a:gd name="T8" fmla="*/ 1 w 10"/>
                          <a:gd name="T9" fmla="*/ 0 h 25"/>
                          <a:gd name="T10" fmla="*/ 0 60000 65536"/>
                          <a:gd name="T11" fmla="*/ 0 60000 65536"/>
                          <a:gd name="T12" fmla="*/ 0 60000 65536"/>
                          <a:gd name="T13" fmla="*/ 0 60000 65536"/>
                          <a:gd name="T14" fmla="*/ 0 60000 65536"/>
                          <a:gd name="T15" fmla="*/ 0 w 10"/>
                          <a:gd name="T16" fmla="*/ 0 h 25"/>
                          <a:gd name="T17" fmla="*/ 10 w 10"/>
                          <a:gd name="T18" fmla="*/ 25 h 25"/>
                        </a:gdLst>
                        <a:ahLst/>
                        <a:cxnLst>
                          <a:cxn ang="T10">
                            <a:pos x="T0" y="T1"/>
                          </a:cxn>
                          <a:cxn ang="T11">
                            <a:pos x="T2" y="T3"/>
                          </a:cxn>
                          <a:cxn ang="T12">
                            <a:pos x="T4" y="T5"/>
                          </a:cxn>
                          <a:cxn ang="T13">
                            <a:pos x="T6" y="T7"/>
                          </a:cxn>
                          <a:cxn ang="T14">
                            <a:pos x="T8" y="T9"/>
                          </a:cxn>
                        </a:cxnLst>
                        <a:rect l="T15" t="T16" r="T17" b="T18"/>
                        <a:pathLst>
                          <a:path w="10" h="25">
                            <a:moveTo>
                              <a:pt x="7" y="0"/>
                            </a:moveTo>
                            <a:lnTo>
                              <a:pt x="10" y="23"/>
                            </a:lnTo>
                            <a:lnTo>
                              <a:pt x="3" y="25"/>
                            </a:lnTo>
                            <a:lnTo>
                              <a:pt x="0" y="1"/>
                            </a:lnTo>
                            <a:lnTo>
                              <a:pt x="7" y="0"/>
                            </a:lnTo>
                            <a:close/>
                          </a:path>
                        </a:pathLst>
                      </a:custGeom>
                      <a:solidFill>
                        <a:srgbClr val="606060"/>
                      </a:solidFill>
                      <a:ln w="1588">
                        <a:solidFill>
                          <a:srgbClr val="000000"/>
                        </a:solidFill>
                        <a:round/>
                        <a:headEnd/>
                        <a:tailEnd/>
                      </a:ln>
                    </p:spPr>
                    <p:txBody>
                      <a:bodyPr/>
                      <a:lstStyle/>
                      <a:p>
                        <a:endParaRPr lang="es-AR" sz="1662"/>
                      </a:p>
                    </p:txBody>
                  </p:sp>
                  <p:sp>
                    <p:nvSpPr>
                      <p:cNvPr id="37674" name="Forma libre 187">
                        <a:extLst>
                          <a:ext uri="{FF2B5EF4-FFF2-40B4-BE49-F238E27FC236}">
                            <a16:creationId xmlns:a16="http://schemas.microsoft.com/office/drawing/2014/main" id="{696C4B96-58BA-4303-A3F2-37D8F75FB0CD}"/>
                          </a:ext>
                        </a:extLst>
                      </p:cNvPr>
                      <p:cNvSpPr>
                        <a:spLocks/>
                      </p:cNvSpPr>
                      <p:nvPr/>
                    </p:nvSpPr>
                    <p:spPr bwMode="auto">
                      <a:xfrm>
                        <a:off x="4680" y="1123"/>
                        <a:ext cx="13" cy="10"/>
                      </a:xfrm>
                      <a:custGeom>
                        <a:avLst/>
                        <a:gdLst>
                          <a:gd name="T0" fmla="*/ 0 w 27"/>
                          <a:gd name="T1" fmla="*/ 0 h 21"/>
                          <a:gd name="T2" fmla="*/ 0 w 27"/>
                          <a:gd name="T3" fmla="*/ 0 h 21"/>
                          <a:gd name="T4" fmla="*/ 0 w 27"/>
                          <a:gd name="T5" fmla="*/ 0 h 21"/>
                          <a:gd name="T6" fmla="*/ 0 w 27"/>
                          <a:gd name="T7" fmla="*/ 0 h 21"/>
                          <a:gd name="T8" fmla="*/ 0 w 27"/>
                          <a:gd name="T9" fmla="*/ 0 h 21"/>
                          <a:gd name="T10" fmla="*/ 0 w 27"/>
                          <a:gd name="T11" fmla="*/ 0 h 21"/>
                          <a:gd name="T12" fmla="*/ 0 w 27"/>
                          <a:gd name="T13" fmla="*/ 0 h 21"/>
                          <a:gd name="T14" fmla="*/ 0 60000 65536"/>
                          <a:gd name="T15" fmla="*/ 0 60000 65536"/>
                          <a:gd name="T16" fmla="*/ 0 60000 65536"/>
                          <a:gd name="T17" fmla="*/ 0 60000 65536"/>
                          <a:gd name="T18" fmla="*/ 0 60000 65536"/>
                          <a:gd name="T19" fmla="*/ 0 60000 65536"/>
                          <a:gd name="T20" fmla="*/ 0 60000 65536"/>
                          <a:gd name="T21" fmla="*/ 0 w 27"/>
                          <a:gd name="T22" fmla="*/ 0 h 21"/>
                          <a:gd name="T23" fmla="*/ 27 w 27"/>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21">
                            <a:moveTo>
                              <a:pt x="25" y="0"/>
                            </a:moveTo>
                            <a:lnTo>
                              <a:pt x="27" y="21"/>
                            </a:lnTo>
                            <a:lnTo>
                              <a:pt x="0" y="10"/>
                            </a:lnTo>
                            <a:lnTo>
                              <a:pt x="10" y="7"/>
                            </a:lnTo>
                            <a:lnTo>
                              <a:pt x="21" y="12"/>
                            </a:lnTo>
                            <a:lnTo>
                              <a:pt x="18" y="0"/>
                            </a:lnTo>
                            <a:lnTo>
                              <a:pt x="25" y="0"/>
                            </a:lnTo>
                            <a:close/>
                          </a:path>
                        </a:pathLst>
                      </a:custGeom>
                      <a:solidFill>
                        <a:srgbClr val="404040"/>
                      </a:solidFill>
                      <a:ln w="1588">
                        <a:solidFill>
                          <a:srgbClr val="000000"/>
                        </a:solidFill>
                        <a:round/>
                        <a:headEnd/>
                        <a:tailEnd/>
                      </a:ln>
                    </p:spPr>
                    <p:txBody>
                      <a:bodyPr/>
                      <a:lstStyle/>
                      <a:p>
                        <a:endParaRPr lang="es-AR" sz="1662"/>
                      </a:p>
                    </p:txBody>
                  </p:sp>
                </p:grpSp>
                <p:grpSp>
                  <p:nvGrpSpPr>
                    <p:cNvPr id="37645" name="Grupo 188">
                      <a:extLst>
                        <a:ext uri="{FF2B5EF4-FFF2-40B4-BE49-F238E27FC236}">
                          <a16:creationId xmlns:a16="http://schemas.microsoft.com/office/drawing/2014/main" id="{DB75A0E9-B710-4EA6-9BE6-C4B85665BFE9}"/>
                        </a:ext>
                      </a:extLst>
                    </p:cNvPr>
                    <p:cNvGrpSpPr>
                      <a:grpSpLocks/>
                    </p:cNvGrpSpPr>
                    <p:nvPr/>
                  </p:nvGrpSpPr>
                  <p:grpSpPr bwMode="auto">
                    <a:xfrm>
                      <a:off x="4600" y="1093"/>
                      <a:ext cx="103" cy="52"/>
                      <a:chOff x="4600" y="1093"/>
                      <a:chExt cx="103" cy="52"/>
                    </a:xfrm>
                  </p:grpSpPr>
                  <p:sp>
                    <p:nvSpPr>
                      <p:cNvPr id="37646" name="Forma libre 189">
                        <a:extLst>
                          <a:ext uri="{FF2B5EF4-FFF2-40B4-BE49-F238E27FC236}">
                            <a16:creationId xmlns:a16="http://schemas.microsoft.com/office/drawing/2014/main" id="{5891C380-0F77-4DBB-BC96-78FA9EFA432B}"/>
                          </a:ext>
                        </a:extLst>
                      </p:cNvPr>
                      <p:cNvSpPr>
                        <a:spLocks/>
                      </p:cNvSpPr>
                      <p:nvPr/>
                    </p:nvSpPr>
                    <p:spPr bwMode="auto">
                      <a:xfrm>
                        <a:off x="4600" y="1093"/>
                        <a:ext cx="101" cy="46"/>
                      </a:xfrm>
                      <a:custGeom>
                        <a:avLst/>
                        <a:gdLst>
                          <a:gd name="T0" fmla="*/ 0 w 203"/>
                          <a:gd name="T1" fmla="*/ 0 h 94"/>
                          <a:gd name="T2" fmla="*/ 0 w 203"/>
                          <a:gd name="T3" fmla="*/ 0 h 94"/>
                          <a:gd name="T4" fmla="*/ 0 w 203"/>
                          <a:gd name="T5" fmla="*/ 0 h 94"/>
                          <a:gd name="T6" fmla="*/ 0 w 203"/>
                          <a:gd name="T7" fmla="*/ 0 h 94"/>
                          <a:gd name="T8" fmla="*/ 0 w 203"/>
                          <a:gd name="T9" fmla="*/ 0 h 94"/>
                          <a:gd name="T10" fmla="*/ 0 60000 65536"/>
                          <a:gd name="T11" fmla="*/ 0 60000 65536"/>
                          <a:gd name="T12" fmla="*/ 0 60000 65536"/>
                          <a:gd name="T13" fmla="*/ 0 60000 65536"/>
                          <a:gd name="T14" fmla="*/ 0 60000 65536"/>
                          <a:gd name="T15" fmla="*/ 0 w 203"/>
                          <a:gd name="T16" fmla="*/ 0 h 94"/>
                          <a:gd name="T17" fmla="*/ 203 w 203"/>
                          <a:gd name="T18" fmla="*/ 94 h 94"/>
                        </a:gdLst>
                        <a:ahLst/>
                        <a:cxnLst>
                          <a:cxn ang="T10">
                            <a:pos x="T0" y="T1"/>
                          </a:cxn>
                          <a:cxn ang="T11">
                            <a:pos x="T2" y="T3"/>
                          </a:cxn>
                          <a:cxn ang="T12">
                            <a:pos x="T4" y="T5"/>
                          </a:cxn>
                          <a:cxn ang="T13">
                            <a:pos x="T6" y="T7"/>
                          </a:cxn>
                          <a:cxn ang="T14">
                            <a:pos x="T8" y="T9"/>
                          </a:cxn>
                        </a:cxnLst>
                        <a:rect l="T15" t="T16" r="T17" b="T18"/>
                        <a:pathLst>
                          <a:path w="203" h="94">
                            <a:moveTo>
                              <a:pt x="203" y="39"/>
                            </a:moveTo>
                            <a:lnTo>
                              <a:pt x="107" y="94"/>
                            </a:lnTo>
                            <a:lnTo>
                              <a:pt x="0" y="40"/>
                            </a:lnTo>
                            <a:lnTo>
                              <a:pt x="82" y="0"/>
                            </a:lnTo>
                            <a:lnTo>
                              <a:pt x="203" y="39"/>
                            </a:lnTo>
                            <a:close/>
                          </a:path>
                        </a:pathLst>
                      </a:custGeom>
                      <a:solidFill>
                        <a:srgbClr val="808080"/>
                      </a:solidFill>
                      <a:ln w="1588">
                        <a:solidFill>
                          <a:srgbClr val="000000"/>
                        </a:solidFill>
                        <a:round/>
                        <a:headEnd/>
                        <a:tailEnd/>
                      </a:ln>
                    </p:spPr>
                    <p:txBody>
                      <a:bodyPr/>
                      <a:lstStyle/>
                      <a:p>
                        <a:endParaRPr lang="es-AR" sz="1662"/>
                      </a:p>
                    </p:txBody>
                  </p:sp>
                  <p:sp>
                    <p:nvSpPr>
                      <p:cNvPr id="37647" name="Forma libre 190">
                        <a:extLst>
                          <a:ext uri="{FF2B5EF4-FFF2-40B4-BE49-F238E27FC236}">
                            <a16:creationId xmlns:a16="http://schemas.microsoft.com/office/drawing/2014/main" id="{59C76519-15C6-40E3-A87B-FC6C05EC6B08}"/>
                          </a:ext>
                        </a:extLst>
                      </p:cNvPr>
                      <p:cNvSpPr>
                        <a:spLocks/>
                      </p:cNvSpPr>
                      <p:nvPr/>
                    </p:nvSpPr>
                    <p:spPr bwMode="auto">
                      <a:xfrm>
                        <a:off x="4652" y="1112"/>
                        <a:ext cx="51" cy="33"/>
                      </a:xfrm>
                      <a:custGeom>
                        <a:avLst/>
                        <a:gdLst>
                          <a:gd name="T0" fmla="*/ 1 w 102"/>
                          <a:gd name="T1" fmla="*/ 0 h 67"/>
                          <a:gd name="T2" fmla="*/ 0 w 102"/>
                          <a:gd name="T3" fmla="*/ 0 h 67"/>
                          <a:gd name="T4" fmla="*/ 1 w 102"/>
                          <a:gd name="T5" fmla="*/ 0 h 67"/>
                          <a:gd name="T6" fmla="*/ 1 w 102"/>
                          <a:gd name="T7" fmla="*/ 0 h 67"/>
                          <a:gd name="T8" fmla="*/ 1 w 102"/>
                          <a:gd name="T9" fmla="*/ 0 h 67"/>
                          <a:gd name="T10" fmla="*/ 0 60000 65536"/>
                          <a:gd name="T11" fmla="*/ 0 60000 65536"/>
                          <a:gd name="T12" fmla="*/ 0 60000 65536"/>
                          <a:gd name="T13" fmla="*/ 0 60000 65536"/>
                          <a:gd name="T14" fmla="*/ 0 60000 65536"/>
                          <a:gd name="T15" fmla="*/ 0 w 102"/>
                          <a:gd name="T16" fmla="*/ 0 h 67"/>
                          <a:gd name="T17" fmla="*/ 102 w 102"/>
                          <a:gd name="T18" fmla="*/ 67 h 67"/>
                        </a:gdLst>
                        <a:ahLst/>
                        <a:cxnLst>
                          <a:cxn ang="T10">
                            <a:pos x="T0" y="T1"/>
                          </a:cxn>
                          <a:cxn ang="T11">
                            <a:pos x="T2" y="T3"/>
                          </a:cxn>
                          <a:cxn ang="T12">
                            <a:pos x="T4" y="T5"/>
                          </a:cxn>
                          <a:cxn ang="T13">
                            <a:pos x="T6" y="T7"/>
                          </a:cxn>
                          <a:cxn ang="T14">
                            <a:pos x="T8" y="T9"/>
                          </a:cxn>
                        </a:cxnLst>
                        <a:rect l="T15" t="T16" r="T17" b="T18"/>
                        <a:pathLst>
                          <a:path w="102" h="67">
                            <a:moveTo>
                              <a:pt x="98" y="0"/>
                            </a:moveTo>
                            <a:lnTo>
                              <a:pt x="0" y="55"/>
                            </a:lnTo>
                            <a:lnTo>
                              <a:pt x="3" y="67"/>
                            </a:lnTo>
                            <a:lnTo>
                              <a:pt x="102" y="10"/>
                            </a:lnTo>
                            <a:lnTo>
                              <a:pt x="98" y="0"/>
                            </a:lnTo>
                            <a:close/>
                          </a:path>
                        </a:pathLst>
                      </a:custGeom>
                      <a:solidFill>
                        <a:srgbClr val="606060"/>
                      </a:solidFill>
                      <a:ln w="1588">
                        <a:solidFill>
                          <a:srgbClr val="000000"/>
                        </a:solidFill>
                        <a:round/>
                        <a:headEnd/>
                        <a:tailEnd/>
                      </a:ln>
                    </p:spPr>
                    <p:txBody>
                      <a:bodyPr/>
                      <a:lstStyle/>
                      <a:p>
                        <a:endParaRPr lang="es-AR" sz="1662"/>
                      </a:p>
                    </p:txBody>
                  </p:sp>
                  <p:sp>
                    <p:nvSpPr>
                      <p:cNvPr id="37648" name="Forma libre 191">
                        <a:extLst>
                          <a:ext uri="{FF2B5EF4-FFF2-40B4-BE49-F238E27FC236}">
                            <a16:creationId xmlns:a16="http://schemas.microsoft.com/office/drawing/2014/main" id="{BC3A85D4-15DA-4FF0-9059-3665D445002B}"/>
                          </a:ext>
                        </a:extLst>
                      </p:cNvPr>
                      <p:cNvSpPr>
                        <a:spLocks/>
                      </p:cNvSpPr>
                      <p:nvPr/>
                    </p:nvSpPr>
                    <p:spPr bwMode="auto">
                      <a:xfrm>
                        <a:off x="4600" y="1113"/>
                        <a:ext cx="54" cy="32"/>
                      </a:xfrm>
                      <a:custGeom>
                        <a:avLst/>
                        <a:gdLst>
                          <a:gd name="T0" fmla="*/ 1 w 108"/>
                          <a:gd name="T1" fmla="*/ 0 h 66"/>
                          <a:gd name="T2" fmla="*/ 1 w 108"/>
                          <a:gd name="T3" fmla="*/ 0 h 66"/>
                          <a:gd name="T4" fmla="*/ 0 w 108"/>
                          <a:gd name="T5" fmla="*/ 0 h 66"/>
                          <a:gd name="T6" fmla="*/ 1 w 108"/>
                          <a:gd name="T7" fmla="*/ 0 h 66"/>
                          <a:gd name="T8" fmla="*/ 1 w 108"/>
                          <a:gd name="T9" fmla="*/ 0 h 66"/>
                          <a:gd name="T10" fmla="*/ 0 60000 65536"/>
                          <a:gd name="T11" fmla="*/ 0 60000 65536"/>
                          <a:gd name="T12" fmla="*/ 0 60000 65536"/>
                          <a:gd name="T13" fmla="*/ 0 60000 65536"/>
                          <a:gd name="T14" fmla="*/ 0 60000 65536"/>
                          <a:gd name="T15" fmla="*/ 0 w 108"/>
                          <a:gd name="T16" fmla="*/ 0 h 66"/>
                          <a:gd name="T17" fmla="*/ 108 w 108"/>
                          <a:gd name="T18" fmla="*/ 66 h 66"/>
                        </a:gdLst>
                        <a:ahLst/>
                        <a:cxnLst>
                          <a:cxn ang="T10">
                            <a:pos x="T0" y="T1"/>
                          </a:cxn>
                          <a:cxn ang="T11">
                            <a:pos x="T2" y="T3"/>
                          </a:cxn>
                          <a:cxn ang="T12">
                            <a:pos x="T4" y="T5"/>
                          </a:cxn>
                          <a:cxn ang="T13">
                            <a:pos x="T6" y="T7"/>
                          </a:cxn>
                          <a:cxn ang="T14">
                            <a:pos x="T8" y="T9"/>
                          </a:cxn>
                        </a:cxnLst>
                        <a:rect l="T15" t="T16" r="T17" b="T18"/>
                        <a:pathLst>
                          <a:path w="108" h="66">
                            <a:moveTo>
                              <a:pt x="108" y="66"/>
                            </a:moveTo>
                            <a:lnTo>
                              <a:pt x="105" y="54"/>
                            </a:lnTo>
                            <a:lnTo>
                              <a:pt x="0" y="0"/>
                            </a:lnTo>
                            <a:lnTo>
                              <a:pt x="5" y="11"/>
                            </a:lnTo>
                            <a:lnTo>
                              <a:pt x="108" y="66"/>
                            </a:lnTo>
                            <a:close/>
                          </a:path>
                        </a:pathLst>
                      </a:custGeom>
                      <a:solidFill>
                        <a:srgbClr val="404040"/>
                      </a:solidFill>
                      <a:ln w="1588">
                        <a:solidFill>
                          <a:srgbClr val="000000"/>
                        </a:solidFill>
                        <a:round/>
                        <a:headEnd/>
                        <a:tailEnd/>
                      </a:ln>
                    </p:spPr>
                    <p:txBody>
                      <a:bodyPr/>
                      <a:lstStyle/>
                      <a:p>
                        <a:endParaRPr lang="es-AR" sz="1662"/>
                      </a:p>
                    </p:txBody>
                  </p:sp>
                  <p:sp>
                    <p:nvSpPr>
                      <p:cNvPr id="37649" name="Forma libre 192">
                        <a:extLst>
                          <a:ext uri="{FF2B5EF4-FFF2-40B4-BE49-F238E27FC236}">
                            <a16:creationId xmlns:a16="http://schemas.microsoft.com/office/drawing/2014/main" id="{26AE1018-9F28-4738-A17C-C6921712C34B}"/>
                          </a:ext>
                        </a:extLst>
                      </p:cNvPr>
                      <p:cNvSpPr>
                        <a:spLocks/>
                      </p:cNvSpPr>
                      <p:nvPr/>
                    </p:nvSpPr>
                    <p:spPr bwMode="auto">
                      <a:xfrm>
                        <a:off x="4640" y="1114"/>
                        <a:ext cx="41" cy="21"/>
                      </a:xfrm>
                      <a:custGeom>
                        <a:avLst/>
                        <a:gdLst>
                          <a:gd name="T0" fmla="*/ 1 w 81"/>
                          <a:gd name="T1" fmla="*/ 1 h 42"/>
                          <a:gd name="T2" fmla="*/ 1 w 81"/>
                          <a:gd name="T3" fmla="*/ 0 h 42"/>
                          <a:gd name="T4" fmla="*/ 0 w 81"/>
                          <a:gd name="T5" fmla="*/ 1 h 42"/>
                          <a:gd name="T6" fmla="*/ 1 w 81"/>
                          <a:gd name="T7" fmla="*/ 1 h 42"/>
                          <a:gd name="T8" fmla="*/ 1 w 81"/>
                          <a:gd name="T9" fmla="*/ 1 h 42"/>
                          <a:gd name="T10" fmla="*/ 0 60000 65536"/>
                          <a:gd name="T11" fmla="*/ 0 60000 65536"/>
                          <a:gd name="T12" fmla="*/ 0 60000 65536"/>
                          <a:gd name="T13" fmla="*/ 0 60000 65536"/>
                          <a:gd name="T14" fmla="*/ 0 60000 65536"/>
                          <a:gd name="T15" fmla="*/ 0 w 81"/>
                          <a:gd name="T16" fmla="*/ 0 h 42"/>
                          <a:gd name="T17" fmla="*/ 81 w 81"/>
                          <a:gd name="T18" fmla="*/ 42 h 42"/>
                        </a:gdLst>
                        <a:ahLst/>
                        <a:cxnLst>
                          <a:cxn ang="T10">
                            <a:pos x="T0" y="T1"/>
                          </a:cxn>
                          <a:cxn ang="T11">
                            <a:pos x="T2" y="T3"/>
                          </a:cxn>
                          <a:cxn ang="T12">
                            <a:pos x="T4" y="T5"/>
                          </a:cxn>
                          <a:cxn ang="T13">
                            <a:pos x="T6" y="T7"/>
                          </a:cxn>
                          <a:cxn ang="T14">
                            <a:pos x="T8" y="T9"/>
                          </a:cxn>
                        </a:cxnLst>
                        <a:rect l="T15" t="T16" r="T17" b="T18"/>
                        <a:pathLst>
                          <a:path w="81" h="42">
                            <a:moveTo>
                              <a:pt x="81" y="12"/>
                            </a:moveTo>
                            <a:lnTo>
                              <a:pt x="53" y="0"/>
                            </a:lnTo>
                            <a:lnTo>
                              <a:pt x="0" y="30"/>
                            </a:lnTo>
                            <a:lnTo>
                              <a:pt x="28" y="42"/>
                            </a:lnTo>
                            <a:lnTo>
                              <a:pt x="81" y="12"/>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650" name="Forma libre 193">
                        <a:extLst>
                          <a:ext uri="{FF2B5EF4-FFF2-40B4-BE49-F238E27FC236}">
                            <a16:creationId xmlns:a16="http://schemas.microsoft.com/office/drawing/2014/main" id="{3BBCEFF3-7F7D-4D74-B411-EDF8BC886500}"/>
                          </a:ext>
                        </a:extLst>
                      </p:cNvPr>
                      <p:cNvSpPr>
                        <a:spLocks/>
                      </p:cNvSpPr>
                      <p:nvPr/>
                    </p:nvSpPr>
                    <p:spPr bwMode="auto">
                      <a:xfrm>
                        <a:off x="4605" y="1100"/>
                        <a:ext cx="60" cy="27"/>
                      </a:xfrm>
                      <a:custGeom>
                        <a:avLst/>
                        <a:gdLst>
                          <a:gd name="T0" fmla="*/ 1 w 120"/>
                          <a:gd name="T1" fmla="*/ 0 h 55"/>
                          <a:gd name="T2" fmla="*/ 1 w 120"/>
                          <a:gd name="T3" fmla="*/ 0 h 55"/>
                          <a:gd name="T4" fmla="*/ 0 w 120"/>
                          <a:gd name="T5" fmla="*/ 0 h 55"/>
                          <a:gd name="T6" fmla="*/ 1 w 120"/>
                          <a:gd name="T7" fmla="*/ 0 h 55"/>
                          <a:gd name="T8" fmla="*/ 1 w 120"/>
                          <a:gd name="T9" fmla="*/ 0 h 55"/>
                          <a:gd name="T10" fmla="*/ 0 60000 65536"/>
                          <a:gd name="T11" fmla="*/ 0 60000 65536"/>
                          <a:gd name="T12" fmla="*/ 0 60000 65536"/>
                          <a:gd name="T13" fmla="*/ 0 60000 65536"/>
                          <a:gd name="T14" fmla="*/ 0 60000 65536"/>
                          <a:gd name="T15" fmla="*/ 0 w 120"/>
                          <a:gd name="T16" fmla="*/ 0 h 55"/>
                          <a:gd name="T17" fmla="*/ 120 w 120"/>
                          <a:gd name="T18" fmla="*/ 55 h 55"/>
                        </a:gdLst>
                        <a:ahLst/>
                        <a:cxnLst>
                          <a:cxn ang="T10">
                            <a:pos x="T0" y="T1"/>
                          </a:cxn>
                          <a:cxn ang="T11">
                            <a:pos x="T2" y="T3"/>
                          </a:cxn>
                          <a:cxn ang="T12">
                            <a:pos x="T4" y="T5"/>
                          </a:cxn>
                          <a:cxn ang="T13">
                            <a:pos x="T6" y="T7"/>
                          </a:cxn>
                          <a:cxn ang="T14">
                            <a:pos x="T8" y="T9"/>
                          </a:cxn>
                        </a:cxnLst>
                        <a:rect l="T15" t="T16" r="T17" b="T18"/>
                        <a:pathLst>
                          <a:path w="120" h="55">
                            <a:moveTo>
                              <a:pt x="120" y="27"/>
                            </a:moveTo>
                            <a:lnTo>
                              <a:pt x="68" y="55"/>
                            </a:lnTo>
                            <a:lnTo>
                              <a:pt x="0" y="24"/>
                            </a:lnTo>
                            <a:lnTo>
                              <a:pt x="49" y="0"/>
                            </a:lnTo>
                            <a:lnTo>
                              <a:pt x="120" y="27"/>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651" name="Forma libre 194">
                        <a:extLst>
                          <a:ext uri="{FF2B5EF4-FFF2-40B4-BE49-F238E27FC236}">
                            <a16:creationId xmlns:a16="http://schemas.microsoft.com/office/drawing/2014/main" id="{8F4C20B1-A70D-4534-B274-61D7E0B36094}"/>
                          </a:ext>
                        </a:extLst>
                      </p:cNvPr>
                      <p:cNvSpPr>
                        <a:spLocks/>
                      </p:cNvSpPr>
                      <p:nvPr/>
                    </p:nvSpPr>
                    <p:spPr bwMode="auto">
                      <a:xfrm>
                        <a:off x="4630" y="1094"/>
                        <a:ext cx="67" cy="25"/>
                      </a:xfrm>
                      <a:custGeom>
                        <a:avLst/>
                        <a:gdLst>
                          <a:gd name="T0" fmla="*/ 1 w 133"/>
                          <a:gd name="T1" fmla="*/ 0 h 51"/>
                          <a:gd name="T2" fmla="*/ 1 w 133"/>
                          <a:gd name="T3" fmla="*/ 0 h 51"/>
                          <a:gd name="T4" fmla="*/ 1 w 133"/>
                          <a:gd name="T5" fmla="*/ 0 h 51"/>
                          <a:gd name="T6" fmla="*/ 0 w 133"/>
                          <a:gd name="T7" fmla="*/ 0 h 51"/>
                          <a:gd name="T8" fmla="*/ 1 w 133"/>
                          <a:gd name="T9" fmla="*/ 0 h 51"/>
                          <a:gd name="T10" fmla="*/ 0 60000 65536"/>
                          <a:gd name="T11" fmla="*/ 0 60000 65536"/>
                          <a:gd name="T12" fmla="*/ 0 60000 65536"/>
                          <a:gd name="T13" fmla="*/ 0 60000 65536"/>
                          <a:gd name="T14" fmla="*/ 0 60000 65536"/>
                          <a:gd name="T15" fmla="*/ 0 w 133"/>
                          <a:gd name="T16" fmla="*/ 0 h 51"/>
                          <a:gd name="T17" fmla="*/ 133 w 133"/>
                          <a:gd name="T18" fmla="*/ 51 h 51"/>
                        </a:gdLst>
                        <a:ahLst/>
                        <a:cxnLst>
                          <a:cxn ang="T10">
                            <a:pos x="T0" y="T1"/>
                          </a:cxn>
                          <a:cxn ang="T11">
                            <a:pos x="T2" y="T3"/>
                          </a:cxn>
                          <a:cxn ang="T12">
                            <a:pos x="T4" y="T5"/>
                          </a:cxn>
                          <a:cxn ang="T13">
                            <a:pos x="T6" y="T7"/>
                          </a:cxn>
                          <a:cxn ang="T14">
                            <a:pos x="T8" y="T9"/>
                          </a:cxn>
                        </a:cxnLst>
                        <a:rect l="T15" t="T16" r="T17" b="T18"/>
                        <a:pathLst>
                          <a:path w="133" h="51">
                            <a:moveTo>
                              <a:pt x="105" y="51"/>
                            </a:moveTo>
                            <a:lnTo>
                              <a:pt x="133" y="36"/>
                            </a:lnTo>
                            <a:lnTo>
                              <a:pt x="22" y="0"/>
                            </a:lnTo>
                            <a:lnTo>
                              <a:pt x="0" y="11"/>
                            </a:lnTo>
                            <a:lnTo>
                              <a:pt x="105" y="51"/>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652" name="Línea 195">
                        <a:extLst>
                          <a:ext uri="{FF2B5EF4-FFF2-40B4-BE49-F238E27FC236}">
                            <a16:creationId xmlns:a16="http://schemas.microsoft.com/office/drawing/2014/main" id="{EE8CABBA-28DF-4282-A161-2635A8CCA569}"/>
                          </a:ext>
                        </a:extLst>
                      </p:cNvPr>
                      <p:cNvSpPr>
                        <a:spLocks noChangeShapeType="1"/>
                      </p:cNvSpPr>
                      <p:nvPr/>
                    </p:nvSpPr>
                    <p:spPr bwMode="auto">
                      <a:xfrm flipH="1" flipV="1">
                        <a:off x="4638" y="1096"/>
                        <a:ext cx="57" cy="19"/>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7653" name="Línea 196">
                        <a:extLst>
                          <a:ext uri="{FF2B5EF4-FFF2-40B4-BE49-F238E27FC236}">
                            <a16:creationId xmlns:a16="http://schemas.microsoft.com/office/drawing/2014/main" id="{C2B18FFC-329B-49F9-A869-0F727D50C8BF}"/>
                          </a:ext>
                        </a:extLst>
                      </p:cNvPr>
                      <p:cNvSpPr>
                        <a:spLocks noChangeShapeType="1"/>
                      </p:cNvSpPr>
                      <p:nvPr/>
                    </p:nvSpPr>
                    <p:spPr bwMode="auto">
                      <a:xfrm flipH="1" flipV="1">
                        <a:off x="4635" y="1097"/>
                        <a:ext cx="56" cy="20"/>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7654" name="Línea 197">
                        <a:extLst>
                          <a:ext uri="{FF2B5EF4-FFF2-40B4-BE49-F238E27FC236}">
                            <a16:creationId xmlns:a16="http://schemas.microsoft.com/office/drawing/2014/main" id="{90343012-6A8B-4CF7-A75E-2F5E1547F54B}"/>
                          </a:ext>
                        </a:extLst>
                      </p:cNvPr>
                      <p:cNvSpPr>
                        <a:spLocks noChangeShapeType="1"/>
                      </p:cNvSpPr>
                      <p:nvPr/>
                    </p:nvSpPr>
                    <p:spPr bwMode="auto">
                      <a:xfrm flipH="1" flipV="1">
                        <a:off x="4633" y="1098"/>
                        <a:ext cx="54" cy="21"/>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7655" name="Línea 198">
                        <a:extLst>
                          <a:ext uri="{FF2B5EF4-FFF2-40B4-BE49-F238E27FC236}">
                            <a16:creationId xmlns:a16="http://schemas.microsoft.com/office/drawing/2014/main" id="{075B0229-7618-4962-87A3-9D8D1F963FF4}"/>
                          </a:ext>
                        </a:extLst>
                      </p:cNvPr>
                      <p:cNvSpPr>
                        <a:spLocks noChangeShapeType="1"/>
                      </p:cNvSpPr>
                      <p:nvPr/>
                    </p:nvSpPr>
                    <p:spPr bwMode="auto">
                      <a:xfrm flipH="1" flipV="1">
                        <a:off x="4626" y="1102"/>
                        <a:ext cx="54" cy="22"/>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7656" name="Línea 199">
                        <a:extLst>
                          <a:ext uri="{FF2B5EF4-FFF2-40B4-BE49-F238E27FC236}">
                            <a16:creationId xmlns:a16="http://schemas.microsoft.com/office/drawing/2014/main" id="{D433F486-81A5-4B96-9591-A5C3C08986AB}"/>
                          </a:ext>
                        </a:extLst>
                      </p:cNvPr>
                      <p:cNvSpPr>
                        <a:spLocks noChangeShapeType="1"/>
                      </p:cNvSpPr>
                      <p:nvPr/>
                    </p:nvSpPr>
                    <p:spPr bwMode="auto">
                      <a:xfrm flipH="1" flipV="1">
                        <a:off x="4622" y="1105"/>
                        <a:ext cx="53" cy="21"/>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7657" name="Línea 200">
                        <a:extLst>
                          <a:ext uri="{FF2B5EF4-FFF2-40B4-BE49-F238E27FC236}">
                            <a16:creationId xmlns:a16="http://schemas.microsoft.com/office/drawing/2014/main" id="{77A6EE56-F334-4B98-A3C6-ACEFA8369310}"/>
                          </a:ext>
                        </a:extLst>
                      </p:cNvPr>
                      <p:cNvSpPr>
                        <a:spLocks noChangeShapeType="1"/>
                      </p:cNvSpPr>
                      <p:nvPr/>
                    </p:nvSpPr>
                    <p:spPr bwMode="auto">
                      <a:xfrm flipH="1" flipV="1">
                        <a:off x="4617" y="1106"/>
                        <a:ext cx="54" cy="23"/>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7658" name="Línea 201">
                        <a:extLst>
                          <a:ext uri="{FF2B5EF4-FFF2-40B4-BE49-F238E27FC236}">
                            <a16:creationId xmlns:a16="http://schemas.microsoft.com/office/drawing/2014/main" id="{C1DF9193-3D94-41D1-8890-C8DB96F156E1}"/>
                          </a:ext>
                        </a:extLst>
                      </p:cNvPr>
                      <p:cNvSpPr>
                        <a:spLocks noChangeShapeType="1"/>
                      </p:cNvSpPr>
                      <p:nvPr/>
                    </p:nvSpPr>
                    <p:spPr bwMode="auto">
                      <a:xfrm flipH="1" flipV="1">
                        <a:off x="4615" y="1108"/>
                        <a:ext cx="50" cy="22"/>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7659" name="Línea 202">
                        <a:extLst>
                          <a:ext uri="{FF2B5EF4-FFF2-40B4-BE49-F238E27FC236}">
                            <a16:creationId xmlns:a16="http://schemas.microsoft.com/office/drawing/2014/main" id="{71357ABA-F8BF-4A43-A780-ECD975B64714}"/>
                          </a:ext>
                        </a:extLst>
                      </p:cNvPr>
                      <p:cNvSpPr>
                        <a:spLocks noChangeShapeType="1"/>
                      </p:cNvSpPr>
                      <p:nvPr/>
                    </p:nvSpPr>
                    <p:spPr bwMode="auto">
                      <a:xfrm flipH="1" flipV="1">
                        <a:off x="4610" y="1110"/>
                        <a:ext cx="51" cy="23"/>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7660" name="Línea 203">
                        <a:extLst>
                          <a:ext uri="{FF2B5EF4-FFF2-40B4-BE49-F238E27FC236}">
                            <a16:creationId xmlns:a16="http://schemas.microsoft.com/office/drawing/2014/main" id="{A72071D9-1E2A-47D5-9030-4CEC392DE7B6}"/>
                          </a:ext>
                        </a:extLst>
                      </p:cNvPr>
                      <p:cNvSpPr>
                        <a:spLocks noChangeShapeType="1"/>
                      </p:cNvSpPr>
                      <p:nvPr/>
                    </p:nvSpPr>
                    <p:spPr bwMode="auto">
                      <a:xfrm flipH="1">
                        <a:off x="4650" y="1118"/>
                        <a:ext cx="26" cy="15"/>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7661" name="Línea 204">
                        <a:extLst>
                          <a:ext uri="{FF2B5EF4-FFF2-40B4-BE49-F238E27FC236}">
                            <a16:creationId xmlns:a16="http://schemas.microsoft.com/office/drawing/2014/main" id="{AC96383B-F228-4194-B2E8-237F9A07C835}"/>
                          </a:ext>
                        </a:extLst>
                      </p:cNvPr>
                      <p:cNvSpPr>
                        <a:spLocks noChangeShapeType="1"/>
                      </p:cNvSpPr>
                      <p:nvPr/>
                    </p:nvSpPr>
                    <p:spPr bwMode="auto">
                      <a:xfrm flipH="1">
                        <a:off x="4645" y="1116"/>
                        <a:ext cx="26" cy="14"/>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7662" name="Línea 205">
                        <a:extLst>
                          <a:ext uri="{FF2B5EF4-FFF2-40B4-BE49-F238E27FC236}">
                            <a16:creationId xmlns:a16="http://schemas.microsoft.com/office/drawing/2014/main" id="{37A3289E-23E9-4B27-82AC-60D7FD753680}"/>
                          </a:ext>
                        </a:extLst>
                      </p:cNvPr>
                      <p:cNvSpPr>
                        <a:spLocks noChangeShapeType="1"/>
                      </p:cNvSpPr>
                      <p:nvPr/>
                    </p:nvSpPr>
                    <p:spPr bwMode="auto">
                      <a:xfrm flipH="1">
                        <a:off x="4634" y="1111"/>
                        <a:ext cx="25" cy="13"/>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7663" name="Línea 206">
                        <a:extLst>
                          <a:ext uri="{FF2B5EF4-FFF2-40B4-BE49-F238E27FC236}">
                            <a16:creationId xmlns:a16="http://schemas.microsoft.com/office/drawing/2014/main" id="{438171D3-A054-42F8-9AE4-40AE84CA5D75}"/>
                          </a:ext>
                        </a:extLst>
                      </p:cNvPr>
                      <p:cNvSpPr>
                        <a:spLocks noChangeShapeType="1"/>
                      </p:cNvSpPr>
                      <p:nvPr/>
                    </p:nvSpPr>
                    <p:spPr bwMode="auto">
                      <a:xfrm flipH="1">
                        <a:off x="4628" y="1109"/>
                        <a:ext cx="25" cy="13"/>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7664" name="Línea 207">
                        <a:extLst>
                          <a:ext uri="{FF2B5EF4-FFF2-40B4-BE49-F238E27FC236}">
                            <a16:creationId xmlns:a16="http://schemas.microsoft.com/office/drawing/2014/main" id="{77AB8894-F8C2-48AB-8BED-07983F352940}"/>
                          </a:ext>
                        </a:extLst>
                      </p:cNvPr>
                      <p:cNvSpPr>
                        <a:spLocks noChangeShapeType="1"/>
                      </p:cNvSpPr>
                      <p:nvPr/>
                    </p:nvSpPr>
                    <p:spPr bwMode="auto">
                      <a:xfrm flipH="1">
                        <a:off x="4622" y="1107"/>
                        <a:ext cx="23" cy="12"/>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7665" name="Línea 208">
                        <a:extLst>
                          <a:ext uri="{FF2B5EF4-FFF2-40B4-BE49-F238E27FC236}">
                            <a16:creationId xmlns:a16="http://schemas.microsoft.com/office/drawing/2014/main" id="{3264ED99-E8AC-4740-B8AD-19B49A21D77D}"/>
                          </a:ext>
                        </a:extLst>
                      </p:cNvPr>
                      <p:cNvSpPr>
                        <a:spLocks noChangeShapeType="1"/>
                      </p:cNvSpPr>
                      <p:nvPr/>
                    </p:nvSpPr>
                    <p:spPr bwMode="auto">
                      <a:xfrm flipH="1">
                        <a:off x="4617" y="1104"/>
                        <a:ext cx="25" cy="13"/>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7666" name="Línea 209">
                        <a:extLst>
                          <a:ext uri="{FF2B5EF4-FFF2-40B4-BE49-F238E27FC236}">
                            <a16:creationId xmlns:a16="http://schemas.microsoft.com/office/drawing/2014/main" id="{4C815A7B-E38E-47D0-9A57-F732D21ADE45}"/>
                          </a:ext>
                        </a:extLst>
                      </p:cNvPr>
                      <p:cNvSpPr>
                        <a:spLocks noChangeShapeType="1"/>
                      </p:cNvSpPr>
                      <p:nvPr/>
                    </p:nvSpPr>
                    <p:spPr bwMode="auto">
                      <a:xfrm flipH="1">
                        <a:off x="4612" y="1102"/>
                        <a:ext cx="24" cy="12"/>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7667" name="Línea 210">
                        <a:extLst>
                          <a:ext uri="{FF2B5EF4-FFF2-40B4-BE49-F238E27FC236}">
                            <a16:creationId xmlns:a16="http://schemas.microsoft.com/office/drawing/2014/main" id="{28CFF882-F569-4D6E-BCFE-8C8094317061}"/>
                          </a:ext>
                        </a:extLst>
                      </p:cNvPr>
                      <p:cNvSpPr>
                        <a:spLocks noChangeShapeType="1"/>
                      </p:cNvSpPr>
                      <p:nvPr/>
                    </p:nvSpPr>
                    <p:spPr bwMode="auto">
                      <a:xfrm flipH="1">
                        <a:off x="4675" y="1110"/>
                        <a:ext cx="13" cy="6"/>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7668" name="Línea 211">
                        <a:extLst>
                          <a:ext uri="{FF2B5EF4-FFF2-40B4-BE49-F238E27FC236}">
                            <a16:creationId xmlns:a16="http://schemas.microsoft.com/office/drawing/2014/main" id="{A0412624-3C94-41CE-BB54-0DE6C1A07239}"/>
                          </a:ext>
                        </a:extLst>
                      </p:cNvPr>
                      <p:cNvSpPr>
                        <a:spLocks noChangeShapeType="1"/>
                      </p:cNvSpPr>
                      <p:nvPr/>
                    </p:nvSpPr>
                    <p:spPr bwMode="auto">
                      <a:xfrm flipH="1">
                        <a:off x="4668" y="1107"/>
                        <a:ext cx="12" cy="6"/>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7669" name="Línea 212">
                        <a:extLst>
                          <a:ext uri="{FF2B5EF4-FFF2-40B4-BE49-F238E27FC236}">
                            <a16:creationId xmlns:a16="http://schemas.microsoft.com/office/drawing/2014/main" id="{FF712133-5218-4348-B223-B911E43F7DBD}"/>
                          </a:ext>
                        </a:extLst>
                      </p:cNvPr>
                      <p:cNvSpPr>
                        <a:spLocks noChangeShapeType="1"/>
                      </p:cNvSpPr>
                      <p:nvPr/>
                    </p:nvSpPr>
                    <p:spPr bwMode="auto">
                      <a:xfrm flipH="1">
                        <a:off x="4660" y="1104"/>
                        <a:ext cx="13" cy="6"/>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7670" name="Línea 213">
                        <a:extLst>
                          <a:ext uri="{FF2B5EF4-FFF2-40B4-BE49-F238E27FC236}">
                            <a16:creationId xmlns:a16="http://schemas.microsoft.com/office/drawing/2014/main" id="{184A1BA6-DBFB-4E99-8B9C-053275442291}"/>
                          </a:ext>
                        </a:extLst>
                      </p:cNvPr>
                      <p:cNvSpPr>
                        <a:spLocks noChangeShapeType="1"/>
                      </p:cNvSpPr>
                      <p:nvPr/>
                    </p:nvSpPr>
                    <p:spPr bwMode="auto">
                      <a:xfrm flipH="1">
                        <a:off x="4652" y="1101"/>
                        <a:ext cx="13" cy="6"/>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7671" name="Línea 214">
                        <a:extLst>
                          <a:ext uri="{FF2B5EF4-FFF2-40B4-BE49-F238E27FC236}">
                            <a16:creationId xmlns:a16="http://schemas.microsoft.com/office/drawing/2014/main" id="{74CFCE51-38FC-44C5-9B61-33D46E98FA5F}"/>
                          </a:ext>
                        </a:extLst>
                      </p:cNvPr>
                      <p:cNvSpPr>
                        <a:spLocks noChangeShapeType="1"/>
                      </p:cNvSpPr>
                      <p:nvPr/>
                    </p:nvSpPr>
                    <p:spPr bwMode="auto">
                      <a:xfrm flipH="1">
                        <a:off x="4646" y="1099"/>
                        <a:ext cx="10" cy="5"/>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7672" name="Línea 215">
                        <a:extLst>
                          <a:ext uri="{FF2B5EF4-FFF2-40B4-BE49-F238E27FC236}">
                            <a16:creationId xmlns:a16="http://schemas.microsoft.com/office/drawing/2014/main" id="{20078B36-96DF-4050-B26B-F2B04972DB80}"/>
                          </a:ext>
                        </a:extLst>
                      </p:cNvPr>
                      <p:cNvSpPr>
                        <a:spLocks noChangeShapeType="1"/>
                      </p:cNvSpPr>
                      <p:nvPr/>
                    </p:nvSpPr>
                    <p:spPr bwMode="auto">
                      <a:xfrm flipH="1">
                        <a:off x="4637" y="1096"/>
                        <a:ext cx="11" cy="5"/>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endParaRPr lang="es-AR" sz="1662"/>
                      </a:p>
                    </p:txBody>
                  </p:sp>
                </p:grpSp>
              </p:grpSp>
            </p:grpSp>
          </p:grpSp>
          <p:grpSp>
            <p:nvGrpSpPr>
              <p:cNvPr id="37551" name="Grupo 216">
                <a:extLst>
                  <a:ext uri="{FF2B5EF4-FFF2-40B4-BE49-F238E27FC236}">
                    <a16:creationId xmlns:a16="http://schemas.microsoft.com/office/drawing/2014/main" id="{387A8F28-2040-4A2D-9EA6-19F5F007755C}"/>
                  </a:ext>
                </a:extLst>
              </p:cNvPr>
              <p:cNvGrpSpPr>
                <a:grpSpLocks/>
              </p:cNvGrpSpPr>
              <p:nvPr/>
            </p:nvGrpSpPr>
            <p:grpSpPr bwMode="auto">
              <a:xfrm>
                <a:off x="4518" y="1008"/>
                <a:ext cx="181" cy="303"/>
                <a:chOff x="4518" y="1008"/>
                <a:chExt cx="181" cy="303"/>
              </a:xfrm>
            </p:grpSpPr>
            <p:grpSp>
              <p:nvGrpSpPr>
                <p:cNvPr id="37552" name="Grupo 217">
                  <a:extLst>
                    <a:ext uri="{FF2B5EF4-FFF2-40B4-BE49-F238E27FC236}">
                      <a16:creationId xmlns:a16="http://schemas.microsoft.com/office/drawing/2014/main" id="{74C9985B-AF78-4B6A-86D3-E80305D1DA32}"/>
                    </a:ext>
                  </a:extLst>
                </p:cNvPr>
                <p:cNvGrpSpPr>
                  <a:grpSpLocks/>
                </p:cNvGrpSpPr>
                <p:nvPr/>
              </p:nvGrpSpPr>
              <p:grpSpPr bwMode="auto">
                <a:xfrm>
                  <a:off x="4583" y="1073"/>
                  <a:ext cx="25" cy="48"/>
                  <a:chOff x="4583" y="1073"/>
                  <a:chExt cx="25" cy="48"/>
                </a:xfrm>
              </p:grpSpPr>
              <p:sp>
                <p:nvSpPr>
                  <p:cNvPr id="37638" name="Forma libre 218">
                    <a:extLst>
                      <a:ext uri="{FF2B5EF4-FFF2-40B4-BE49-F238E27FC236}">
                        <a16:creationId xmlns:a16="http://schemas.microsoft.com/office/drawing/2014/main" id="{F9930C05-AEAA-402B-8556-B24A4E9F5CC8}"/>
                      </a:ext>
                    </a:extLst>
                  </p:cNvPr>
                  <p:cNvSpPr>
                    <a:spLocks/>
                  </p:cNvSpPr>
                  <p:nvPr/>
                </p:nvSpPr>
                <p:spPr bwMode="auto">
                  <a:xfrm>
                    <a:off x="4583" y="1073"/>
                    <a:ext cx="25" cy="48"/>
                  </a:xfrm>
                  <a:custGeom>
                    <a:avLst/>
                    <a:gdLst>
                      <a:gd name="T0" fmla="*/ 0 w 50"/>
                      <a:gd name="T1" fmla="*/ 0 h 97"/>
                      <a:gd name="T2" fmla="*/ 1 w 50"/>
                      <a:gd name="T3" fmla="*/ 0 h 97"/>
                      <a:gd name="T4" fmla="*/ 1 w 50"/>
                      <a:gd name="T5" fmla="*/ 0 h 97"/>
                      <a:gd name="T6" fmla="*/ 1 w 50"/>
                      <a:gd name="T7" fmla="*/ 0 h 97"/>
                      <a:gd name="T8" fmla="*/ 1 w 50"/>
                      <a:gd name="T9" fmla="*/ 0 h 97"/>
                      <a:gd name="T10" fmla="*/ 1 w 50"/>
                      <a:gd name="T11" fmla="*/ 0 h 97"/>
                      <a:gd name="T12" fmla="*/ 1 w 50"/>
                      <a:gd name="T13" fmla="*/ 0 h 97"/>
                      <a:gd name="T14" fmla="*/ 1 w 50"/>
                      <a:gd name="T15" fmla="*/ 0 h 97"/>
                      <a:gd name="T16" fmla="*/ 1 w 50"/>
                      <a:gd name="T17" fmla="*/ 0 h 97"/>
                      <a:gd name="T18" fmla="*/ 1 w 50"/>
                      <a:gd name="T19" fmla="*/ 0 h 97"/>
                      <a:gd name="T20" fmla="*/ 1 w 50"/>
                      <a:gd name="T21" fmla="*/ 0 h 97"/>
                      <a:gd name="T22" fmla="*/ 0 w 50"/>
                      <a:gd name="T23" fmla="*/ 0 h 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97"/>
                      <a:gd name="T38" fmla="*/ 50 w 50"/>
                      <a:gd name="T39" fmla="*/ 97 h 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97">
                        <a:moveTo>
                          <a:pt x="0" y="34"/>
                        </a:moveTo>
                        <a:lnTo>
                          <a:pt x="10" y="21"/>
                        </a:lnTo>
                        <a:lnTo>
                          <a:pt x="19" y="15"/>
                        </a:lnTo>
                        <a:lnTo>
                          <a:pt x="22" y="5"/>
                        </a:lnTo>
                        <a:lnTo>
                          <a:pt x="25" y="0"/>
                        </a:lnTo>
                        <a:lnTo>
                          <a:pt x="35" y="0"/>
                        </a:lnTo>
                        <a:lnTo>
                          <a:pt x="50" y="8"/>
                        </a:lnTo>
                        <a:lnTo>
                          <a:pt x="45" y="25"/>
                        </a:lnTo>
                        <a:lnTo>
                          <a:pt x="41" y="34"/>
                        </a:lnTo>
                        <a:lnTo>
                          <a:pt x="32" y="64"/>
                        </a:lnTo>
                        <a:lnTo>
                          <a:pt x="16" y="97"/>
                        </a:lnTo>
                        <a:lnTo>
                          <a:pt x="0" y="34"/>
                        </a:lnTo>
                        <a:close/>
                      </a:path>
                    </a:pathLst>
                  </a:custGeom>
                  <a:solidFill>
                    <a:srgbClr val="C0C0C0"/>
                  </a:solidFill>
                  <a:ln w="1588">
                    <a:solidFill>
                      <a:srgbClr val="000000"/>
                    </a:solidFill>
                    <a:round/>
                    <a:headEnd/>
                    <a:tailEnd/>
                  </a:ln>
                </p:spPr>
                <p:txBody>
                  <a:bodyPr/>
                  <a:lstStyle/>
                  <a:p>
                    <a:endParaRPr lang="es-AR" sz="1662"/>
                  </a:p>
                </p:txBody>
              </p:sp>
              <p:sp>
                <p:nvSpPr>
                  <p:cNvPr id="37639" name="Forma libre 219">
                    <a:extLst>
                      <a:ext uri="{FF2B5EF4-FFF2-40B4-BE49-F238E27FC236}">
                        <a16:creationId xmlns:a16="http://schemas.microsoft.com/office/drawing/2014/main" id="{C26D7221-0906-4127-BE55-7D38BBE4EBE8}"/>
                      </a:ext>
                    </a:extLst>
                  </p:cNvPr>
                  <p:cNvSpPr>
                    <a:spLocks/>
                  </p:cNvSpPr>
                  <p:nvPr/>
                </p:nvSpPr>
                <p:spPr bwMode="auto">
                  <a:xfrm>
                    <a:off x="4586" y="1076"/>
                    <a:ext cx="20" cy="34"/>
                  </a:xfrm>
                  <a:custGeom>
                    <a:avLst/>
                    <a:gdLst>
                      <a:gd name="T0" fmla="*/ 1 w 38"/>
                      <a:gd name="T1" fmla="*/ 0 h 68"/>
                      <a:gd name="T2" fmla="*/ 1 w 38"/>
                      <a:gd name="T3" fmla="*/ 1 h 68"/>
                      <a:gd name="T4" fmla="*/ 1 w 38"/>
                      <a:gd name="T5" fmla="*/ 1 h 68"/>
                      <a:gd name="T6" fmla="*/ 1 w 38"/>
                      <a:gd name="T7" fmla="*/ 1 h 68"/>
                      <a:gd name="T8" fmla="*/ 1 w 38"/>
                      <a:gd name="T9" fmla="*/ 1 h 68"/>
                      <a:gd name="T10" fmla="*/ 1 w 38"/>
                      <a:gd name="T11" fmla="*/ 1 h 68"/>
                      <a:gd name="T12" fmla="*/ 1 w 38"/>
                      <a:gd name="T13" fmla="*/ 1 h 68"/>
                      <a:gd name="T14" fmla="*/ 1 w 38"/>
                      <a:gd name="T15" fmla="*/ 1 h 68"/>
                      <a:gd name="T16" fmla="*/ 1 w 38"/>
                      <a:gd name="T17" fmla="*/ 1 h 68"/>
                      <a:gd name="T18" fmla="*/ 1 w 38"/>
                      <a:gd name="T19" fmla="*/ 1 h 68"/>
                      <a:gd name="T20" fmla="*/ 1 w 38"/>
                      <a:gd name="T21" fmla="*/ 1 h 68"/>
                      <a:gd name="T22" fmla="*/ 1 w 38"/>
                      <a:gd name="T23" fmla="*/ 1 h 68"/>
                      <a:gd name="T24" fmla="*/ 1 w 38"/>
                      <a:gd name="T25" fmla="*/ 1 h 68"/>
                      <a:gd name="T26" fmla="*/ 1 w 38"/>
                      <a:gd name="T27" fmla="*/ 1 h 68"/>
                      <a:gd name="T28" fmla="*/ 1 w 38"/>
                      <a:gd name="T29" fmla="*/ 1 h 68"/>
                      <a:gd name="T30" fmla="*/ 1 w 38"/>
                      <a:gd name="T31" fmla="*/ 1 h 68"/>
                      <a:gd name="T32" fmla="*/ 1 w 38"/>
                      <a:gd name="T33" fmla="*/ 1 h 68"/>
                      <a:gd name="T34" fmla="*/ 1 w 38"/>
                      <a:gd name="T35" fmla="*/ 1 h 68"/>
                      <a:gd name="T36" fmla="*/ 1 w 38"/>
                      <a:gd name="T37" fmla="*/ 1 h 68"/>
                      <a:gd name="T38" fmla="*/ 1 w 38"/>
                      <a:gd name="T39" fmla="*/ 1 h 68"/>
                      <a:gd name="T40" fmla="*/ 1 w 38"/>
                      <a:gd name="T41" fmla="*/ 1 h 68"/>
                      <a:gd name="T42" fmla="*/ 1 w 38"/>
                      <a:gd name="T43" fmla="*/ 1 h 68"/>
                      <a:gd name="T44" fmla="*/ 0 w 38"/>
                      <a:gd name="T45" fmla="*/ 1 h 68"/>
                      <a:gd name="T46" fmla="*/ 1 w 38"/>
                      <a:gd name="T47" fmla="*/ 1 h 68"/>
                      <a:gd name="T48" fmla="*/ 1 w 38"/>
                      <a:gd name="T49" fmla="*/ 1 h 68"/>
                      <a:gd name="T50" fmla="*/ 1 w 38"/>
                      <a:gd name="T51" fmla="*/ 1 h 68"/>
                      <a:gd name="T52" fmla="*/ 1 w 38"/>
                      <a:gd name="T53" fmla="*/ 1 h 68"/>
                      <a:gd name="T54" fmla="*/ 1 w 38"/>
                      <a:gd name="T55" fmla="*/ 0 h 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8"/>
                      <a:gd name="T85" fmla="*/ 0 h 68"/>
                      <a:gd name="T86" fmla="*/ 38 w 38"/>
                      <a:gd name="T87" fmla="*/ 68 h 6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8" h="68">
                        <a:moveTo>
                          <a:pt x="16" y="0"/>
                        </a:moveTo>
                        <a:lnTo>
                          <a:pt x="21" y="4"/>
                        </a:lnTo>
                        <a:lnTo>
                          <a:pt x="29" y="7"/>
                        </a:lnTo>
                        <a:lnTo>
                          <a:pt x="38" y="7"/>
                        </a:lnTo>
                        <a:lnTo>
                          <a:pt x="34" y="23"/>
                        </a:lnTo>
                        <a:lnTo>
                          <a:pt x="26" y="22"/>
                        </a:lnTo>
                        <a:lnTo>
                          <a:pt x="22" y="19"/>
                        </a:lnTo>
                        <a:lnTo>
                          <a:pt x="25" y="23"/>
                        </a:lnTo>
                        <a:lnTo>
                          <a:pt x="32" y="25"/>
                        </a:lnTo>
                        <a:lnTo>
                          <a:pt x="26" y="43"/>
                        </a:lnTo>
                        <a:lnTo>
                          <a:pt x="22" y="54"/>
                        </a:lnTo>
                        <a:lnTo>
                          <a:pt x="21" y="47"/>
                        </a:lnTo>
                        <a:lnTo>
                          <a:pt x="19" y="35"/>
                        </a:lnTo>
                        <a:lnTo>
                          <a:pt x="19" y="26"/>
                        </a:lnTo>
                        <a:lnTo>
                          <a:pt x="18" y="31"/>
                        </a:lnTo>
                        <a:lnTo>
                          <a:pt x="18" y="40"/>
                        </a:lnTo>
                        <a:lnTo>
                          <a:pt x="19" y="51"/>
                        </a:lnTo>
                        <a:lnTo>
                          <a:pt x="21" y="59"/>
                        </a:lnTo>
                        <a:lnTo>
                          <a:pt x="16" y="68"/>
                        </a:lnTo>
                        <a:lnTo>
                          <a:pt x="10" y="44"/>
                        </a:lnTo>
                        <a:lnTo>
                          <a:pt x="7" y="35"/>
                        </a:lnTo>
                        <a:lnTo>
                          <a:pt x="3" y="23"/>
                        </a:lnTo>
                        <a:lnTo>
                          <a:pt x="0" y="20"/>
                        </a:lnTo>
                        <a:lnTo>
                          <a:pt x="3" y="14"/>
                        </a:lnTo>
                        <a:lnTo>
                          <a:pt x="12" y="10"/>
                        </a:lnTo>
                        <a:lnTo>
                          <a:pt x="15" y="14"/>
                        </a:lnTo>
                        <a:lnTo>
                          <a:pt x="13" y="7"/>
                        </a:lnTo>
                        <a:lnTo>
                          <a:pt x="16"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grpSp>
            <p:grpSp>
              <p:nvGrpSpPr>
                <p:cNvPr id="37553" name="Grupo 220">
                  <a:extLst>
                    <a:ext uri="{FF2B5EF4-FFF2-40B4-BE49-F238E27FC236}">
                      <a16:creationId xmlns:a16="http://schemas.microsoft.com/office/drawing/2014/main" id="{EEEA7384-8C5A-4EB3-9603-38E984E9CCE2}"/>
                    </a:ext>
                  </a:extLst>
                </p:cNvPr>
                <p:cNvGrpSpPr>
                  <a:grpSpLocks/>
                </p:cNvGrpSpPr>
                <p:nvPr/>
              </p:nvGrpSpPr>
              <p:grpSpPr bwMode="auto">
                <a:xfrm>
                  <a:off x="4579" y="1044"/>
                  <a:ext cx="31" cy="34"/>
                  <a:chOff x="4579" y="1044"/>
                  <a:chExt cx="31" cy="34"/>
                </a:xfrm>
              </p:grpSpPr>
              <p:sp>
                <p:nvSpPr>
                  <p:cNvPr id="37623" name="Forma libre 221">
                    <a:extLst>
                      <a:ext uri="{FF2B5EF4-FFF2-40B4-BE49-F238E27FC236}">
                        <a16:creationId xmlns:a16="http://schemas.microsoft.com/office/drawing/2014/main" id="{6CC16BE2-7FDC-4AFF-9305-528A9BE18392}"/>
                      </a:ext>
                    </a:extLst>
                  </p:cNvPr>
                  <p:cNvSpPr>
                    <a:spLocks/>
                  </p:cNvSpPr>
                  <p:nvPr/>
                </p:nvSpPr>
                <p:spPr bwMode="auto">
                  <a:xfrm>
                    <a:off x="4587" y="1047"/>
                    <a:ext cx="23" cy="31"/>
                  </a:xfrm>
                  <a:custGeom>
                    <a:avLst/>
                    <a:gdLst>
                      <a:gd name="T0" fmla="*/ 1 w 46"/>
                      <a:gd name="T1" fmla="*/ 0 h 64"/>
                      <a:gd name="T2" fmla="*/ 1 w 46"/>
                      <a:gd name="T3" fmla="*/ 0 h 64"/>
                      <a:gd name="T4" fmla="*/ 1 w 46"/>
                      <a:gd name="T5" fmla="*/ 0 h 64"/>
                      <a:gd name="T6" fmla="*/ 1 w 46"/>
                      <a:gd name="T7" fmla="*/ 0 h 64"/>
                      <a:gd name="T8" fmla="*/ 1 w 46"/>
                      <a:gd name="T9" fmla="*/ 0 h 64"/>
                      <a:gd name="T10" fmla="*/ 1 w 46"/>
                      <a:gd name="T11" fmla="*/ 0 h 64"/>
                      <a:gd name="T12" fmla="*/ 1 w 46"/>
                      <a:gd name="T13" fmla="*/ 0 h 64"/>
                      <a:gd name="T14" fmla="*/ 1 w 46"/>
                      <a:gd name="T15" fmla="*/ 0 h 64"/>
                      <a:gd name="T16" fmla="*/ 1 w 46"/>
                      <a:gd name="T17" fmla="*/ 0 h 64"/>
                      <a:gd name="T18" fmla="*/ 1 w 46"/>
                      <a:gd name="T19" fmla="*/ 0 h 64"/>
                      <a:gd name="T20" fmla="*/ 1 w 46"/>
                      <a:gd name="T21" fmla="*/ 0 h 64"/>
                      <a:gd name="T22" fmla="*/ 1 w 46"/>
                      <a:gd name="T23" fmla="*/ 0 h 64"/>
                      <a:gd name="T24" fmla="*/ 1 w 46"/>
                      <a:gd name="T25" fmla="*/ 0 h 64"/>
                      <a:gd name="T26" fmla="*/ 1 w 46"/>
                      <a:gd name="T27" fmla="*/ 0 h 64"/>
                      <a:gd name="T28" fmla="*/ 1 w 46"/>
                      <a:gd name="T29" fmla="*/ 0 h 64"/>
                      <a:gd name="T30" fmla="*/ 1 w 46"/>
                      <a:gd name="T31" fmla="*/ 0 h 64"/>
                      <a:gd name="T32" fmla="*/ 1 w 46"/>
                      <a:gd name="T33" fmla="*/ 0 h 64"/>
                      <a:gd name="T34" fmla="*/ 1 w 46"/>
                      <a:gd name="T35" fmla="*/ 0 h 64"/>
                      <a:gd name="T36" fmla="*/ 1 w 46"/>
                      <a:gd name="T37" fmla="*/ 0 h 64"/>
                      <a:gd name="T38" fmla="*/ 1 w 46"/>
                      <a:gd name="T39" fmla="*/ 0 h 64"/>
                      <a:gd name="T40" fmla="*/ 1 w 46"/>
                      <a:gd name="T41" fmla="*/ 0 h 64"/>
                      <a:gd name="T42" fmla="*/ 1 w 46"/>
                      <a:gd name="T43" fmla="*/ 0 h 64"/>
                      <a:gd name="T44" fmla="*/ 1 w 46"/>
                      <a:gd name="T45" fmla="*/ 0 h 64"/>
                      <a:gd name="T46" fmla="*/ 1 w 46"/>
                      <a:gd name="T47" fmla="*/ 0 h 64"/>
                      <a:gd name="T48" fmla="*/ 1 w 46"/>
                      <a:gd name="T49" fmla="*/ 0 h 64"/>
                      <a:gd name="T50" fmla="*/ 1 w 46"/>
                      <a:gd name="T51" fmla="*/ 0 h 64"/>
                      <a:gd name="T52" fmla="*/ 1 w 46"/>
                      <a:gd name="T53" fmla="*/ 0 h 64"/>
                      <a:gd name="T54" fmla="*/ 1 w 46"/>
                      <a:gd name="T55" fmla="*/ 0 h 64"/>
                      <a:gd name="T56" fmla="*/ 1 w 46"/>
                      <a:gd name="T57" fmla="*/ 0 h 64"/>
                      <a:gd name="T58" fmla="*/ 1 w 46"/>
                      <a:gd name="T59" fmla="*/ 0 h 64"/>
                      <a:gd name="T60" fmla="*/ 1 w 46"/>
                      <a:gd name="T61" fmla="*/ 0 h 64"/>
                      <a:gd name="T62" fmla="*/ 1 w 46"/>
                      <a:gd name="T63" fmla="*/ 0 h 64"/>
                      <a:gd name="T64" fmla="*/ 1 w 46"/>
                      <a:gd name="T65" fmla="*/ 0 h 64"/>
                      <a:gd name="T66" fmla="*/ 1 w 46"/>
                      <a:gd name="T67" fmla="*/ 0 h 64"/>
                      <a:gd name="T68" fmla="*/ 1 w 46"/>
                      <a:gd name="T69" fmla="*/ 0 h 64"/>
                      <a:gd name="T70" fmla="*/ 1 w 46"/>
                      <a:gd name="T71" fmla="*/ 0 h 64"/>
                      <a:gd name="T72" fmla="*/ 1 w 46"/>
                      <a:gd name="T73" fmla="*/ 0 h 64"/>
                      <a:gd name="T74" fmla="*/ 1 w 46"/>
                      <a:gd name="T75" fmla="*/ 0 h 64"/>
                      <a:gd name="T76" fmla="*/ 1 w 46"/>
                      <a:gd name="T77" fmla="*/ 0 h 64"/>
                      <a:gd name="T78" fmla="*/ 1 w 46"/>
                      <a:gd name="T79" fmla="*/ 0 h 64"/>
                      <a:gd name="T80" fmla="*/ 1 w 46"/>
                      <a:gd name="T81" fmla="*/ 0 h 64"/>
                      <a:gd name="T82" fmla="*/ 1 w 46"/>
                      <a:gd name="T83" fmla="*/ 0 h 64"/>
                      <a:gd name="T84" fmla="*/ 1 w 46"/>
                      <a:gd name="T85" fmla="*/ 0 h 64"/>
                      <a:gd name="T86" fmla="*/ 1 w 46"/>
                      <a:gd name="T87" fmla="*/ 0 h 64"/>
                      <a:gd name="T88" fmla="*/ 0 w 46"/>
                      <a:gd name="T89" fmla="*/ 0 h 64"/>
                      <a:gd name="T90" fmla="*/ 1 w 46"/>
                      <a:gd name="T91" fmla="*/ 0 h 64"/>
                      <a:gd name="T92" fmla="*/ 1 w 46"/>
                      <a:gd name="T93" fmla="*/ 0 h 64"/>
                      <a:gd name="T94" fmla="*/ 1 w 46"/>
                      <a:gd name="T95" fmla="*/ 0 h 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
                      <a:gd name="T145" fmla="*/ 0 h 64"/>
                      <a:gd name="T146" fmla="*/ 46 w 46"/>
                      <a:gd name="T147" fmla="*/ 64 h 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 h="64">
                        <a:moveTo>
                          <a:pt x="2" y="24"/>
                        </a:moveTo>
                        <a:lnTo>
                          <a:pt x="3" y="28"/>
                        </a:lnTo>
                        <a:lnTo>
                          <a:pt x="5" y="31"/>
                        </a:lnTo>
                        <a:lnTo>
                          <a:pt x="6" y="34"/>
                        </a:lnTo>
                        <a:lnTo>
                          <a:pt x="9" y="37"/>
                        </a:lnTo>
                        <a:lnTo>
                          <a:pt x="12" y="40"/>
                        </a:lnTo>
                        <a:lnTo>
                          <a:pt x="14" y="42"/>
                        </a:lnTo>
                        <a:lnTo>
                          <a:pt x="18" y="43"/>
                        </a:lnTo>
                        <a:lnTo>
                          <a:pt x="18" y="46"/>
                        </a:lnTo>
                        <a:lnTo>
                          <a:pt x="18" y="49"/>
                        </a:lnTo>
                        <a:lnTo>
                          <a:pt x="17" y="57"/>
                        </a:lnTo>
                        <a:lnTo>
                          <a:pt x="24" y="63"/>
                        </a:lnTo>
                        <a:lnTo>
                          <a:pt x="28" y="64"/>
                        </a:lnTo>
                        <a:lnTo>
                          <a:pt x="33" y="64"/>
                        </a:lnTo>
                        <a:lnTo>
                          <a:pt x="37" y="64"/>
                        </a:lnTo>
                        <a:lnTo>
                          <a:pt x="39" y="60"/>
                        </a:lnTo>
                        <a:lnTo>
                          <a:pt x="40" y="48"/>
                        </a:lnTo>
                        <a:lnTo>
                          <a:pt x="43" y="43"/>
                        </a:lnTo>
                        <a:lnTo>
                          <a:pt x="45" y="37"/>
                        </a:lnTo>
                        <a:lnTo>
                          <a:pt x="46" y="31"/>
                        </a:lnTo>
                        <a:lnTo>
                          <a:pt x="46" y="24"/>
                        </a:lnTo>
                        <a:lnTo>
                          <a:pt x="46" y="19"/>
                        </a:lnTo>
                        <a:lnTo>
                          <a:pt x="46" y="18"/>
                        </a:lnTo>
                        <a:lnTo>
                          <a:pt x="45" y="12"/>
                        </a:lnTo>
                        <a:lnTo>
                          <a:pt x="43" y="11"/>
                        </a:lnTo>
                        <a:lnTo>
                          <a:pt x="39" y="9"/>
                        </a:lnTo>
                        <a:lnTo>
                          <a:pt x="37" y="6"/>
                        </a:lnTo>
                        <a:lnTo>
                          <a:pt x="34" y="5"/>
                        </a:lnTo>
                        <a:lnTo>
                          <a:pt x="31" y="6"/>
                        </a:lnTo>
                        <a:lnTo>
                          <a:pt x="30" y="3"/>
                        </a:lnTo>
                        <a:lnTo>
                          <a:pt x="25" y="2"/>
                        </a:lnTo>
                        <a:lnTo>
                          <a:pt x="23" y="5"/>
                        </a:lnTo>
                        <a:lnTo>
                          <a:pt x="20" y="0"/>
                        </a:lnTo>
                        <a:lnTo>
                          <a:pt x="15" y="2"/>
                        </a:lnTo>
                        <a:lnTo>
                          <a:pt x="12" y="9"/>
                        </a:lnTo>
                        <a:lnTo>
                          <a:pt x="12" y="12"/>
                        </a:lnTo>
                        <a:lnTo>
                          <a:pt x="11" y="18"/>
                        </a:lnTo>
                        <a:lnTo>
                          <a:pt x="9" y="24"/>
                        </a:lnTo>
                        <a:lnTo>
                          <a:pt x="8" y="21"/>
                        </a:lnTo>
                        <a:lnTo>
                          <a:pt x="8" y="16"/>
                        </a:lnTo>
                        <a:lnTo>
                          <a:pt x="6" y="14"/>
                        </a:lnTo>
                        <a:lnTo>
                          <a:pt x="5" y="12"/>
                        </a:lnTo>
                        <a:lnTo>
                          <a:pt x="3" y="11"/>
                        </a:lnTo>
                        <a:lnTo>
                          <a:pt x="2" y="11"/>
                        </a:lnTo>
                        <a:lnTo>
                          <a:pt x="0" y="12"/>
                        </a:lnTo>
                        <a:lnTo>
                          <a:pt x="2" y="15"/>
                        </a:lnTo>
                        <a:lnTo>
                          <a:pt x="2" y="19"/>
                        </a:lnTo>
                        <a:lnTo>
                          <a:pt x="2" y="24"/>
                        </a:lnTo>
                        <a:close/>
                      </a:path>
                    </a:pathLst>
                  </a:custGeom>
                  <a:solidFill>
                    <a:srgbClr val="FFC080"/>
                  </a:solidFill>
                  <a:ln w="1588">
                    <a:solidFill>
                      <a:srgbClr val="402000"/>
                    </a:solidFill>
                    <a:round/>
                    <a:headEnd/>
                    <a:tailEnd/>
                  </a:ln>
                </p:spPr>
                <p:txBody>
                  <a:bodyPr/>
                  <a:lstStyle/>
                  <a:p>
                    <a:endParaRPr lang="es-AR" sz="1662"/>
                  </a:p>
                </p:txBody>
              </p:sp>
              <p:sp>
                <p:nvSpPr>
                  <p:cNvPr id="37624" name="Forma libre 222">
                    <a:extLst>
                      <a:ext uri="{FF2B5EF4-FFF2-40B4-BE49-F238E27FC236}">
                        <a16:creationId xmlns:a16="http://schemas.microsoft.com/office/drawing/2014/main" id="{69B1897E-DE5E-423C-9D27-FFFEAE92122B}"/>
                      </a:ext>
                    </a:extLst>
                  </p:cNvPr>
                  <p:cNvSpPr>
                    <a:spLocks/>
                  </p:cNvSpPr>
                  <p:nvPr/>
                </p:nvSpPr>
                <p:spPr bwMode="auto">
                  <a:xfrm>
                    <a:off x="4598" y="1049"/>
                    <a:ext cx="11" cy="12"/>
                  </a:xfrm>
                  <a:custGeom>
                    <a:avLst/>
                    <a:gdLst>
                      <a:gd name="T0" fmla="*/ 0 w 24"/>
                      <a:gd name="T1" fmla="*/ 0 h 23"/>
                      <a:gd name="T2" fmla="*/ 0 w 24"/>
                      <a:gd name="T3" fmla="*/ 1 h 23"/>
                      <a:gd name="T4" fmla="*/ 0 w 24"/>
                      <a:gd name="T5" fmla="*/ 1 h 23"/>
                      <a:gd name="T6" fmla="*/ 0 w 24"/>
                      <a:gd name="T7" fmla="*/ 1 h 23"/>
                      <a:gd name="T8" fmla="*/ 0 w 24"/>
                      <a:gd name="T9" fmla="*/ 1 h 23"/>
                      <a:gd name="T10" fmla="*/ 0 w 24"/>
                      <a:gd name="T11" fmla="*/ 1 h 23"/>
                      <a:gd name="T12" fmla="*/ 0 w 24"/>
                      <a:gd name="T13" fmla="*/ 1 h 23"/>
                      <a:gd name="T14" fmla="*/ 0 w 24"/>
                      <a:gd name="T15" fmla="*/ 1 h 23"/>
                      <a:gd name="T16" fmla="*/ 0 w 24"/>
                      <a:gd name="T17" fmla="*/ 1 h 23"/>
                      <a:gd name="T18" fmla="*/ 0 w 24"/>
                      <a:gd name="T19" fmla="*/ 1 h 23"/>
                      <a:gd name="T20" fmla="*/ 0 w 24"/>
                      <a:gd name="T21" fmla="*/ 1 h 23"/>
                      <a:gd name="T22" fmla="*/ 0 w 24"/>
                      <a:gd name="T23" fmla="*/ 1 h 23"/>
                      <a:gd name="T24" fmla="*/ 0 w 24"/>
                      <a:gd name="T25" fmla="*/ 1 h 23"/>
                      <a:gd name="T26" fmla="*/ 0 w 24"/>
                      <a:gd name="T27" fmla="*/ 1 h 23"/>
                      <a:gd name="T28" fmla="*/ 0 w 24"/>
                      <a:gd name="T29" fmla="*/ 1 h 23"/>
                      <a:gd name="T30" fmla="*/ 0 w 24"/>
                      <a:gd name="T31" fmla="*/ 1 h 23"/>
                      <a:gd name="T32" fmla="*/ 0 w 24"/>
                      <a:gd name="T33" fmla="*/ 1 h 23"/>
                      <a:gd name="T34" fmla="*/ 0 w 24"/>
                      <a:gd name="T35" fmla="*/ 1 h 23"/>
                      <a:gd name="T36" fmla="*/ 0 w 24"/>
                      <a:gd name="T37" fmla="*/ 1 h 23"/>
                      <a:gd name="T38" fmla="*/ 0 w 24"/>
                      <a:gd name="T39" fmla="*/ 1 h 23"/>
                      <a:gd name="T40" fmla="*/ 0 w 24"/>
                      <a:gd name="T41" fmla="*/ 1 h 23"/>
                      <a:gd name="T42" fmla="*/ 0 w 24"/>
                      <a:gd name="T43" fmla="*/ 1 h 23"/>
                      <a:gd name="T44" fmla="*/ 0 w 24"/>
                      <a:gd name="T45" fmla="*/ 1 h 23"/>
                      <a:gd name="T46" fmla="*/ 0 w 24"/>
                      <a:gd name="T47" fmla="*/ 1 h 23"/>
                      <a:gd name="T48" fmla="*/ 0 w 24"/>
                      <a:gd name="T49" fmla="*/ 1 h 23"/>
                      <a:gd name="T50" fmla="*/ 0 w 24"/>
                      <a:gd name="T51" fmla="*/ 1 h 23"/>
                      <a:gd name="T52" fmla="*/ 0 w 24"/>
                      <a:gd name="T53" fmla="*/ 1 h 23"/>
                      <a:gd name="T54" fmla="*/ 0 w 24"/>
                      <a:gd name="T55" fmla="*/ 1 h 23"/>
                      <a:gd name="T56" fmla="*/ 0 w 24"/>
                      <a:gd name="T57" fmla="*/ 1 h 23"/>
                      <a:gd name="T58" fmla="*/ 0 w 24"/>
                      <a:gd name="T59" fmla="*/ 1 h 23"/>
                      <a:gd name="T60" fmla="*/ 0 w 24"/>
                      <a:gd name="T61" fmla="*/ 1 h 23"/>
                      <a:gd name="T62" fmla="*/ 0 w 24"/>
                      <a:gd name="T63" fmla="*/ 1 h 23"/>
                      <a:gd name="T64" fmla="*/ 0 w 24"/>
                      <a:gd name="T65" fmla="*/ 1 h 23"/>
                      <a:gd name="T66" fmla="*/ 0 w 24"/>
                      <a:gd name="T67" fmla="*/ 1 h 23"/>
                      <a:gd name="T68" fmla="*/ 0 w 24"/>
                      <a:gd name="T69" fmla="*/ 1 h 23"/>
                      <a:gd name="T70" fmla="*/ 0 w 24"/>
                      <a:gd name="T71" fmla="*/ 1 h 23"/>
                      <a:gd name="T72" fmla="*/ 0 w 24"/>
                      <a:gd name="T73" fmla="*/ 1 h 23"/>
                      <a:gd name="T74" fmla="*/ 0 w 24"/>
                      <a:gd name="T75" fmla="*/ 1 h 23"/>
                      <a:gd name="T76" fmla="*/ 0 w 24"/>
                      <a:gd name="T77" fmla="*/ 1 h 23"/>
                      <a:gd name="T78" fmla="*/ 0 w 24"/>
                      <a:gd name="T79" fmla="*/ 1 h 23"/>
                      <a:gd name="T80" fmla="*/ 0 w 24"/>
                      <a:gd name="T81" fmla="*/ 1 h 23"/>
                      <a:gd name="T82" fmla="*/ 0 w 24"/>
                      <a:gd name="T83" fmla="*/ 1 h 23"/>
                      <a:gd name="T84" fmla="*/ 0 w 24"/>
                      <a:gd name="T85" fmla="*/ 1 h 23"/>
                      <a:gd name="T86" fmla="*/ 0 w 24"/>
                      <a:gd name="T87" fmla="*/ 1 h 23"/>
                      <a:gd name="T88" fmla="*/ 0 w 24"/>
                      <a:gd name="T89" fmla="*/ 1 h 23"/>
                      <a:gd name="T90" fmla="*/ 0 w 24"/>
                      <a:gd name="T91" fmla="*/ 1 h 23"/>
                      <a:gd name="T92" fmla="*/ 0 w 24"/>
                      <a:gd name="T93" fmla="*/ 1 h 23"/>
                      <a:gd name="T94" fmla="*/ 0 w 24"/>
                      <a:gd name="T95" fmla="*/ 1 h 23"/>
                      <a:gd name="T96" fmla="*/ 0 w 24"/>
                      <a:gd name="T97" fmla="*/ 0 h 23"/>
                      <a:gd name="T98" fmla="*/ 0 w 24"/>
                      <a:gd name="T99" fmla="*/ 0 h 2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
                      <a:gd name="T151" fmla="*/ 0 h 23"/>
                      <a:gd name="T152" fmla="*/ 24 w 24"/>
                      <a:gd name="T153" fmla="*/ 23 h 2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 h="23">
                        <a:moveTo>
                          <a:pt x="2" y="0"/>
                        </a:moveTo>
                        <a:lnTo>
                          <a:pt x="3" y="6"/>
                        </a:lnTo>
                        <a:lnTo>
                          <a:pt x="4" y="9"/>
                        </a:lnTo>
                        <a:lnTo>
                          <a:pt x="2" y="16"/>
                        </a:lnTo>
                        <a:lnTo>
                          <a:pt x="3" y="17"/>
                        </a:lnTo>
                        <a:lnTo>
                          <a:pt x="4" y="19"/>
                        </a:lnTo>
                        <a:lnTo>
                          <a:pt x="7" y="19"/>
                        </a:lnTo>
                        <a:lnTo>
                          <a:pt x="9" y="14"/>
                        </a:lnTo>
                        <a:lnTo>
                          <a:pt x="10" y="11"/>
                        </a:lnTo>
                        <a:lnTo>
                          <a:pt x="10" y="7"/>
                        </a:lnTo>
                        <a:lnTo>
                          <a:pt x="9" y="1"/>
                        </a:lnTo>
                        <a:lnTo>
                          <a:pt x="10" y="3"/>
                        </a:lnTo>
                        <a:lnTo>
                          <a:pt x="10" y="7"/>
                        </a:lnTo>
                        <a:lnTo>
                          <a:pt x="12" y="10"/>
                        </a:lnTo>
                        <a:lnTo>
                          <a:pt x="12" y="11"/>
                        </a:lnTo>
                        <a:lnTo>
                          <a:pt x="10" y="14"/>
                        </a:lnTo>
                        <a:lnTo>
                          <a:pt x="9" y="17"/>
                        </a:lnTo>
                        <a:lnTo>
                          <a:pt x="9" y="20"/>
                        </a:lnTo>
                        <a:lnTo>
                          <a:pt x="10" y="22"/>
                        </a:lnTo>
                        <a:lnTo>
                          <a:pt x="13" y="22"/>
                        </a:lnTo>
                        <a:lnTo>
                          <a:pt x="15" y="19"/>
                        </a:lnTo>
                        <a:lnTo>
                          <a:pt x="19" y="14"/>
                        </a:lnTo>
                        <a:lnTo>
                          <a:pt x="18" y="13"/>
                        </a:lnTo>
                        <a:lnTo>
                          <a:pt x="18" y="9"/>
                        </a:lnTo>
                        <a:lnTo>
                          <a:pt x="19" y="11"/>
                        </a:lnTo>
                        <a:lnTo>
                          <a:pt x="19" y="14"/>
                        </a:lnTo>
                        <a:lnTo>
                          <a:pt x="16" y="19"/>
                        </a:lnTo>
                        <a:lnTo>
                          <a:pt x="16" y="20"/>
                        </a:lnTo>
                        <a:lnTo>
                          <a:pt x="18" y="23"/>
                        </a:lnTo>
                        <a:lnTo>
                          <a:pt x="19" y="23"/>
                        </a:lnTo>
                        <a:lnTo>
                          <a:pt x="21" y="22"/>
                        </a:lnTo>
                        <a:lnTo>
                          <a:pt x="24" y="19"/>
                        </a:lnTo>
                        <a:lnTo>
                          <a:pt x="21" y="23"/>
                        </a:lnTo>
                        <a:lnTo>
                          <a:pt x="19" y="23"/>
                        </a:lnTo>
                        <a:lnTo>
                          <a:pt x="18" y="23"/>
                        </a:lnTo>
                        <a:lnTo>
                          <a:pt x="16" y="22"/>
                        </a:lnTo>
                        <a:lnTo>
                          <a:pt x="15" y="20"/>
                        </a:lnTo>
                        <a:lnTo>
                          <a:pt x="15" y="22"/>
                        </a:lnTo>
                        <a:lnTo>
                          <a:pt x="12" y="23"/>
                        </a:lnTo>
                        <a:lnTo>
                          <a:pt x="9" y="23"/>
                        </a:lnTo>
                        <a:lnTo>
                          <a:pt x="7" y="20"/>
                        </a:lnTo>
                        <a:lnTo>
                          <a:pt x="7" y="19"/>
                        </a:lnTo>
                        <a:lnTo>
                          <a:pt x="6" y="19"/>
                        </a:lnTo>
                        <a:lnTo>
                          <a:pt x="4" y="19"/>
                        </a:lnTo>
                        <a:lnTo>
                          <a:pt x="2" y="17"/>
                        </a:lnTo>
                        <a:lnTo>
                          <a:pt x="2" y="16"/>
                        </a:lnTo>
                        <a:lnTo>
                          <a:pt x="3" y="9"/>
                        </a:lnTo>
                        <a:lnTo>
                          <a:pt x="2" y="6"/>
                        </a:lnTo>
                        <a:lnTo>
                          <a:pt x="0" y="0"/>
                        </a:lnTo>
                        <a:lnTo>
                          <a:pt x="2"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625" name="Forma libre 223">
                    <a:extLst>
                      <a:ext uri="{FF2B5EF4-FFF2-40B4-BE49-F238E27FC236}">
                        <a16:creationId xmlns:a16="http://schemas.microsoft.com/office/drawing/2014/main" id="{5047F87B-FA18-4713-832A-FB2EEAE6F722}"/>
                      </a:ext>
                    </a:extLst>
                  </p:cNvPr>
                  <p:cNvSpPr>
                    <a:spLocks/>
                  </p:cNvSpPr>
                  <p:nvPr/>
                </p:nvSpPr>
                <p:spPr bwMode="auto">
                  <a:xfrm>
                    <a:off x="4600" y="1055"/>
                    <a:ext cx="2" cy="1"/>
                  </a:xfrm>
                  <a:custGeom>
                    <a:avLst/>
                    <a:gdLst>
                      <a:gd name="T0" fmla="*/ 0 w 5"/>
                      <a:gd name="T1" fmla="*/ 1 h 1"/>
                      <a:gd name="T2" fmla="*/ 0 w 5"/>
                      <a:gd name="T3" fmla="*/ 1 h 1"/>
                      <a:gd name="T4" fmla="*/ 0 w 5"/>
                      <a:gd name="T5" fmla="*/ 1 h 1"/>
                      <a:gd name="T6" fmla="*/ 0 w 5"/>
                      <a:gd name="T7" fmla="*/ 0 h 1"/>
                      <a:gd name="T8" fmla="*/ 0 w 5"/>
                      <a:gd name="T9" fmla="*/ 1 h 1"/>
                      <a:gd name="T10" fmla="*/ 0 60000 65536"/>
                      <a:gd name="T11" fmla="*/ 0 60000 65536"/>
                      <a:gd name="T12" fmla="*/ 0 60000 65536"/>
                      <a:gd name="T13" fmla="*/ 0 60000 65536"/>
                      <a:gd name="T14" fmla="*/ 0 60000 65536"/>
                      <a:gd name="T15" fmla="*/ 0 w 5"/>
                      <a:gd name="T16" fmla="*/ 0 h 1"/>
                      <a:gd name="T17" fmla="*/ 5 w 5"/>
                      <a:gd name="T18" fmla="*/ 1 h 1"/>
                    </a:gdLst>
                    <a:ahLst/>
                    <a:cxnLst>
                      <a:cxn ang="T10">
                        <a:pos x="T0" y="T1"/>
                      </a:cxn>
                      <a:cxn ang="T11">
                        <a:pos x="T2" y="T3"/>
                      </a:cxn>
                      <a:cxn ang="T12">
                        <a:pos x="T4" y="T5"/>
                      </a:cxn>
                      <a:cxn ang="T13">
                        <a:pos x="T6" y="T7"/>
                      </a:cxn>
                      <a:cxn ang="T14">
                        <a:pos x="T8" y="T9"/>
                      </a:cxn>
                    </a:cxnLst>
                    <a:rect l="T15" t="T16" r="T17" b="T18"/>
                    <a:pathLst>
                      <a:path w="5" h="1">
                        <a:moveTo>
                          <a:pt x="0" y="1"/>
                        </a:moveTo>
                        <a:lnTo>
                          <a:pt x="2" y="1"/>
                        </a:lnTo>
                        <a:lnTo>
                          <a:pt x="5" y="1"/>
                        </a:lnTo>
                        <a:lnTo>
                          <a:pt x="2" y="0"/>
                        </a:lnTo>
                        <a:lnTo>
                          <a:pt x="0" y="1"/>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626" name="Forma libre 224">
                    <a:extLst>
                      <a:ext uri="{FF2B5EF4-FFF2-40B4-BE49-F238E27FC236}">
                        <a16:creationId xmlns:a16="http://schemas.microsoft.com/office/drawing/2014/main" id="{4A8FF2AA-2687-4097-AE12-2C5C8E087B8C}"/>
                      </a:ext>
                    </a:extLst>
                  </p:cNvPr>
                  <p:cNvSpPr>
                    <a:spLocks/>
                  </p:cNvSpPr>
                  <p:nvPr/>
                </p:nvSpPr>
                <p:spPr bwMode="auto">
                  <a:xfrm>
                    <a:off x="4602" y="1057"/>
                    <a:ext cx="3" cy="1"/>
                  </a:xfrm>
                  <a:custGeom>
                    <a:avLst/>
                    <a:gdLst>
                      <a:gd name="T0" fmla="*/ 1 w 6"/>
                      <a:gd name="T1" fmla="*/ 0 h 3"/>
                      <a:gd name="T2" fmla="*/ 1 w 6"/>
                      <a:gd name="T3" fmla="*/ 0 h 3"/>
                      <a:gd name="T4" fmla="*/ 1 w 6"/>
                      <a:gd name="T5" fmla="*/ 0 h 3"/>
                      <a:gd name="T6" fmla="*/ 1 w 6"/>
                      <a:gd name="T7" fmla="*/ 0 h 3"/>
                      <a:gd name="T8" fmla="*/ 0 w 6"/>
                      <a:gd name="T9" fmla="*/ 0 h 3"/>
                      <a:gd name="T10" fmla="*/ 1 w 6"/>
                      <a:gd name="T11" fmla="*/ 0 h 3"/>
                      <a:gd name="T12" fmla="*/ 1 w 6"/>
                      <a:gd name="T13" fmla="*/ 0 h 3"/>
                      <a:gd name="T14" fmla="*/ 1 w 6"/>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3"/>
                      <a:gd name="T26" fmla="*/ 6 w 6"/>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3">
                        <a:moveTo>
                          <a:pt x="6" y="1"/>
                        </a:moveTo>
                        <a:lnTo>
                          <a:pt x="4" y="1"/>
                        </a:lnTo>
                        <a:lnTo>
                          <a:pt x="3" y="1"/>
                        </a:lnTo>
                        <a:lnTo>
                          <a:pt x="1" y="0"/>
                        </a:lnTo>
                        <a:lnTo>
                          <a:pt x="0" y="3"/>
                        </a:lnTo>
                        <a:lnTo>
                          <a:pt x="1" y="1"/>
                        </a:lnTo>
                        <a:lnTo>
                          <a:pt x="3" y="1"/>
                        </a:lnTo>
                        <a:lnTo>
                          <a:pt x="6" y="1"/>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627" name="Forma libre 225">
                    <a:extLst>
                      <a:ext uri="{FF2B5EF4-FFF2-40B4-BE49-F238E27FC236}">
                        <a16:creationId xmlns:a16="http://schemas.microsoft.com/office/drawing/2014/main" id="{42066EE1-3FDB-48F0-8AC2-46B5109613F7}"/>
                      </a:ext>
                    </a:extLst>
                  </p:cNvPr>
                  <p:cNvSpPr>
                    <a:spLocks/>
                  </p:cNvSpPr>
                  <p:nvPr/>
                </p:nvSpPr>
                <p:spPr bwMode="auto">
                  <a:xfrm>
                    <a:off x="4606" y="1058"/>
                    <a:ext cx="3" cy="1"/>
                  </a:xfrm>
                  <a:custGeom>
                    <a:avLst/>
                    <a:gdLst>
                      <a:gd name="T0" fmla="*/ 0 w 4"/>
                      <a:gd name="T1" fmla="*/ 1 h 1"/>
                      <a:gd name="T2" fmla="*/ 1 w 4"/>
                      <a:gd name="T3" fmla="*/ 0 h 1"/>
                      <a:gd name="T4" fmla="*/ 2 w 4"/>
                      <a:gd name="T5" fmla="*/ 0 h 1"/>
                      <a:gd name="T6" fmla="*/ 2 w 4"/>
                      <a:gd name="T7" fmla="*/ 1 h 1"/>
                      <a:gd name="T8" fmla="*/ 2 w 4"/>
                      <a:gd name="T9" fmla="*/ 1 h 1"/>
                      <a:gd name="T10" fmla="*/ 2 w 4"/>
                      <a:gd name="T11" fmla="*/ 0 h 1"/>
                      <a:gd name="T12" fmla="*/ 0 w 4"/>
                      <a:gd name="T13" fmla="*/ 1 h 1"/>
                      <a:gd name="T14" fmla="*/ 0 60000 65536"/>
                      <a:gd name="T15" fmla="*/ 0 60000 65536"/>
                      <a:gd name="T16" fmla="*/ 0 60000 65536"/>
                      <a:gd name="T17" fmla="*/ 0 60000 65536"/>
                      <a:gd name="T18" fmla="*/ 0 60000 65536"/>
                      <a:gd name="T19" fmla="*/ 0 60000 65536"/>
                      <a:gd name="T20" fmla="*/ 0 60000 65536"/>
                      <a:gd name="T21" fmla="*/ 0 w 4"/>
                      <a:gd name="T22" fmla="*/ 0 h 1"/>
                      <a:gd name="T23" fmla="*/ 4 w 4"/>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1">
                        <a:moveTo>
                          <a:pt x="0" y="1"/>
                        </a:moveTo>
                        <a:lnTo>
                          <a:pt x="1" y="0"/>
                        </a:lnTo>
                        <a:lnTo>
                          <a:pt x="3" y="0"/>
                        </a:lnTo>
                        <a:lnTo>
                          <a:pt x="4" y="1"/>
                        </a:lnTo>
                        <a:lnTo>
                          <a:pt x="3" y="1"/>
                        </a:lnTo>
                        <a:lnTo>
                          <a:pt x="3" y="0"/>
                        </a:lnTo>
                        <a:lnTo>
                          <a:pt x="0" y="1"/>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628" name="Forma libre 226">
                    <a:extLst>
                      <a:ext uri="{FF2B5EF4-FFF2-40B4-BE49-F238E27FC236}">
                        <a16:creationId xmlns:a16="http://schemas.microsoft.com/office/drawing/2014/main" id="{F568AFC3-8629-44A3-891F-087DA866DCE2}"/>
                      </a:ext>
                    </a:extLst>
                  </p:cNvPr>
                  <p:cNvSpPr>
                    <a:spLocks/>
                  </p:cNvSpPr>
                  <p:nvPr/>
                </p:nvSpPr>
                <p:spPr bwMode="auto">
                  <a:xfrm>
                    <a:off x="4599" y="1061"/>
                    <a:ext cx="2" cy="6"/>
                  </a:xfrm>
                  <a:custGeom>
                    <a:avLst/>
                    <a:gdLst>
                      <a:gd name="T0" fmla="*/ 0 w 4"/>
                      <a:gd name="T1" fmla="*/ 0 h 14"/>
                      <a:gd name="T2" fmla="*/ 1 w 4"/>
                      <a:gd name="T3" fmla="*/ 0 h 14"/>
                      <a:gd name="T4" fmla="*/ 1 w 4"/>
                      <a:gd name="T5" fmla="*/ 0 h 14"/>
                      <a:gd name="T6" fmla="*/ 1 w 4"/>
                      <a:gd name="T7" fmla="*/ 0 h 14"/>
                      <a:gd name="T8" fmla="*/ 1 w 4"/>
                      <a:gd name="T9" fmla="*/ 0 h 14"/>
                      <a:gd name="T10" fmla="*/ 1 w 4"/>
                      <a:gd name="T11" fmla="*/ 0 h 14"/>
                      <a:gd name="T12" fmla="*/ 1 w 4"/>
                      <a:gd name="T13" fmla="*/ 0 h 14"/>
                      <a:gd name="T14" fmla="*/ 0 w 4"/>
                      <a:gd name="T15" fmla="*/ 0 h 1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14"/>
                      <a:gd name="T26" fmla="*/ 4 w 4"/>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14">
                        <a:moveTo>
                          <a:pt x="0" y="0"/>
                        </a:moveTo>
                        <a:lnTo>
                          <a:pt x="3" y="3"/>
                        </a:lnTo>
                        <a:lnTo>
                          <a:pt x="4" y="8"/>
                        </a:lnTo>
                        <a:lnTo>
                          <a:pt x="4" y="14"/>
                        </a:lnTo>
                        <a:lnTo>
                          <a:pt x="4" y="8"/>
                        </a:lnTo>
                        <a:lnTo>
                          <a:pt x="4" y="5"/>
                        </a:lnTo>
                        <a:lnTo>
                          <a:pt x="4" y="3"/>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629" name="Forma libre 227">
                    <a:extLst>
                      <a:ext uri="{FF2B5EF4-FFF2-40B4-BE49-F238E27FC236}">
                        <a16:creationId xmlns:a16="http://schemas.microsoft.com/office/drawing/2014/main" id="{794BFC73-5275-4B6F-A0AF-BF73AEE86B90}"/>
                      </a:ext>
                    </a:extLst>
                  </p:cNvPr>
                  <p:cNvSpPr>
                    <a:spLocks/>
                  </p:cNvSpPr>
                  <p:nvPr/>
                </p:nvSpPr>
                <p:spPr bwMode="auto">
                  <a:xfrm>
                    <a:off x="4592" y="1058"/>
                    <a:ext cx="5" cy="2"/>
                  </a:xfrm>
                  <a:custGeom>
                    <a:avLst/>
                    <a:gdLst>
                      <a:gd name="T0" fmla="*/ 0 w 9"/>
                      <a:gd name="T1" fmla="*/ 0 h 5"/>
                      <a:gd name="T2" fmla="*/ 1 w 9"/>
                      <a:gd name="T3" fmla="*/ 0 h 5"/>
                      <a:gd name="T4" fmla="*/ 1 w 9"/>
                      <a:gd name="T5" fmla="*/ 0 h 5"/>
                      <a:gd name="T6" fmla="*/ 1 w 9"/>
                      <a:gd name="T7" fmla="*/ 0 h 5"/>
                      <a:gd name="T8" fmla="*/ 0 w 9"/>
                      <a:gd name="T9" fmla="*/ 0 h 5"/>
                      <a:gd name="T10" fmla="*/ 0 w 9"/>
                      <a:gd name="T11" fmla="*/ 0 h 5"/>
                      <a:gd name="T12" fmla="*/ 0 60000 65536"/>
                      <a:gd name="T13" fmla="*/ 0 60000 65536"/>
                      <a:gd name="T14" fmla="*/ 0 60000 65536"/>
                      <a:gd name="T15" fmla="*/ 0 60000 65536"/>
                      <a:gd name="T16" fmla="*/ 0 60000 65536"/>
                      <a:gd name="T17" fmla="*/ 0 60000 65536"/>
                      <a:gd name="T18" fmla="*/ 0 w 9"/>
                      <a:gd name="T19" fmla="*/ 0 h 5"/>
                      <a:gd name="T20" fmla="*/ 9 w 9"/>
                      <a:gd name="T21" fmla="*/ 5 h 5"/>
                    </a:gdLst>
                    <a:ahLst/>
                    <a:cxnLst>
                      <a:cxn ang="T12">
                        <a:pos x="T0" y="T1"/>
                      </a:cxn>
                      <a:cxn ang="T13">
                        <a:pos x="T2" y="T3"/>
                      </a:cxn>
                      <a:cxn ang="T14">
                        <a:pos x="T4" y="T5"/>
                      </a:cxn>
                      <a:cxn ang="T15">
                        <a:pos x="T6" y="T7"/>
                      </a:cxn>
                      <a:cxn ang="T16">
                        <a:pos x="T8" y="T9"/>
                      </a:cxn>
                      <a:cxn ang="T17">
                        <a:pos x="T10" y="T11"/>
                      </a:cxn>
                    </a:cxnLst>
                    <a:rect l="T18" t="T19" r="T20" b="T21"/>
                    <a:pathLst>
                      <a:path w="9" h="5">
                        <a:moveTo>
                          <a:pt x="0" y="2"/>
                        </a:moveTo>
                        <a:lnTo>
                          <a:pt x="3" y="3"/>
                        </a:lnTo>
                        <a:lnTo>
                          <a:pt x="9" y="5"/>
                        </a:lnTo>
                        <a:lnTo>
                          <a:pt x="4" y="2"/>
                        </a:lnTo>
                        <a:lnTo>
                          <a:pt x="0" y="0"/>
                        </a:lnTo>
                        <a:lnTo>
                          <a:pt x="0" y="2"/>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630" name="Forma libre 228">
                    <a:extLst>
                      <a:ext uri="{FF2B5EF4-FFF2-40B4-BE49-F238E27FC236}">
                        <a16:creationId xmlns:a16="http://schemas.microsoft.com/office/drawing/2014/main" id="{E5E6E0B0-EF7B-4E38-AE3B-9DF2C786E689}"/>
                      </a:ext>
                    </a:extLst>
                  </p:cNvPr>
                  <p:cNvSpPr>
                    <a:spLocks/>
                  </p:cNvSpPr>
                  <p:nvPr/>
                </p:nvSpPr>
                <p:spPr bwMode="auto">
                  <a:xfrm>
                    <a:off x="4598" y="1068"/>
                    <a:ext cx="3" cy="3"/>
                  </a:xfrm>
                  <a:custGeom>
                    <a:avLst/>
                    <a:gdLst>
                      <a:gd name="T0" fmla="*/ 0 w 7"/>
                      <a:gd name="T1" fmla="*/ 0 h 6"/>
                      <a:gd name="T2" fmla="*/ 0 w 7"/>
                      <a:gd name="T3" fmla="*/ 1 h 6"/>
                      <a:gd name="T4" fmla="*/ 0 w 7"/>
                      <a:gd name="T5" fmla="*/ 1 h 6"/>
                      <a:gd name="T6" fmla="*/ 0 w 7"/>
                      <a:gd name="T7" fmla="*/ 1 h 6"/>
                      <a:gd name="T8" fmla="*/ 0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7" y="0"/>
                        </a:moveTo>
                        <a:lnTo>
                          <a:pt x="4" y="3"/>
                        </a:lnTo>
                        <a:lnTo>
                          <a:pt x="0" y="6"/>
                        </a:lnTo>
                        <a:lnTo>
                          <a:pt x="6" y="5"/>
                        </a:lnTo>
                        <a:lnTo>
                          <a:pt x="7"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631" name="Forma libre 229">
                    <a:extLst>
                      <a:ext uri="{FF2B5EF4-FFF2-40B4-BE49-F238E27FC236}">
                        <a16:creationId xmlns:a16="http://schemas.microsoft.com/office/drawing/2014/main" id="{155619B5-01ED-4440-9DC4-C68483166284}"/>
                      </a:ext>
                    </a:extLst>
                  </p:cNvPr>
                  <p:cNvSpPr>
                    <a:spLocks/>
                  </p:cNvSpPr>
                  <p:nvPr/>
                </p:nvSpPr>
                <p:spPr bwMode="auto">
                  <a:xfrm>
                    <a:off x="4603" y="1066"/>
                    <a:ext cx="3" cy="3"/>
                  </a:xfrm>
                  <a:custGeom>
                    <a:avLst/>
                    <a:gdLst>
                      <a:gd name="T0" fmla="*/ 0 w 8"/>
                      <a:gd name="T1" fmla="*/ 0 h 6"/>
                      <a:gd name="T2" fmla="*/ 0 w 8"/>
                      <a:gd name="T3" fmla="*/ 1 h 6"/>
                      <a:gd name="T4" fmla="*/ 0 w 8"/>
                      <a:gd name="T5" fmla="*/ 1 h 6"/>
                      <a:gd name="T6" fmla="*/ 0 w 8"/>
                      <a:gd name="T7" fmla="*/ 1 h 6"/>
                      <a:gd name="T8" fmla="*/ 0 w 8"/>
                      <a:gd name="T9" fmla="*/ 1 h 6"/>
                      <a:gd name="T10" fmla="*/ 0 w 8"/>
                      <a:gd name="T11" fmla="*/ 1 h 6"/>
                      <a:gd name="T12" fmla="*/ 0 w 8"/>
                      <a:gd name="T13" fmla="*/ 1 h 6"/>
                      <a:gd name="T14" fmla="*/ 0 w 8"/>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6"/>
                      <a:gd name="T26" fmla="*/ 8 w 8"/>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6">
                        <a:moveTo>
                          <a:pt x="0" y="0"/>
                        </a:moveTo>
                        <a:lnTo>
                          <a:pt x="0" y="3"/>
                        </a:lnTo>
                        <a:lnTo>
                          <a:pt x="5" y="6"/>
                        </a:lnTo>
                        <a:lnTo>
                          <a:pt x="8" y="6"/>
                        </a:lnTo>
                        <a:lnTo>
                          <a:pt x="3" y="6"/>
                        </a:lnTo>
                        <a:lnTo>
                          <a:pt x="0" y="4"/>
                        </a:lnTo>
                        <a:lnTo>
                          <a:pt x="0" y="1"/>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632" name="Forma libre 230">
                    <a:extLst>
                      <a:ext uri="{FF2B5EF4-FFF2-40B4-BE49-F238E27FC236}">
                        <a16:creationId xmlns:a16="http://schemas.microsoft.com/office/drawing/2014/main" id="{BDABD70B-DE8F-479F-B50F-32AB000171B5}"/>
                      </a:ext>
                    </a:extLst>
                  </p:cNvPr>
                  <p:cNvSpPr>
                    <a:spLocks/>
                  </p:cNvSpPr>
                  <p:nvPr/>
                </p:nvSpPr>
                <p:spPr bwMode="auto">
                  <a:xfrm>
                    <a:off x="4579" y="1044"/>
                    <a:ext cx="18" cy="14"/>
                  </a:xfrm>
                  <a:custGeom>
                    <a:avLst/>
                    <a:gdLst>
                      <a:gd name="T0" fmla="*/ 1 w 36"/>
                      <a:gd name="T1" fmla="*/ 1 h 28"/>
                      <a:gd name="T2" fmla="*/ 1 w 36"/>
                      <a:gd name="T3" fmla="*/ 1 h 28"/>
                      <a:gd name="T4" fmla="*/ 1 w 36"/>
                      <a:gd name="T5" fmla="*/ 1 h 28"/>
                      <a:gd name="T6" fmla="*/ 1 w 36"/>
                      <a:gd name="T7" fmla="*/ 0 h 28"/>
                      <a:gd name="T8" fmla="*/ 0 w 36"/>
                      <a:gd name="T9" fmla="*/ 1 h 28"/>
                      <a:gd name="T10" fmla="*/ 1 w 36"/>
                      <a:gd name="T11" fmla="*/ 1 h 28"/>
                      <a:gd name="T12" fmla="*/ 1 w 36"/>
                      <a:gd name="T13" fmla="*/ 1 h 28"/>
                      <a:gd name="T14" fmla="*/ 0 60000 65536"/>
                      <a:gd name="T15" fmla="*/ 0 60000 65536"/>
                      <a:gd name="T16" fmla="*/ 0 60000 65536"/>
                      <a:gd name="T17" fmla="*/ 0 60000 65536"/>
                      <a:gd name="T18" fmla="*/ 0 60000 65536"/>
                      <a:gd name="T19" fmla="*/ 0 60000 65536"/>
                      <a:gd name="T20" fmla="*/ 0 60000 65536"/>
                      <a:gd name="T21" fmla="*/ 0 w 36"/>
                      <a:gd name="T22" fmla="*/ 0 h 28"/>
                      <a:gd name="T23" fmla="*/ 36 w 36"/>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28">
                        <a:moveTo>
                          <a:pt x="30" y="28"/>
                        </a:moveTo>
                        <a:lnTo>
                          <a:pt x="36" y="13"/>
                        </a:lnTo>
                        <a:lnTo>
                          <a:pt x="24" y="6"/>
                        </a:lnTo>
                        <a:lnTo>
                          <a:pt x="5" y="0"/>
                        </a:lnTo>
                        <a:lnTo>
                          <a:pt x="0" y="16"/>
                        </a:lnTo>
                        <a:lnTo>
                          <a:pt x="16" y="20"/>
                        </a:lnTo>
                        <a:lnTo>
                          <a:pt x="30" y="28"/>
                        </a:lnTo>
                        <a:close/>
                      </a:path>
                    </a:pathLst>
                  </a:custGeom>
                  <a:solidFill>
                    <a:srgbClr val="FFFFFF"/>
                  </a:solidFill>
                  <a:ln w="1588">
                    <a:solidFill>
                      <a:srgbClr val="000000"/>
                    </a:solidFill>
                    <a:round/>
                    <a:headEnd/>
                    <a:tailEnd/>
                  </a:ln>
                </p:spPr>
                <p:txBody>
                  <a:bodyPr/>
                  <a:lstStyle/>
                  <a:p>
                    <a:endParaRPr lang="es-AR" sz="1662"/>
                  </a:p>
                </p:txBody>
              </p:sp>
              <p:sp>
                <p:nvSpPr>
                  <p:cNvPr id="37633" name="Elipse 231">
                    <a:extLst>
                      <a:ext uri="{FF2B5EF4-FFF2-40B4-BE49-F238E27FC236}">
                        <a16:creationId xmlns:a16="http://schemas.microsoft.com/office/drawing/2014/main" id="{E182E2C4-2C95-46D2-B23B-20E86DB1E262}"/>
                      </a:ext>
                    </a:extLst>
                  </p:cNvPr>
                  <p:cNvSpPr>
                    <a:spLocks noChangeArrowheads="1"/>
                  </p:cNvSpPr>
                  <p:nvPr/>
                </p:nvSpPr>
                <p:spPr bwMode="auto">
                  <a:xfrm>
                    <a:off x="4589" y="1050"/>
                    <a:ext cx="5" cy="5"/>
                  </a:xfrm>
                  <a:prstGeom prst="ellipse">
                    <a:avLst/>
                  </a:prstGeom>
                  <a:solidFill>
                    <a:srgbClr val="FFFFFF"/>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634" name="Forma libre 232">
                    <a:extLst>
                      <a:ext uri="{FF2B5EF4-FFF2-40B4-BE49-F238E27FC236}">
                        <a16:creationId xmlns:a16="http://schemas.microsoft.com/office/drawing/2014/main" id="{080E1C5A-DB23-4D97-908B-7336758A3593}"/>
                      </a:ext>
                    </a:extLst>
                  </p:cNvPr>
                  <p:cNvSpPr>
                    <a:spLocks/>
                  </p:cNvSpPr>
                  <p:nvPr/>
                </p:nvSpPr>
                <p:spPr bwMode="auto">
                  <a:xfrm>
                    <a:off x="4587" y="1052"/>
                    <a:ext cx="5" cy="9"/>
                  </a:xfrm>
                  <a:custGeom>
                    <a:avLst/>
                    <a:gdLst>
                      <a:gd name="T0" fmla="*/ 1 w 9"/>
                      <a:gd name="T1" fmla="*/ 0 h 19"/>
                      <a:gd name="T2" fmla="*/ 1 w 9"/>
                      <a:gd name="T3" fmla="*/ 0 h 19"/>
                      <a:gd name="T4" fmla="*/ 1 w 9"/>
                      <a:gd name="T5" fmla="*/ 0 h 19"/>
                      <a:gd name="T6" fmla="*/ 1 w 9"/>
                      <a:gd name="T7" fmla="*/ 0 h 19"/>
                      <a:gd name="T8" fmla="*/ 0 w 9"/>
                      <a:gd name="T9" fmla="*/ 0 h 19"/>
                      <a:gd name="T10" fmla="*/ 1 w 9"/>
                      <a:gd name="T11" fmla="*/ 0 h 19"/>
                      <a:gd name="T12" fmla="*/ 1 w 9"/>
                      <a:gd name="T13" fmla="*/ 0 h 19"/>
                      <a:gd name="T14" fmla="*/ 1 w 9"/>
                      <a:gd name="T15" fmla="*/ 0 h 19"/>
                      <a:gd name="T16" fmla="*/ 1 w 9"/>
                      <a:gd name="T17" fmla="*/ 0 h 19"/>
                      <a:gd name="T18" fmla="*/ 1 w 9"/>
                      <a:gd name="T19" fmla="*/ 0 h 19"/>
                      <a:gd name="T20" fmla="*/ 1 w 9"/>
                      <a:gd name="T21" fmla="*/ 0 h 19"/>
                      <a:gd name="T22" fmla="*/ 1 w 9"/>
                      <a:gd name="T23" fmla="*/ 0 h 19"/>
                      <a:gd name="T24" fmla="*/ 1 w 9"/>
                      <a:gd name="T25" fmla="*/ 0 h 19"/>
                      <a:gd name="T26" fmla="*/ 1 w 9"/>
                      <a:gd name="T27" fmla="*/ 0 h 19"/>
                      <a:gd name="T28" fmla="*/ 1 w 9"/>
                      <a:gd name="T29" fmla="*/ 0 h 19"/>
                      <a:gd name="T30" fmla="*/ 1 w 9"/>
                      <a:gd name="T31" fmla="*/ 0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
                      <a:gd name="T49" fmla="*/ 0 h 19"/>
                      <a:gd name="T50" fmla="*/ 9 w 9"/>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 h="19">
                        <a:moveTo>
                          <a:pt x="2" y="13"/>
                        </a:moveTo>
                        <a:lnTo>
                          <a:pt x="2" y="10"/>
                        </a:lnTo>
                        <a:lnTo>
                          <a:pt x="2" y="5"/>
                        </a:lnTo>
                        <a:lnTo>
                          <a:pt x="2" y="4"/>
                        </a:lnTo>
                        <a:lnTo>
                          <a:pt x="0" y="1"/>
                        </a:lnTo>
                        <a:lnTo>
                          <a:pt x="2" y="0"/>
                        </a:lnTo>
                        <a:lnTo>
                          <a:pt x="5" y="1"/>
                        </a:lnTo>
                        <a:lnTo>
                          <a:pt x="6" y="3"/>
                        </a:lnTo>
                        <a:lnTo>
                          <a:pt x="8" y="4"/>
                        </a:lnTo>
                        <a:lnTo>
                          <a:pt x="8" y="7"/>
                        </a:lnTo>
                        <a:lnTo>
                          <a:pt x="8" y="10"/>
                        </a:lnTo>
                        <a:lnTo>
                          <a:pt x="9" y="13"/>
                        </a:lnTo>
                        <a:lnTo>
                          <a:pt x="5" y="19"/>
                        </a:lnTo>
                        <a:lnTo>
                          <a:pt x="2" y="17"/>
                        </a:lnTo>
                        <a:lnTo>
                          <a:pt x="2" y="13"/>
                        </a:lnTo>
                        <a:close/>
                      </a:path>
                    </a:pathLst>
                  </a:custGeom>
                  <a:solidFill>
                    <a:srgbClr val="FFC080"/>
                  </a:solidFill>
                  <a:ln w="1588">
                    <a:solidFill>
                      <a:srgbClr val="402000"/>
                    </a:solidFill>
                    <a:round/>
                    <a:headEnd/>
                    <a:tailEnd/>
                  </a:ln>
                </p:spPr>
                <p:txBody>
                  <a:bodyPr/>
                  <a:lstStyle/>
                  <a:p>
                    <a:endParaRPr lang="es-AR" sz="1662"/>
                  </a:p>
                </p:txBody>
              </p:sp>
              <p:sp>
                <p:nvSpPr>
                  <p:cNvPr id="37635" name="Forma libre 233">
                    <a:extLst>
                      <a:ext uri="{FF2B5EF4-FFF2-40B4-BE49-F238E27FC236}">
                        <a16:creationId xmlns:a16="http://schemas.microsoft.com/office/drawing/2014/main" id="{C4940A6F-1F60-474C-837F-FB79CAC0E112}"/>
                      </a:ext>
                    </a:extLst>
                  </p:cNvPr>
                  <p:cNvSpPr>
                    <a:spLocks/>
                  </p:cNvSpPr>
                  <p:nvPr/>
                </p:nvSpPr>
                <p:spPr bwMode="auto">
                  <a:xfrm>
                    <a:off x="4589" y="1058"/>
                    <a:ext cx="3" cy="3"/>
                  </a:xfrm>
                  <a:custGeom>
                    <a:avLst/>
                    <a:gdLst>
                      <a:gd name="T0" fmla="*/ 1 w 6"/>
                      <a:gd name="T1" fmla="*/ 0 h 6"/>
                      <a:gd name="T2" fmla="*/ 1 w 6"/>
                      <a:gd name="T3" fmla="*/ 1 h 6"/>
                      <a:gd name="T4" fmla="*/ 1 w 6"/>
                      <a:gd name="T5" fmla="*/ 1 h 6"/>
                      <a:gd name="T6" fmla="*/ 0 w 6"/>
                      <a:gd name="T7" fmla="*/ 1 h 6"/>
                      <a:gd name="T8" fmla="*/ 1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4" y="0"/>
                        </a:moveTo>
                        <a:lnTo>
                          <a:pt x="6" y="1"/>
                        </a:lnTo>
                        <a:lnTo>
                          <a:pt x="1" y="6"/>
                        </a:lnTo>
                        <a:lnTo>
                          <a:pt x="0" y="4"/>
                        </a:lnTo>
                        <a:lnTo>
                          <a:pt x="4" y="0"/>
                        </a:lnTo>
                        <a:close/>
                      </a:path>
                    </a:pathLst>
                  </a:custGeom>
                  <a:solidFill>
                    <a:srgbClr val="FFC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636" name="Forma libre 234">
                    <a:extLst>
                      <a:ext uri="{FF2B5EF4-FFF2-40B4-BE49-F238E27FC236}">
                        <a16:creationId xmlns:a16="http://schemas.microsoft.com/office/drawing/2014/main" id="{66168320-A7DF-47CA-BF1A-F6133D349480}"/>
                      </a:ext>
                    </a:extLst>
                  </p:cNvPr>
                  <p:cNvSpPr>
                    <a:spLocks/>
                  </p:cNvSpPr>
                  <p:nvPr/>
                </p:nvSpPr>
                <p:spPr bwMode="auto">
                  <a:xfrm>
                    <a:off x="4594" y="1047"/>
                    <a:ext cx="4" cy="8"/>
                  </a:xfrm>
                  <a:custGeom>
                    <a:avLst/>
                    <a:gdLst>
                      <a:gd name="T0" fmla="*/ 0 w 9"/>
                      <a:gd name="T1" fmla="*/ 1 h 16"/>
                      <a:gd name="T2" fmla="*/ 0 w 9"/>
                      <a:gd name="T3" fmla="*/ 1 h 16"/>
                      <a:gd name="T4" fmla="*/ 0 w 9"/>
                      <a:gd name="T5" fmla="*/ 1 h 16"/>
                      <a:gd name="T6" fmla="*/ 0 w 9"/>
                      <a:gd name="T7" fmla="*/ 1 h 16"/>
                      <a:gd name="T8" fmla="*/ 0 w 9"/>
                      <a:gd name="T9" fmla="*/ 1 h 16"/>
                      <a:gd name="T10" fmla="*/ 0 w 9"/>
                      <a:gd name="T11" fmla="*/ 1 h 16"/>
                      <a:gd name="T12" fmla="*/ 0 w 9"/>
                      <a:gd name="T13" fmla="*/ 1 h 16"/>
                      <a:gd name="T14" fmla="*/ 0 w 9"/>
                      <a:gd name="T15" fmla="*/ 1 h 16"/>
                      <a:gd name="T16" fmla="*/ 0 w 9"/>
                      <a:gd name="T17" fmla="*/ 1 h 16"/>
                      <a:gd name="T18" fmla="*/ 0 w 9"/>
                      <a:gd name="T19" fmla="*/ 1 h 16"/>
                      <a:gd name="T20" fmla="*/ 0 w 9"/>
                      <a:gd name="T21" fmla="*/ 1 h 16"/>
                      <a:gd name="T22" fmla="*/ 0 w 9"/>
                      <a:gd name="T23" fmla="*/ 1 h 16"/>
                      <a:gd name="T24" fmla="*/ 0 w 9"/>
                      <a:gd name="T25" fmla="*/ 1 h 16"/>
                      <a:gd name="T26" fmla="*/ 0 w 9"/>
                      <a:gd name="T27" fmla="*/ 1 h 16"/>
                      <a:gd name="T28" fmla="*/ 0 w 9"/>
                      <a:gd name="T29" fmla="*/ 1 h 16"/>
                      <a:gd name="T30" fmla="*/ 0 w 9"/>
                      <a:gd name="T31" fmla="*/ 1 h 16"/>
                      <a:gd name="T32" fmla="*/ 0 w 9"/>
                      <a:gd name="T33" fmla="*/ 0 h 16"/>
                      <a:gd name="T34" fmla="*/ 0 w 9"/>
                      <a:gd name="T35" fmla="*/ 0 h 16"/>
                      <a:gd name="T36" fmla="*/ 0 w 9"/>
                      <a:gd name="T37" fmla="*/ 1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
                      <a:gd name="T58" fmla="*/ 0 h 16"/>
                      <a:gd name="T59" fmla="*/ 9 w 9"/>
                      <a:gd name="T60" fmla="*/ 16 h 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 h="16">
                        <a:moveTo>
                          <a:pt x="0" y="3"/>
                        </a:moveTo>
                        <a:lnTo>
                          <a:pt x="1" y="7"/>
                        </a:lnTo>
                        <a:lnTo>
                          <a:pt x="1" y="9"/>
                        </a:lnTo>
                        <a:lnTo>
                          <a:pt x="1" y="10"/>
                        </a:lnTo>
                        <a:lnTo>
                          <a:pt x="1" y="12"/>
                        </a:lnTo>
                        <a:lnTo>
                          <a:pt x="1" y="14"/>
                        </a:lnTo>
                        <a:lnTo>
                          <a:pt x="3" y="16"/>
                        </a:lnTo>
                        <a:lnTo>
                          <a:pt x="4" y="16"/>
                        </a:lnTo>
                        <a:lnTo>
                          <a:pt x="6" y="16"/>
                        </a:lnTo>
                        <a:lnTo>
                          <a:pt x="7" y="16"/>
                        </a:lnTo>
                        <a:lnTo>
                          <a:pt x="9" y="14"/>
                        </a:lnTo>
                        <a:lnTo>
                          <a:pt x="9" y="13"/>
                        </a:lnTo>
                        <a:lnTo>
                          <a:pt x="9" y="10"/>
                        </a:lnTo>
                        <a:lnTo>
                          <a:pt x="9" y="7"/>
                        </a:lnTo>
                        <a:lnTo>
                          <a:pt x="9" y="4"/>
                        </a:lnTo>
                        <a:lnTo>
                          <a:pt x="7" y="3"/>
                        </a:lnTo>
                        <a:lnTo>
                          <a:pt x="6" y="0"/>
                        </a:lnTo>
                        <a:lnTo>
                          <a:pt x="1" y="0"/>
                        </a:lnTo>
                        <a:lnTo>
                          <a:pt x="0" y="3"/>
                        </a:lnTo>
                        <a:close/>
                      </a:path>
                    </a:pathLst>
                  </a:custGeom>
                  <a:solidFill>
                    <a:srgbClr val="FFC080"/>
                  </a:solidFill>
                  <a:ln w="1588">
                    <a:solidFill>
                      <a:srgbClr val="402000"/>
                    </a:solidFill>
                    <a:round/>
                    <a:headEnd/>
                    <a:tailEnd/>
                  </a:ln>
                </p:spPr>
                <p:txBody>
                  <a:bodyPr/>
                  <a:lstStyle/>
                  <a:p>
                    <a:endParaRPr lang="es-AR" sz="1662"/>
                  </a:p>
                </p:txBody>
              </p:sp>
              <p:sp>
                <p:nvSpPr>
                  <p:cNvPr id="37637" name="Forma libre 235">
                    <a:extLst>
                      <a:ext uri="{FF2B5EF4-FFF2-40B4-BE49-F238E27FC236}">
                        <a16:creationId xmlns:a16="http://schemas.microsoft.com/office/drawing/2014/main" id="{335A0A61-4B92-4F64-A5D4-75F25211F71B}"/>
                      </a:ext>
                    </a:extLst>
                  </p:cNvPr>
                  <p:cNvSpPr>
                    <a:spLocks/>
                  </p:cNvSpPr>
                  <p:nvPr/>
                </p:nvSpPr>
                <p:spPr bwMode="auto">
                  <a:xfrm>
                    <a:off x="4595" y="1053"/>
                    <a:ext cx="3" cy="2"/>
                  </a:xfrm>
                  <a:custGeom>
                    <a:avLst/>
                    <a:gdLst>
                      <a:gd name="T0" fmla="*/ 2 w 4"/>
                      <a:gd name="T1" fmla="*/ 1 h 4"/>
                      <a:gd name="T2" fmla="*/ 2 w 4"/>
                      <a:gd name="T3" fmla="*/ 0 h 4"/>
                      <a:gd name="T4" fmla="*/ 1 w 4"/>
                      <a:gd name="T5" fmla="*/ 0 h 4"/>
                      <a:gd name="T6" fmla="*/ 0 w 4"/>
                      <a:gd name="T7" fmla="*/ 1 h 4"/>
                      <a:gd name="T8" fmla="*/ 0 w 4"/>
                      <a:gd name="T9" fmla="*/ 1 h 4"/>
                      <a:gd name="T10" fmla="*/ 1 w 4"/>
                      <a:gd name="T11" fmla="*/ 1 h 4"/>
                      <a:gd name="T12" fmla="*/ 1 w 4"/>
                      <a:gd name="T13" fmla="*/ 1 h 4"/>
                      <a:gd name="T14" fmla="*/ 2 w 4"/>
                      <a:gd name="T15" fmla="*/ 1 h 4"/>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4"/>
                      <a:gd name="T26" fmla="*/ 4 w 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4">
                        <a:moveTo>
                          <a:pt x="4" y="2"/>
                        </a:moveTo>
                        <a:lnTo>
                          <a:pt x="3" y="0"/>
                        </a:lnTo>
                        <a:lnTo>
                          <a:pt x="1" y="0"/>
                        </a:lnTo>
                        <a:lnTo>
                          <a:pt x="0" y="2"/>
                        </a:lnTo>
                        <a:lnTo>
                          <a:pt x="0" y="4"/>
                        </a:lnTo>
                        <a:lnTo>
                          <a:pt x="1" y="2"/>
                        </a:lnTo>
                        <a:lnTo>
                          <a:pt x="4" y="2"/>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grpSp>
            <p:grpSp>
              <p:nvGrpSpPr>
                <p:cNvPr id="37554" name="Grupo 236">
                  <a:extLst>
                    <a:ext uri="{FF2B5EF4-FFF2-40B4-BE49-F238E27FC236}">
                      <a16:creationId xmlns:a16="http://schemas.microsoft.com/office/drawing/2014/main" id="{20B57BC3-5133-42F9-8B98-71391D798505}"/>
                    </a:ext>
                  </a:extLst>
                </p:cNvPr>
                <p:cNvGrpSpPr>
                  <a:grpSpLocks/>
                </p:cNvGrpSpPr>
                <p:nvPr/>
              </p:nvGrpSpPr>
              <p:grpSpPr bwMode="auto">
                <a:xfrm>
                  <a:off x="4623" y="1271"/>
                  <a:ext cx="61" cy="31"/>
                  <a:chOff x="4623" y="1271"/>
                  <a:chExt cx="61" cy="31"/>
                </a:xfrm>
              </p:grpSpPr>
              <p:sp>
                <p:nvSpPr>
                  <p:cNvPr id="37618" name="Forma libre 237">
                    <a:extLst>
                      <a:ext uri="{FF2B5EF4-FFF2-40B4-BE49-F238E27FC236}">
                        <a16:creationId xmlns:a16="http://schemas.microsoft.com/office/drawing/2014/main" id="{5D318FB9-A29A-4103-98B4-CA70550614BD}"/>
                      </a:ext>
                    </a:extLst>
                  </p:cNvPr>
                  <p:cNvSpPr>
                    <a:spLocks/>
                  </p:cNvSpPr>
                  <p:nvPr/>
                </p:nvSpPr>
                <p:spPr bwMode="auto">
                  <a:xfrm>
                    <a:off x="4623" y="1271"/>
                    <a:ext cx="61" cy="31"/>
                  </a:xfrm>
                  <a:custGeom>
                    <a:avLst/>
                    <a:gdLst>
                      <a:gd name="T0" fmla="*/ 0 w 123"/>
                      <a:gd name="T1" fmla="*/ 0 h 63"/>
                      <a:gd name="T2" fmla="*/ 0 w 123"/>
                      <a:gd name="T3" fmla="*/ 0 h 63"/>
                      <a:gd name="T4" fmla="*/ 0 w 123"/>
                      <a:gd name="T5" fmla="*/ 0 h 63"/>
                      <a:gd name="T6" fmla="*/ 0 w 123"/>
                      <a:gd name="T7" fmla="*/ 0 h 63"/>
                      <a:gd name="T8" fmla="*/ 0 w 123"/>
                      <a:gd name="T9" fmla="*/ 0 h 63"/>
                      <a:gd name="T10" fmla="*/ 0 w 123"/>
                      <a:gd name="T11" fmla="*/ 0 h 63"/>
                      <a:gd name="T12" fmla="*/ 0 w 123"/>
                      <a:gd name="T13" fmla="*/ 0 h 63"/>
                      <a:gd name="T14" fmla="*/ 0 w 123"/>
                      <a:gd name="T15" fmla="*/ 0 h 63"/>
                      <a:gd name="T16" fmla="*/ 0 w 123"/>
                      <a:gd name="T17" fmla="*/ 0 h 63"/>
                      <a:gd name="T18" fmla="*/ 0 w 123"/>
                      <a:gd name="T19" fmla="*/ 0 h 63"/>
                      <a:gd name="T20" fmla="*/ 0 w 123"/>
                      <a:gd name="T21" fmla="*/ 0 h 63"/>
                      <a:gd name="T22" fmla="*/ 0 w 123"/>
                      <a:gd name="T23" fmla="*/ 0 h 63"/>
                      <a:gd name="T24" fmla="*/ 0 w 123"/>
                      <a:gd name="T25" fmla="*/ 0 h 63"/>
                      <a:gd name="T26" fmla="*/ 0 w 123"/>
                      <a:gd name="T27" fmla="*/ 0 h 63"/>
                      <a:gd name="T28" fmla="*/ 0 w 123"/>
                      <a:gd name="T29" fmla="*/ 0 h 63"/>
                      <a:gd name="T30" fmla="*/ 0 w 123"/>
                      <a:gd name="T31" fmla="*/ 0 h 63"/>
                      <a:gd name="T32" fmla="*/ 0 w 123"/>
                      <a:gd name="T33" fmla="*/ 0 h 63"/>
                      <a:gd name="T34" fmla="*/ 0 w 123"/>
                      <a:gd name="T35" fmla="*/ 0 h 63"/>
                      <a:gd name="T36" fmla="*/ 0 w 123"/>
                      <a:gd name="T37" fmla="*/ 0 h 63"/>
                      <a:gd name="T38" fmla="*/ 0 w 123"/>
                      <a:gd name="T39" fmla="*/ 0 h 6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3"/>
                      <a:gd name="T61" fmla="*/ 0 h 63"/>
                      <a:gd name="T62" fmla="*/ 123 w 123"/>
                      <a:gd name="T63" fmla="*/ 63 h 6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3" h="63">
                        <a:moveTo>
                          <a:pt x="49" y="2"/>
                        </a:moveTo>
                        <a:lnTo>
                          <a:pt x="49" y="18"/>
                        </a:lnTo>
                        <a:lnTo>
                          <a:pt x="82" y="33"/>
                        </a:lnTo>
                        <a:lnTo>
                          <a:pt x="108" y="40"/>
                        </a:lnTo>
                        <a:lnTo>
                          <a:pt x="123" y="46"/>
                        </a:lnTo>
                        <a:lnTo>
                          <a:pt x="123" y="55"/>
                        </a:lnTo>
                        <a:lnTo>
                          <a:pt x="102" y="61"/>
                        </a:lnTo>
                        <a:lnTo>
                          <a:pt x="73" y="63"/>
                        </a:lnTo>
                        <a:lnTo>
                          <a:pt x="49" y="58"/>
                        </a:lnTo>
                        <a:lnTo>
                          <a:pt x="33" y="54"/>
                        </a:lnTo>
                        <a:lnTo>
                          <a:pt x="33" y="60"/>
                        </a:lnTo>
                        <a:lnTo>
                          <a:pt x="12" y="58"/>
                        </a:lnTo>
                        <a:lnTo>
                          <a:pt x="0" y="57"/>
                        </a:lnTo>
                        <a:lnTo>
                          <a:pt x="0" y="48"/>
                        </a:lnTo>
                        <a:lnTo>
                          <a:pt x="0" y="43"/>
                        </a:lnTo>
                        <a:lnTo>
                          <a:pt x="0" y="30"/>
                        </a:lnTo>
                        <a:lnTo>
                          <a:pt x="3" y="24"/>
                        </a:lnTo>
                        <a:lnTo>
                          <a:pt x="9" y="15"/>
                        </a:lnTo>
                        <a:lnTo>
                          <a:pt x="11" y="0"/>
                        </a:lnTo>
                        <a:lnTo>
                          <a:pt x="49" y="2"/>
                        </a:lnTo>
                        <a:close/>
                      </a:path>
                    </a:pathLst>
                  </a:custGeom>
                  <a:solidFill>
                    <a:srgbClr val="606060"/>
                  </a:solidFill>
                  <a:ln w="1588">
                    <a:solidFill>
                      <a:srgbClr val="000000"/>
                    </a:solidFill>
                    <a:round/>
                    <a:headEnd/>
                    <a:tailEnd/>
                  </a:ln>
                </p:spPr>
                <p:txBody>
                  <a:bodyPr/>
                  <a:lstStyle/>
                  <a:p>
                    <a:endParaRPr lang="es-AR" sz="1662"/>
                  </a:p>
                </p:txBody>
              </p:sp>
              <p:sp>
                <p:nvSpPr>
                  <p:cNvPr id="37619" name="Forma libre 238">
                    <a:extLst>
                      <a:ext uri="{FF2B5EF4-FFF2-40B4-BE49-F238E27FC236}">
                        <a16:creationId xmlns:a16="http://schemas.microsoft.com/office/drawing/2014/main" id="{5C8D2BAA-86A6-47DE-8A56-8833A3BBBA92}"/>
                      </a:ext>
                    </a:extLst>
                  </p:cNvPr>
                  <p:cNvSpPr>
                    <a:spLocks/>
                  </p:cNvSpPr>
                  <p:nvPr/>
                </p:nvSpPr>
                <p:spPr bwMode="auto">
                  <a:xfrm>
                    <a:off x="4643" y="1282"/>
                    <a:ext cx="19" cy="9"/>
                  </a:xfrm>
                  <a:custGeom>
                    <a:avLst/>
                    <a:gdLst>
                      <a:gd name="T0" fmla="*/ 0 w 39"/>
                      <a:gd name="T1" fmla="*/ 0 h 19"/>
                      <a:gd name="T2" fmla="*/ 0 w 39"/>
                      <a:gd name="T3" fmla="*/ 0 h 19"/>
                      <a:gd name="T4" fmla="*/ 0 w 39"/>
                      <a:gd name="T5" fmla="*/ 0 h 19"/>
                      <a:gd name="T6" fmla="*/ 0 w 39"/>
                      <a:gd name="T7" fmla="*/ 0 h 19"/>
                      <a:gd name="T8" fmla="*/ 0 w 39"/>
                      <a:gd name="T9" fmla="*/ 0 h 19"/>
                      <a:gd name="T10" fmla="*/ 0 60000 65536"/>
                      <a:gd name="T11" fmla="*/ 0 60000 65536"/>
                      <a:gd name="T12" fmla="*/ 0 60000 65536"/>
                      <a:gd name="T13" fmla="*/ 0 60000 65536"/>
                      <a:gd name="T14" fmla="*/ 0 60000 65536"/>
                      <a:gd name="T15" fmla="*/ 0 w 39"/>
                      <a:gd name="T16" fmla="*/ 0 h 19"/>
                      <a:gd name="T17" fmla="*/ 39 w 39"/>
                      <a:gd name="T18" fmla="*/ 19 h 19"/>
                    </a:gdLst>
                    <a:ahLst/>
                    <a:cxnLst>
                      <a:cxn ang="T10">
                        <a:pos x="T0" y="T1"/>
                      </a:cxn>
                      <a:cxn ang="T11">
                        <a:pos x="T2" y="T3"/>
                      </a:cxn>
                      <a:cxn ang="T12">
                        <a:pos x="T4" y="T5"/>
                      </a:cxn>
                      <a:cxn ang="T13">
                        <a:pos x="T6" y="T7"/>
                      </a:cxn>
                      <a:cxn ang="T14">
                        <a:pos x="T8" y="T9"/>
                      </a:cxn>
                    </a:cxnLst>
                    <a:rect l="T15" t="T16" r="T17" b="T18"/>
                    <a:pathLst>
                      <a:path w="39" h="19">
                        <a:moveTo>
                          <a:pt x="11" y="0"/>
                        </a:moveTo>
                        <a:lnTo>
                          <a:pt x="0" y="10"/>
                        </a:lnTo>
                        <a:lnTo>
                          <a:pt x="34" y="19"/>
                        </a:lnTo>
                        <a:lnTo>
                          <a:pt x="39" y="12"/>
                        </a:lnTo>
                        <a:lnTo>
                          <a:pt x="11"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620" name="Forma libre 239">
                    <a:extLst>
                      <a:ext uri="{FF2B5EF4-FFF2-40B4-BE49-F238E27FC236}">
                        <a16:creationId xmlns:a16="http://schemas.microsoft.com/office/drawing/2014/main" id="{998010A3-6DD0-4035-94E0-C8E8B93C84CE}"/>
                      </a:ext>
                    </a:extLst>
                  </p:cNvPr>
                  <p:cNvSpPr>
                    <a:spLocks/>
                  </p:cNvSpPr>
                  <p:nvPr/>
                </p:nvSpPr>
                <p:spPr bwMode="auto">
                  <a:xfrm>
                    <a:off x="4661" y="1288"/>
                    <a:ext cx="21" cy="6"/>
                  </a:xfrm>
                  <a:custGeom>
                    <a:avLst/>
                    <a:gdLst>
                      <a:gd name="T0" fmla="*/ 0 w 43"/>
                      <a:gd name="T1" fmla="*/ 0 h 12"/>
                      <a:gd name="T2" fmla="*/ 0 w 43"/>
                      <a:gd name="T3" fmla="*/ 1 h 12"/>
                      <a:gd name="T4" fmla="*/ 0 w 43"/>
                      <a:gd name="T5" fmla="*/ 1 h 12"/>
                      <a:gd name="T6" fmla="*/ 0 w 43"/>
                      <a:gd name="T7" fmla="*/ 1 h 12"/>
                      <a:gd name="T8" fmla="*/ 0 w 43"/>
                      <a:gd name="T9" fmla="*/ 1 h 12"/>
                      <a:gd name="T10" fmla="*/ 0 w 43"/>
                      <a:gd name="T11" fmla="*/ 1 h 12"/>
                      <a:gd name="T12" fmla="*/ 0 w 43"/>
                      <a:gd name="T13" fmla="*/ 0 h 12"/>
                      <a:gd name="T14" fmla="*/ 0 60000 65536"/>
                      <a:gd name="T15" fmla="*/ 0 60000 65536"/>
                      <a:gd name="T16" fmla="*/ 0 60000 65536"/>
                      <a:gd name="T17" fmla="*/ 0 60000 65536"/>
                      <a:gd name="T18" fmla="*/ 0 60000 65536"/>
                      <a:gd name="T19" fmla="*/ 0 60000 65536"/>
                      <a:gd name="T20" fmla="*/ 0 60000 65536"/>
                      <a:gd name="T21" fmla="*/ 0 w 43"/>
                      <a:gd name="T22" fmla="*/ 0 h 12"/>
                      <a:gd name="T23" fmla="*/ 43 w 43"/>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12">
                        <a:moveTo>
                          <a:pt x="6" y="0"/>
                        </a:moveTo>
                        <a:lnTo>
                          <a:pt x="0" y="6"/>
                        </a:lnTo>
                        <a:lnTo>
                          <a:pt x="21" y="12"/>
                        </a:lnTo>
                        <a:lnTo>
                          <a:pt x="31" y="12"/>
                        </a:lnTo>
                        <a:lnTo>
                          <a:pt x="43" y="12"/>
                        </a:lnTo>
                        <a:lnTo>
                          <a:pt x="30" y="6"/>
                        </a:lnTo>
                        <a:lnTo>
                          <a:pt x="6"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621" name="Forma libre 240">
                    <a:extLst>
                      <a:ext uri="{FF2B5EF4-FFF2-40B4-BE49-F238E27FC236}">
                        <a16:creationId xmlns:a16="http://schemas.microsoft.com/office/drawing/2014/main" id="{C751AD0B-258B-4A8C-9FDB-CB617BAE0401}"/>
                      </a:ext>
                    </a:extLst>
                  </p:cNvPr>
                  <p:cNvSpPr>
                    <a:spLocks/>
                  </p:cNvSpPr>
                  <p:nvPr/>
                </p:nvSpPr>
                <p:spPr bwMode="auto">
                  <a:xfrm>
                    <a:off x="4623" y="1282"/>
                    <a:ext cx="59" cy="18"/>
                  </a:xfrm>
                  <a:custGeom>
                    <a:avLst/>
                    <a:gdLst>
                      <a:gd name="T0" fmla="*/ 0 w 120"/>
                      <a:gd name="T1" fmla="*/ 0 h 37"/>
                      <a:gd name="T2" fmla="*/ 0 w 120"/>
                      <a:gd name="T3" fmla="*/ 0 h 37"/>
                      <a:gd name="T4" fmla="*/ 0 w 120"/>
                      <a:gd name="T5" fmla="*/ 0 h 37"/>
                      <a:gd name="T6" fmla="*/ 0 w 120"/>
                      <a:gd name="T7" fmla="*/ 0 h 37"/>
                      <a:gd name="T8" fmla="*/ 0 w 120"/>
                      <a:gd name="T9" fmla="*/ 0 h 37"/>
                      <a:gd name="T10" fmla="*/ 0 w 120"/>
                      <a:gd name="T11" fmla="*/ 0 h 37"/>
                      <a:gd name="T12" fmla="*/ 0 w 120"/>
                      <a:gd name="T13" fmla="*/ 0 h 37"/>
                      <a:gd name="T14" fmla="*/ 0 w 120"/>
                      <a:gd name="T15" fmla="*/ 0 h 37"/>
                      <a:gd name="T16" fmla="*/ 0 w 120"/>
                      <a:gd name="T17" fmla="*/ 0 h 37"/>
                      <a:gd name="T18" fmla="*/ 0 w 120"/>
                      <a:gd name="T19" fmla="*/ 0 h 37"/>
                      <a:gd name="T20" fmla="*/ 0 w 120"/>
                      <a:gd name="T21" fmla="*/ 0 h 37"/>
                      <a:gd name="T22" fmla="*/ 0 w 120"/>
                      <a:gd name="T23" fmla="*/ 0 h 37"/>
                      <a:gd name="T24" fmla="*/ 0 w 120"/>
                      <a:gd name="T25" fmla="*/ 0 h 37"/>
                      <a:gd name="T26" fmla="*/ 0 w 120"/>
                      <a:gd name="T27" fmla="*/ 0 h 37"/>
                      <a:gd name="T28" fmla="*/ 0 w 120"/>
                      <a:gd name="T29" fmla="*/ 0 h 37"/>
                      <a:gd name="T30" fmla="*/ 0 w 120"/>
                      <a:gd name="T31" fmla="*/ 0 h 37"/>
                      <a:gd name="T32" fmla="*/ 0 w 120"/>
                      <a:gd name="T33" fmla="*/ 0 h 37"/>
                      <a:gd name="T34" fmla="*/ 0 w 120"/>
                      <a:gd name="T35" fmla="*/ 0 h 37"/>
                      <a:gd name="T36" fmla="*/ 0 w 120"/>
                      <a:gd name="T37" fmla="*/ 0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0"/>
                      <a:gd name="T58" fmla="*/ 0 h 37"/>
                      <a:gd name="T59" fmla="*/ 120 w 120"/>
                      <a:gd name="T60" fmla="*/ 37 h 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0" h="37">
                        <a:moveTo>
                          <a:pt x="120" y="31"/>
                        </a:moveTo>
                        <a:lnTo>
                          <a:pt x="120" y="25"/>
                        </a:lnTo>
                        <a:lnTo>
                          <a:pt x="105" y="26"/>
                        </a:lnTo>
                        <a:lnTo>
                          <a:pt x="80" y="23"/>
                        </a:lnTo>
                        <a:lnTo>
                          <a:pt x="65" y="20"/>
                        </a:lnTo>
                        <a:lnTo>
                          <a:pt x="37" y="12"/>
                        </a:lnTo>
                        <a:lnTo>
                          <a:pt x="25" y="10"/>
                        </a:lnTo>
                        <a:lnTo>
                          <a:pt x="14" y="6"/>
                        </a:lnTo>
                        <a:lnTo>
                          <a:pt x="8" y="0"/>
                        </a:lnTo>
                        <a:lnTo>
                          <a:pt x="0" y="7"/>
                        </a:lnTo>
                        <a:lnTo>
                          <a:pt x="0" y="23"/>
                        </a:lnTo>
                        <a:lnTo>
                          <a:pt x="9" y="25"/>
                        </a:lnTo>
                        <a:lnTo>
                          <a:pt x="31" y="28"/>
                        </a:lnTo>
                        <a:lnTo>
                          <a:pt x="40" y="29"/>
                        </a:lnTo>
                        <a:lnTo>
                          <a:pt x="53" y="34"/>
                        </a:lnTo>
                        <a:lnTo>
                          <a:pt x="70" y="37"/>
                        </a:lnTo>
                        <a:lnTo>
                          <a:pt x="82" y="37"/>
                        </a:lnTo>
                        <a:lnTo>
                          <a:pt x="99" y="37"/>
                        </a:lnTo>
                        <a:lnTo>
                          <a:pt x="120" y="3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622" name="Forma libre 241">
                    <a:extLst>
                      <a:ext uri="{FF2B5EF4-FFF2-40B4-BE49-F238E27FC236}">
                        <a16:creationId xmlns:a16="http://schemas.microsoft.com/office/drawing/2014/main" id="{402E567C-8B00-4EB2-A030-7731E434DE0F}"/>
                      </a:ext>
                    </a:extLst>
                  </p:cNvPr>
                  <p:cNvSpPr>
                    <a:spLocks/>
                  </p:cNvSpPr>
                  <p:nvPr/>
                </p:nvSpPr>
                <p:spPr bwMode="auto">
                  <a:xfrm>
                    <a:off x="4627" y="1271"/>
                    <a:ext cx="19" cy="15"/>
                  </a:xfrm>
                  <a:custGeom>
                    <a:avLst/>
                    <a:gdLst>
                      <a:gd name="T0" fmla="*/ 0 w 39"/>
                      <a:gd name="T1" fmla="*/ 0 h 32"/>
                      <a:gd name="T2" fmla="*/ 0 w 39"/>
                      <a:gd name="T3" fmla="*/ 0 h 32"/>
                      <a:gd name="T4" fmla="*/ 0 w 39"/>
                      <a:gd name="T5" fmla="*/ 0 h 32"/>
                      <a:gd name="T6" fmla="*/ 0 w 39"/>
                      <a:gd name="T7" fmla="*/ 0 h 32"/>
                      <a:gd name="T8" fmla="*/ 0 w 39"/>
                      <a:gd name="T9" fmla="*/ 0 h 32"/>
                      <a:gd name="T10" fmla="*/ 0 w 39"/>
                      <a:gd name="T11" fmla="*/ 0 h 32"/>
                      <a:gd name="T12" fmla="*/ 0 w 39"/>
                      <a:gd name="T13" fmla="*/ 0 h 32"/>
                      <a:gd name="T14" fmla="*/ 0 w 39"/>
                      <a:gd name="T15" fmla="*/ 0 h 32"/>
                      <a:gd name="T16" fmla="*/ 0 w 39"/>
                      <a:gd name="T17" fmla="*/ 0 h 32"/>
                      <a:gd name="T18" fmla="*/ 0 w 39"/>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32"/>
                      <a:gd name="T32" fmla="*/ 39 w 39"/>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32">
                        <a:moveTo>
                          <a:pt x="39" y="3"/>
                        </a:moveTo>
                        <a:lnTo>
                          <a:pt x="37" y="18"/>
                        </a:lnTo>
                        <a:lnTo>
                          <a:pt x="39" y="21"/>
                        </a:lnTo>
                        <a:lnTo>
                          <a:pt x="30" y="32"/>
                        </a:lnTo>
                        <a:lnTo>
                          <a:pt x="18" y="32"/>
                        </a:lnTo>
                        <a:lnTo>
                          <a:pt x="5" y="27"/>
                        </a:lnTo>
                        <a:lnTo>
                          <a:pt x="0" y="21"/>
                        </a:lnTo>
                        <a:lnTo>
                          <a:pt x="3" y="17"/>
                        </a:lnTo>
                        <a:lnTo>
                          <a:pt x="3" y="0"/>
                        </a:lnTo>
                        <a:lnTo>
                          <a:pt x="39" y="3"/>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grpSp>
            <p:grpSp>
              <p:nvGrpSpPr>
                <p:cNvPr id="37555" name="Grupo 242">
                  <a:extLst>
                    <a:ext uri="{FF2B5EF4-FFF2-40B4-BE49-F238E27FC236}">
                      <a16:creationId xmlns:a16="http://schemas.microsoft.com/office/drawing/2014/main" id="{6C91C094-0572-4D90-B07A-ECE0CF2332CF}"/>
                    </a:ext>
                  </a:extLst>
                </p:cNvPr>
                <p:cNvGrpSpPr>
                  <a:grpSpLocks/>
                </p:cNvGrpSpPr>
                <p:nvPr/>
              </p:nvGrpSpPr>
              <p:grpSpPr bwMode="auto">
                <a:xfrm>
                  <a:off x="4623" y="1215"/>
                  <a:ext cx="26" cy="63"/>
                  <a:chOff x="4623" y="1215"/>
                  <a:chExt cx="26" cy="63"/>
                </a:xfrm>
              </p:grpSpPr>
              <p:sp>
                <p:nvSpPr>
                  <p:cNvPr id="37616" name="Forma libre 243">
                    <a:extLst>
                      <a:ext uri="{FF2B5EF4-FFF2-40B4-BE49-F238E27FC236}">
                        <a16:creationId xmlns:a16="http://schemas.microsoft.com/office/drawing/2014/main" id="{21C2257F-F06D-43CC-87AF-989F2F1B35A2}"/>
                      </a:ext>
                    </a:extLst>
                  </p:cNvPr>
                  <p:cNvSpPr>
                    <a:spLocks/>
                  </p:cNvSpPr>
                  <p:nvPr/>
                </p:nvSpPr>
                <p:spPr bwMode="auto">
                  <a:xfrm>
                    <a:off x="4623" y="1215"/>
                    <a:ext cx="26" cy="63"/>
                  </a:xfrm>
                  <a:custGeom>
                    <a:avLst/>
                    <a:gdLst>
                      <a:gd name="T0" fmla="*/ 1 w 51"/>
                      <a:gd name="T1" fmla="*/ 1 h 126"/>
                      <a:gd name="T2" fmla="*/ 1 w 51"/>
                      <a:gd name="T3" fmla="*/ 1 h 126"/>
                      <a:gd name="T4" fmla="*/ 1 w 51"/>
                      <a:gd name="T5" fmla="*/ 1 h 126"/>
                      <a:gd name="T6" fmla="*/ 0 w 51"/>
                      <a:gd name="T7" fmla="*/ 1 h 126"/>
                      <a:gd name="T8" fmla="*/ 1 w 51"/>
                      <a:gd name="T9" fmla="*/ 1 h 126"/>
                      <a:gd name="T10" fmla="*/ 1 w 51"/>
                      <a:gd name="T11" fmla="*/ 1 h 126"/>
                      <a:gd name="T12" fmla="*/ 1 w 51"/>
                      <a:gd name="T13" fmla="*/ 0 h 126"/>
                      <a:gd name="T14" fmla="*/ 1 w 51"/>
                      <a:gd name="T15" fmla="*/ 1 h 126"/>
                      <a:gd name="T16" fmla="*/ 0 60000 65536"/>
                      <a:gd name="T17" fmla="*/ 0 60000 65536"/>
                      <a:gd name="T18" fmla="*/ 0 60000 65536"/>
                      <a:gd name="T19" fmla="*/ 0 60000 65536"/>
                      <a:gd name="T20" fmla="*/ 0 60000 65536"/>
                      <a:gd name="T21" fmla="*/ 0 60000 65536"/>
                      <a:gd name="T22" fmla="*/ 0 60000 65536"/>
                      <a:gd name="T23" fmla="*/ 0 60000 65536"/>
                      <a:gd name="T24" fmla="*/ 0 w 51"/>
                      <a:gd name="T25" fmla="*/ 0 h 126"/>
                      <a:gd name="T26" fmla="*/ 51 w 51"/>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 h="126">
                        <a:moveTo>
                          <a:pt x="4" y="2"/>
                        </a:moveTo>
                        <a:lnTo>
                          <a:pt x="1" y="45"/>
                        </a:lnTo>
                        <a:lnTo>
                          <a:pt x="1" y="80"/>
                        </a:lnTo>
                        <a:lnTo>
                          <a:pt x="0" y="120"/>
                        </a:lnTo>
                        <a:lnTo>
                          <a:pt x="25" y="126"/>
                        </a:lnTo>
                        <a:lnTo>
                          <a:pt x="50" y="126"/>
                        </a:lnTo>
                        <a:lnTo>
                          <a:pt x="51" y="0"/>
                        </a:lnTo>
                        <a:lnTo>
                          <a:pt x="4" y="2"/>
                        </a:lnTo>
                        <a:close/>
                      </a:path>
                    </a:pathLst>
                  </a:custGeom>
                  <a:solidFill>
                    <a:srgbClr val="606060"/>
                  </a:solidFill>
                  <a:ln w="1588">
                    <a:solidFill>
                      <a:srgbClr val="000000"/>
                    </a:solidFill>
                    <a:round/>
                    <a:headEnd/>
                    <a:tailEnd/>
                  </a:ln>
                </p:spPr>
                <p:txBody>
                  <a:bodyPr/>
                  <a:lstStyle/>
                  <a:p>
                    <a:endParaRPr lang="es-AR" sz="1662"/>
                  </a:p>
                </p:txBody>
              </p:sp>
              <p:sp>
                <p:nvSpPr>
                  <p:cNvPr id="37617" name="Forma libre 244">
                    <a:extLst>
                      <a:ext uri="{FF2B5EF4-FFF2-40B4-BE49-F238E27FC236}">
                        <a16:creationId xmlns:a16="http://schemas.microsoft.com/office/drawing/2014/main" id="{B1A6B6D9-EBC4-4ECC-BA84-F57A86CC3A38}"/>
                      </a:ext>
                    </a:extLst>
                  </p:cNvPr>
                  <p:cNvSpPr>
                    <a:spLocks/>
                  </p:cNvSpPr>
                  <p:nvPr/>
                </p:nvSpPr>
                <p:spPr bwMode="auto">
                  <a:xfrm>
                    <a:off x="4626" y="1216"/>
                    <a:ext cx="22" cy="61"/>
                  </a:xfrm>
                  <a:custGeom>
                    <a:avLst/>
                    <a:gdLst>
                      <a:gd name="T0" fmla="*/ 0 w 45"/>
                      <a:gd name="T1" fmla="*/ 1 h 121"/>
                      <a:gd name="T2" fmla="*/ 0 w 45"/>
                      <a:gd name="T3" fmla="*/ 1 h 121"/>
                      <a:gd name="T4" fmla="*/ 0 w 45"/>
                      <a:gd name="T5" fmla="*/ 1 h 121"/>
                      <a:gd name="T6" fmla="*/ 0 w 45"/>
                      <a:gd name="T7" fmla="*/ 1 h 121"/>
                      <a:gd name="T8" fmla="*/ 0 w 45"/>
                      <a:gd name="T9" fmla="*/ 1 h 121"/>
                      <a:gd name="T10" fmla="*/ 0 w 45"/>
                      <a:gd name="T11" fmla="*/ 1 h 121"/>
                      <a:gd name="T12" fmla="*/ 0 w 45"/>
                      <a:gd name="T13" fmla="*/ 0 h 121"/>
                      <a:gd name="T14" fmla="*/ 0 w 45"/>
                      <a:gd name="T15" fmla="*/ 1 h 121"/>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121"/>
                      <a:gd name="T26" fmla="*/ 45 w 45"/>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121">
                        <a:moveTo>
                          <a:pt x="5" y="4"/>
                        </a:moveTo>
                        <a:lnTo>
                          <a:pt x="0" y="40"/>
                        </a:lnTo>
                        <a:lnTo>
                          <a:pt x="0" y="68"/>
                        </a:lnTo>
                        <a:lnTo>
                          <a:pt x="0" y="112"/>
                        </a:lnTo>
                        <a:lnTo>
                          <a:pt x="22" y="121"/>
                        </a:lnTo>
                        <a:lnTo>
                          <a:pt x="43" y="121"/>
                        </a:lnTo>
                        <a:lnTo>
                          <a:pt x="45" y="0"/>
                        </a:lnTo>
                        <a:lnTo>
                          <a:pt x="5" y="4"/>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grpSp>
            <p:grpSp>
              <p:nvGrpSpPr>
                <p:cNvPr id="37556" name="Grupo 245">
                  <a:extLst>
                    <a:ext uri="{FF2B5EF4-FFF2-40B4-BE49-F238E27FC236}">
                      <a16:creationId xmlns:a16="http://schemas.microsoft.com/office/drawing/2014/main" id="{B90B109E-1497-419C-B151-CA28ADFA8C2A}"/>
                    </a:ext>
                  </a:extLst>
                </p:cNvPr>
                <p:cNvGrpSpPr>
                  <a:grpSpLocks/>
                </p:cNvGrpSpPr>
                <p:nvPr/>
              </p:nvGrpSpPr>
              <p:grpSpPr bwMode="auto">
                <a:xfrm>
                  <a:off x="4637" y="1280"/>
                  <a:ext cx="62" cy="31"/>
                  <a:chOff x="4637" y="1280"/>
                  <a:chExt cx="62" cy="31"/>
                </a:xfrm>
              </p:grpSpPr>
              <p:sp>
                <p:nvSpPr>
                  <p:cNvPr id="37611" name="Forma libre 246">
                    <a:extLst>
                      <a:ext uri="{FF2B5EF4-FFF2-40B4-BE49-F238E27FC236}">
                        <a16:creationId xmlns:a16="http://schemas.microsoft.com/office/drawing/2014/main" id="{413D5A78-902F-40E2-82B0-894E4BA4F57B}"/>
                      </a:ext>
                    </a:extLst>
                  </p:cNvPr>
                  <p:cNvSpPr>
                    <a:spLocks/>
                  </p:cNvSpPr>
                  <p:nvPr/>
                </p:nvSpPr>
                <p:spPr bwMode="auto">
                  <a:xfrm>
                    <a:off x="4637" y="1280"/>
                    <a:ext cx="62" cy="31"/>
                  </a:xfrm>
                  <a:custGeom>
                    <a:avLst/>
                    <a:gdLst>
                      <a:gd name="T0" fmla="*/ 0 w 126"/>
                      <a:gd name="T1" fmla="*/ 0 h 63"/>
                      <a:gd name="T2" fmla="*/ 0 w 126"/>
                      <a:gd name="T3" fmla="*/ 0 h 63"/>
                      <a:gd name="T4" fmla="*/ 0 w 126"/>
                      <a:gd name="T5" fmla="*/ 0 h 63"/>
                      <a:gd name="T6" fmla="*/ 0 w 126"/>
                      <a:gd name="T7" fmla="*/ 0 h 63"/>
                      <a:gd name="T8" fmla="*/ 0 w 126"/>
                      <a:gd name="T9" fmla="*/ 0 h 63"/>
                      <a:gd name="T10" fmla="*/ 0 w 126"/>
                      <a:gd name="T11" fmla="*/ 0 h 63"/>
                      <a:gd name="T12" fmla="*/ 0 w 126"/>
                      <a:gd name="T13" fmla="*/ 0 h 63"/>
                      <a:gd name="T14" fmla="*/ 0 w 126"/>
                      <a:gd name="T15" fmla="*/ 0 h 63"/>
                      <a:gd name="T16" fmla="*/ 0 w 126"/>
                      <a:gd name="T17" fmla="*/ 0 h 63"/>
                      <a:gd name="T18" fmla="*/ 0 w 126"/>
                      <a:gd name="T19" fmla="*/ 0 h 63"/>
                      <a:gd name="T20" fmla="*/ 0 w 126"/>
                      <a:gd name="T21" fmla="*/ 0 h 63"/>
                      <a:gd name="T22" fmla="*/ 0 w 126"/>
                      <a:gd name="T23" fmla="*/ 0 h 63"/>
                      <a:gd name="T24" fmla="*/ 0 w 126"/>
                      <a:gd name="T25" fmla="*/ 0 h 63"/>
                      <a:gd name="T26" fmla="*/ 0 w 126"/>
                      <a:gd name="T27" fmla="*/ 0 h 63"/>
                      <a:gd name="T28" fmla="*/ 0 w 126"/>
                      <a:gd name="T29" fmla="*/ 0 h 63"/>
                      <a:gd name="T30" fmla="*/ 0 w 126"/>
                      <a:gd name="T31" fmla="*/ 0 h 63"/>
                      <a:gd name="T32" fmla="*/ 0 w 126"/>
                      <a:gd name="T33" fmla="*/ 0 h 63"/>
                      <a:gd name="T34" fmla="*/ 0 w 126"/>
                      <a:gd name="T35" fmla="*/ 0 h 63"/>
                      <a:gd name="T36" fmla="*/ 0 w 126"/>
                      <a:gd name="T37" fmla="*/ 0 h 63"/>
                      <a:gd name="T38" fmla="*/ 0 w 126"/>
                      <a:gd name="T39" fmla="*/ 0 h 6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6"/>
                      <a:gd name="T61" fmla="*/ 0 h 63"/>
                      <a:gd name="T62" fmla="*/ 126 w 126"/>
                      <a:gd name="T63" fmla="*/ 63 h 6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6" h="63">
                        <a:moveTo>
                          <a:pt x="52" y="2"/>
                        </a:moveTo>
                        <a:lnTo>
                          <a:pt x="51" y="18"/>
                        </a:lnTo>
                        <a:lnTo>
                          <a:pt x="83" y="34"/>
                        </a:lnTo>
                        <a:lnTo>
                          <a:pt x="111" y="40"/>
                        </a:lnTo>
                        <a:lnTo>
                          <a:pt x="126" y="46"/>
                        </a:lnTo>
                        <a:lnTo>
                          <a:pt x="126" y="55"/>
                        </a:lnTo>
                        <a:lnTo>
                          <a:pt x="105" y="61"/>
                        </a:lnTo>
                        <a:lnTo>
                          <a:pt x="76" y="63"/>
                        </a:lnTo>
                        <a:lnTo>
                          <a:pt x="51" y="60"/>
                        </a:lnTo>
                        <a:lnTo>
                          <a:pt x="36" y="55"/>
                        </a:lnTo>
                        <a:lnTo>
                          <a:pt x="34" y="60"/>
                        </a:lnTo>
                        <a:lnTo>
                          <a:pt x="15" y="60"/>
                        </a:lnTo>
                        <a:lnTo>
                          <a:pt x="2" y="57"/>
                        </a:lnTo>
                        <a:lnTo>
                          <a:pt x="2" y="48"/>
                        </a:lnTo>
                        <a:lnTo>
                          <a:pt x="0" y="43"/>
                        </a:lnTo>
                        <a:lnTo>
                          <a:pt x="0" y="30"/>
                        </a:lnTo>
                        <a:lnTo>
                          <a:pt x="5" y="24"/>
                        </a:lnTo>
                        <a:lnTo>
                          <a:pt x="11" y="17"/>
                        </a:lnTo>
                        <a:lnTo>
                          <a:pt x="12" y="0"/>
                        </a:lnTo>
                        <a:lnTo>
                          <a:pt x="52" y="2"/>
                        </a:lnTo>
                        <a:close/>
                      </a:path>
                    </a:pathLst>
                  </a:custGeom>
                  <a:solidFill>
                    <a:srgbClr val="606060"/>
                  </a:solidFill>
                  <a:ln w="1588">
                    <a:solidFill>
                      <a:srgbClr val="000000"/>
                    </a:solidFill>
                    <a:round/>
                    <a:headEnd/>
                    <a:tailEnd/>
                  </a:ln>
                </p:spPr>
                <p:txBody>
                  <a:bodyPr/>
                  <a:lstStyle/>
                  <a:p>
                    <a:endParaRPr lang="es-AR" sz="1662"/>
                  </a:p>
                </p:txBody>
              </p:sp>
              <p:sp>
                <p:nvSpPr>
                  <p:cNvPr id="37612" name="Forma libre 247">
                    <a:extLst>
                      <a:ext uri="{FF2B5EF4-FFF2-40B4-BE49-F238E27FC236}">
                        <a16:creationId xmlns:a16="http://schemas.microsoft.com/office/drawing/2014/main" id="{9E0707AB-E01D-4D34-B1A1-C07AA5338916}"/>
                      </a:ext>
                    </a:extLst>
                  </p:cNvPr>
                  <p:cNvSpPr>
                    <a:spLocks/>
                  </p:cNvSpPr>
                  <p:nvPr/>
                </p:nvSpPr>
                <p:spPr bwMode="auto">
                  <a:xfrm>
                    <a:off x="4658" y="1291"/>
                    <a:ext cx="19" cy="9"/>
                  </a:xfrm>
                  <a:custGeom>
                    <a:avLst/>
                    <a:gdLst>
                      <a:gd name="T0" fmla="*/ 1 w 37"/>
                      <a:gd name="T1" fmla="*/ 0 h 20"/>
                      <a:gd name="T2" fmla="*/ 0 w 37"/>
                      <a:gd name="T3" fmla="*/ 0 h 20"/>
                      <a:gd name="T4" fmla="*/ 1 w 37"/>
                      <a:gd name="T5" fmla="*/ 0 h 20"/>
                      <a:gd name="T6" fmla="*/ 1 w 37"/>
                      <a:gd name="T7" fmla="*/ 0 h 20"/>
                      <a:gd name="T8" fmla="*/ 1 w 37"/>
                      <a:gd name="T9" fmla="*/ 0 h 20"/>
                      <a:gd name="T10" fmla="*/ 0 60000 65536"/>
                      <a:gd name="T11" fmla="*/ 0 60000 65536"/>
                      <a:gd name="T12" fmla="*/ 0 60000 65536"/>
                      <a:gd name="T13" fmla="*/ 0 60000 65536"/>
                      <a:gd name="T14" fmla="*/ 0 60000 65536"/>
                      <a:gd name="T15" fmla="*/ 0 w 37"/>
                      <a:gd name="T16" fmla="*/ 0 h 20"/>
                      <a:gd name="T17" fmla="*/ 37 w 37"/>
                      <a:gd name="T18" fmla="*/ 20 h 20"/>
                    </a:gdLst>
                    <a:ahLst/>
                    <a:cxnLst>
                      <a:cxn ang="T10">
                        <a:pos x="T0" y="T1"/>
                      </a:cxn>
                      <a:cxn ang="T11">
                        <a:pos x="T2" y="T3"/>
                      </a:cxn>
                      <a:cxn ang="T12">
                        <a:pos x="T4" y="T5"/>
                      </a:cxn>
                      <a:cxn ang="T13">
                        <a:pos x="T6" y="T7"/>
                      </a:cxn>
                      <a:cxn ang="T14">
                        <a:pos x="T8" y="T9"/>
                      </a:cxn>
                    </a:cxnLst>
                    <a:rect l="T15" t="T16" r="T17" b="T18"/>
                    <a:pathLst>
                      <a:path w="37" h="20">
                        <a:moveTo>
                          <a:pt x="9" y="0"/>
                        </a:moveTo>
                        <a:lnTo>
                          <a:pt x="0" y="11"/>
                        </a:lnTo>
                        <a:lnTo>
                          <a:pt x="34" y="20"/>
                        </a:lnTo>
                        <a:lnTo>
                          <a:pt x="37" y="12"/>
                        </a:lnTo>
                        <a:lnTo>
                          <a:pt x="9"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613" name="Forma libre 248">
                    <a:extLst>
                      <a:ext uri="{FF2B5EF4-FFF2-40B4-BE49-F238E27FC236}">
                        <a16:creationId xmlns:a16="http://schemas.microsoft.com/office/drawing/2014/main" id="{2085C260-6F31-4A12-A9A5-CC82200648FE}"/>
                      </a:ext>
                    </a:extLst>
                  </p:cNvPr>
                  <p:cNvSpPr>
                    <a:spLocks/>
                  </p:cNvSpPr>
                  <p:nvPr/>
                </p:nvSpPr>
                <p:spPr bwMode="auto">
                  <a:xfrm>
                    <a:off x="4677" y="1297"/>
                    <a:ext cx="21" cy="6"/>
                  </a:xfrm>
                  <a:custGeom>
                    <a:avLst/>
                    <a:gdLst>
                      <a:gd name="T0" fmla="*/ 0 w 43"/>
                      <a:gd name="T1" fmla="*/ 0 h 12"/>
                      <a:gd name="T2" fmla="*/ 0 w 43"/>
                      <a:gd name="T3" fmla="*/ 1 h 12"/>
                      <a:gd name="T4" fmla="*/ 0 w 43"/>
                      <a:gd name="T5" fmla="*/ 1 h 12"/>
                      <a:gd name="T6" fmla="*/ 0 w 43"/>
                      <a:gd name="T7" fmla="*/ 1 h 12"/>
                      <a:gd name="T8" fmla="*/ 0 w 43"/>
                      <a:gd name="T9" fmla="*/ 1 h 12"/>
                      <a:gd name="T10" fmla="*/ 0 w 43"/>
                      <a:gd name="T11" fmla="*/ 1 h 12"/>
                      <a:gd name="T12" fmla="*/ 0 w 43"/>
                      <a:gd name="T13" fmla="*/ 0 h 12"/>
                      <a:gd name="T14" fmla="*/ 0 60000 65536"/>
                      <a:gd name="T15" fmla="*/ 0 60000 65536"/>
                      <a:gd name="T16" fmla="*/ 0 60000 65536"/>
                      <a:gd name="T17" fmla="*/ 0 60000 65536"/>
                      <a:gd name="T18" fmla="*/ 0 60000 65536"/>
                      <a:gd name="T19" fmla="*/ 0 60000 65536"/>
                      <a:gd name="T20" fmla="*/ 0 60000 65536"/>
                      <a:gd name="T21" fmla="*/ 0 w 43"/>
                      <a:gd name="T22" fmla="*/ 0 h 12"/>
                      <a:gd name="T23" fmla="*/ 43 w 43"/>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12">
                        <a:moveTo>
                          <a:pt x="5" y="0"/>
                        </a:moveTo>
                        <a:lnTo>
                          <a:pt x="0" y="6"/>
                        </a:lnTo>
                        <a:lnTo>
                          <a:pt x="21" y="12"/>
                        </a:lnTo>
                        <a:lnTo>
                          <a:pt x="31" y="12"/>
                        </a:lnTo>
                        <a:lnTo>
                          <a:pt x="43" y="12"/>
                        </a:lnTo>
                        <a:lnTo>
                          <a:pt x="30" y="6"/>
                        </a:lnTo>
                        <a:lnTo>
                          <a:pt x="5"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614" name="Forma libre 249">
                    <a:extLst>
                      <a:ext uri="{FF2B5EF4-FFF2-40B4-BE49-F238E27FC236}">
                        <a16:creationId xmlns:a16="http://schemas.microsoft.com/office/drawing/2014/main" id="{AD95D4D8-7FFE-4785-A2F2-7FBAD273D5B1}"/>
                      </a:ext>
                    </a:extLst>
                  </p:cNvPr>
                  <p:cNvSpPr>
                    <a:spLocks/>
                  </p:cNvSpPr>
                  <p:nvPr/>
                </p:nvSpPr>
                <p:spPr bwMode="auto">
                  <a:xfrm>
                    <a:off x="4637" y="1291"/>
                    <a:ext cx="61" cy="18"/>
                  </a:xfrm>
                  <a:custGeom>
                    <a:avLst/>
                    <a:gdLst>
                      <a:gd name="T0" fmla="*/ 1 w 121"/>
                      <a:gd name="T1" fmla="*/ 0 h 38"/>
                      <a:gd name="T2" fmla="*/ 1 w 121"/>
                      <a:gd name="T3" fmla="*/ 0 h 38"/>
                      <a:gd name="T4" fmla="*/ 1 w 121"/>
                      <a:gd name="T5" fmla="*/ 0 h 38"/>
                      <a:gd name="T6" fmla="*/ 1 w 121"/>
                      <a:gd name="T7" fmla="*/ 0 h 38"/>
                      <a:gd name="T8" fmla="*/ 1 w 121"/>
                      <a:gd name="T9" fmla="*/ 0 h 38"/>
                      <a:gd name="T10" fmla="*/ 1 w 121"/>
                      <a:gd name="T11" fmla="*/ 0 h 38"/>
                      <a:gd name="T12" fmla="*/ 1 w 121"/>
                      <a:gd name="T13" fmla="*/ 0 h 38"/>
                      <a:gd name="T14" fmla="*/ 1 w 121"/>
                      <a:gd name="T15" fmla="*/ 0 h 38"/>
                      <a:gd name="T16" fmla="*/ 1 w 121"/>
                      <a:gd name="T17" fmla="*/ 0 h 38"/>
                      <a:gd name="T18" fmla="*/ 0 w 121"/>
                      <a:gd name="T19" fmla="*/ 0 h 38"/>
                      <a:gd name="T20" fmla="*/ 0 w 121"/>
                      <a:gd name="T21" fmla="*/ 0 h 38"/>
                      <a:gd name="T22" fmla="*/ 1 w 121"/>
                      <a:gd name="T23" fmla="*/ 0 h 38"/>
                      <a:gd name="T24" fmla="*/ 1 w 121"/>
                      <a:gd name="T25" fmla="*/ 0 h 38"/>
                      <a:gd name="T26" fmla="*/ 1 w 121"/>
                      <a:gd name="T27" fmla="*/ 0 h 38"/>
                      <a:gd name="T28" fmla="*/ 1 w 121"/>
                      <a:gd name="T29" fmla="*/ 0 h 38"/>
                      <a:gd name="T30" fmla="*/ 1 w 121"/>
                      <a:gd name="T31" fmla="*/ 0 h 38"/>
                      <a:gd name="T32" fmla="*/ 1 w 121"/>
                      <a:gd name="T33" fmla="*/ 0 h 38"/>
                      <a:gd name="T34" fmla="*/ 1 w 121"/>
                      <a:gd name="T35" fmla="*/ 0 h 38"/>
                      <a:gd name="T36" fmla="*/ 1 w 121"/>
                      <a:gd name="T37" fmla="*/ 0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1"/>
                      <a:gd name="T58" fmla="*/ 0 h 38"/>
                      <a:gd name="T59" fmla="*/ 121 w 121"/>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1" h="38">
                        <a:moveTo>
                          <a:pt x="121" y="32"/>
                        </a:moveTo>
                        <a:lnTo>
                          <a:pt x="121" y="27"/>
                        </a:lnTo>
                        <a:lnTo>
                          <a:pt x="106" y="29"/>
                        </a:lnTo>
                        <a:lnTo>
                          <a:pt x="80" y="24"/>
                        </a:lnTo>
                        <a:lnTo>
                          <a:pt x="66" y="21"/>
                        </a:lnTo>
                        <a:lnTo>
                          <a:pt x="38" y="12"/>
                        </a:lnTo>
                        <a:lnTo>
                          <a:pt x="25" y="11"/>
                        </a:lnTo>
                        <a:lnTo>
                          <a:pt x="13" y="6"/>
                        </a:lnTo>
                        <a:lnTo>
                          <a:pt x="7" y="0"/>
                        </a:lnTo>
                        <a:lnTo>
                          <a:pt x="0" y="8"/>
                        </a:lnTo>
                        <a:lnTo>
                          <a:pt x="0" y="24"/>
                        </a:lnTo>
                        <a:lnTo>
                          <a:pt x="9" y="27"/>
                        </a:lnTo>
                        <a:lnTo>
                          <a:pt x="31" y="29"/>
                        </a:lnTo>
                        <a:lnTo>
                          <a:pt x="40" y="30"/>
                        </a:lnTo>
                        <a:lnTo>
                          <a:pt x="55" y="36"/>
                        </a:lnTo>
                        <a:lnTo>
                          <a:pt x="71" y="38"/>
                        </a:lnTo>
                        <a:lnTo>
                          <a:pt x="83" y="38"/>
                        </a:lnTo>
                        <a:lnTo>
                          <a:pt x="100" y="38"/>
                        </a:lnTo>
                        <a:lnTo>
                          <a:pt x="121" y="3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615" name="Forma libre 250">
                    <a:extLst>
                      <a:ext uri="{FF2B5EF4-FFF2-40B4-BE49-F238E27FC236}">
                        <a16:creationId xmlns:a16="http://schemas.microsoft.com/office/drawing/2014/main" id="{33AF1B6E-8C57-4EA4-947F-4A00A8874166}"/>
                      </a:ext>
                    </a:extLst>
                  </p:cNvPr>
                  <p:cNvSpPr>
                    <a:spLocks/>
                  </p:cNvSpPr>
                  <p:nvPr/>
                </p:nvSpPr>
                <p:spPr bwMode="auto">
                  <a:xfrm>
                    <a:off x="4642" y="1280"/>
                    <a:ext cx="20" cy="15"/>
                  </a:xfrm>
                  <a:custGeom>
                    <a:avLst/>
                    <a:gdLst>
                      <a:gd name="T0" fmla="*/ 1 w 40"/>
                      <a:gd name="T1" fmla="*/ 1 h 29"/>
                      <a:gd name="T2" fmla="*/ 1 w 40"/>
                      <a:gd name="T3" fmla="*/ 1 h 29"/>
                      <a:gd name="T4" fmla="*/ 1 w 40"/>
                      <a:gd name="T5" fmla="*/ 1 h 29"/>
                      <a:gd name="T6" fmla="*/ 1 w 40"/>
                      <a:gd name="T7" fmla="*/ 1 h 29"/>
                      <a:gd name="T8" fmla="*/ 1 w 40"/>
                      <a:gd name="T9" fmla="*/ 1 h 29"/>
                      <a:gd name="T10" fmla="*/ 1 w 40"/>
                      <a:gd name="T11" fmla="*/ 1 h 29"/>
                      <a:gd name="T12" fmla="*/ 0 w 40"/>
                      <a:gd name="T13" fmla="*/ 1 h 29"/>
                      <a:gd name="T14" fmla="*/ 1 w 40"/>
                      <a:gd name="T15" fmla="*/ 1 h 29"/>
                      <a:gd name="T16" fmla="*/ 1 w 40"/>
                      <a:gd name="T17" fmla="*/ 0 h 29"/>
                      <a:gd name="T18" fmla="*/ 1 w 40"/>
                      <a:gd name="T19" fmla="*/ 1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29"/>
                      <a:gd name="T32" fmla="*/ 40 w 40"/>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29">
                        <a:moveTo>
                          <a:pt x="38" y="1"/>
                        </a:moveTo>
                        <a:lnTo>
                          <a:pt x="37" y="16"/>
                        </a:lnTo>
                        <a:lnTo>
                          <a:pt x="40" y="19"/>
                        </a:lnTo>
                        <a:lnTo>
                          <a:pt x="31" y="29"/>
                        </a:lnTo>
                        <a:lnTo>
                          <a:pt x="19" y="29"/>
                        </a:lnTo>
                        <a:lnTo>
                          <a:pt x="4" y="25"/>
                        </a:lnTo>
                        <a:lnTo>
                          <a:pt x="0" y="19"/>
                        </a:lnTo>
                        <a:lnTo>
                          <a:pt x="3" y="15"/>
                        </a:lnTo>
                        <a:lnTo>
                          <a:pt x="3" y="0"/>
                        </a:lnTo>
                        <a:lnTo>
                          <a:pt x="38" y="1"/>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grpSp>
            <p:sp>
              <p:nvSpPr>
                <p:cNvPr id="37557" name="Elipse 251">
                  <a:extLst>
                    <a:ext uri="{FF2B5EF4-FFF2-40B4-BE49-F238E27FC236}">
                      <a16:creationId xmlns:a16="http://schemas.microsoft.com/office/drawing/2014/main" id="{978DEA2E-9DAD-45F9-BB4D-08400A109ACD}"/>
                    </a:ext>
                  </a:extLst>
                </p:cNvPr>
                <p:cNvSpPr>
                  <a:spLocks noChangeArrowheads="1"/>
                </p:cNvSpPr>
                <p:nvPr/>
              </p:nvSpPr>
              <p:spPr bwMode="auto">
                <a:xfrm>
                  <a:off x="4543" y="1279"/>
                  <a:ext cx="75" cy="30"/>
                </a:xfrm>
                <a:prstGeom prst="ellipse">
                  <a:avLst/>
                </a:prstGeom>
                <a:solidFill>
                  <a:srgbClr val="60606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558" name="Rectángulo 252">
                  <a:extLst>
                    <a:ext uri="{FF2B5EF4-FFF2-40B4-BE49-F238E27FC236}">
                      <a16:creationId xmlns:a16="http://schemas.microsoft.com/office/drawing/2014/main" id="{B014F1F4-8CD2-40C5-AD02-68F22F3BEBBE}"/>
                    </a:ext>
                  </a:extLst>
                </p:cNvPr>
                <p:cNvSpPr>
                  <a:spLocks noChangeArrowheads="1"/>
                </p:cNvSpPr>
                <p:nvPr/>
              </p:nvSpPr>
              <p:spPr bwMode="auto">
                <a:xfrm>
                  <a:off x="4569" y="1222"/>
                  <a:ext cx="21" cy="66"/>
                </a:xfrm>
                <a:prstGeom prst="rect">
                  <a:avLst/>
                </a:prstGeom>
                <a:solidFill>
                  <a:srgbClr val="606060"/>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nvGrpSpPr>
                <p:cNvPr id="37559" name="Grupo 253">
                  <a:extLst>
                    <a:ext uri="{FF2B5EF4-FFF2-40B4-BE49-F238E27FC236}">
                      <a16:creationId xmlns:a16="http://schemas.microsoft.com/office/drawing/2014/main" id="{134DEA99-206F-4F0A-A891-BA36168604CE}"/>
                    </a:ext>
                  </a:extLst>
                </p:cNvPr>
                <p:cNvGrpSpPr>
                  <a:grpSpLocks/>
                </p:cNvGrpSpPr>
                <p:nvPr/>
              </p:nvGrpSpPr>
              <p:grpSpPr bwMode="auto">
                <a:xfrm>
                  <a:off x="4536" y="1197"/>
                  <a:ext cx="98" cy="34"/>
                  <a:chOff x="4536" y="1197"/>
                  <a:chExt cx="98" cy="34"/>
                </a:xfrm>
              </p:grpSpPr>
              <p:sp>
                <p:nvSpPr>
                  <p:cNvPr id="37609" name="Forma libre 254">
                    <a:extLst>
                      <a:ext uri="{FF2B5EF4-FFF2-40B4-BE49-F238E27FC236}">
                        <a16:creationId xmlns:a16="http://schemas.microsoft.com/office/drawing/2014/main" id="{7041E835-E2EA-4FC1-90ED-B170270DC743}"/>
                      </a:ext>
                    </a:extLst>
                  </p:cNvPr>
                  <p:cNvSpPr>
                    <a:spLocks/>
                  </p:cNvSpPr>
                  <p:nvPr/>
                </p:nvSpPr>
                <p:spPr bwMode="auto">
                  <a:xfrm>
                    <a:off x="4536" y="1197"/>
                    <a:ext cx="98" cy="34"/>
                  </a:xfrm>
                  <a:custGeom>
                    <a:avLst/>
                    <a:gdLst>
                      <a:gd name="T0" fmla="*/ 0 w 197"/>
                      <a:gd name="T1" fmla="*/ 0 h 69"/>
                      <a:gd name="T2" fmla="*/ 0 w 197"/>
                      <a:gd name="T3" fmla="*/ 0 h 69"/>
                      <a:gd name="T4" fmla="*/ 0 w 197"/>
                      <a:gd name="T5" fmla="*/ 0 h 69"/>
                      <a:gd name="T6" fmla="*/ 0 w 197"/>
                      <a:gd name="T7" fmla="*/ 0 h 69"/>
                      <a:gd name="T8" fmla="*/ 0 w 197"/>
                      <a:gd name="T9" fmla="*/ 0 h 69"/>
                      <a:gd name="T10" fmla="*/ 0 w 197"/>
                      <a:gd name="T11" fmla="*/ 0 h 69"/>
                      <a:gd name="T12" fmla="*/ 0 w 197"/>
                      <a:gd name="T13" fmla="*/ 0 h 69"/>
                      <a:gd name="T14" fmla="*/ 0 w 197"/>
                      <a:gd name="T15" fmla="*/ 0 h 69"/>
                      <a:gd name="T16" fmla="*/ 0 60000 65536"/>
                      <a:gd name="T17" fmla="*/ 0 60000 65536"/>
                      <a:gd name="T18" fmla="*/ 0 60000 65536"/>
                      <a:gd name="T19" fmla="*/ 0 60000 65536"/>
                      <a:gd name="T20" fmla="*/ 0 60000 65536"/>
                      <a:gd name="T21" fmla="*/ 0 60000 65536"/>
                      <a:gd name="T22" fmla="*/ 0 60000 65536"/>
                      <a:gd name="T23" fmla="*/ 0 60000 65536"/>
                      <a:gd name="T24" fmla="*/ 0 w 197"/>
                      <a:gd name="T25" fmla="*/ 0 h 69"/>
                      <a:gd name="T26" fmla="*/ 197 w 197"/>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7" h="69">
                        <a:moveTo>
                          <a:pt x="197" y="36"/>
                        </a:moveTo>
                        <a:lnTo>
                          <a:pt x="197" y="57"/>
                        </a:lnTo>
                        <a:lnTo>
                          <a:pt x="132" y="69"/>
                        </a:lnTo>
                        <a:lnTo>
                          <a:pt x="60" y="69"/>
                        </a:lnTo>
                        <a:lnTo>
                          <a:pt x="3" y="51"/>
                        </a:lnTo>
                        <a:lnTo>
                          <a:pt x="0" y="2"/>
                        </a:lnTo>
                        <a:lnTo>
                          <a:pt x="111" y="0"/>
                        </a:lnTo>
                        <a:lnTo>
                          <a:pt x="197" y="36"/>
                        </a:lnTo>
                        <a:close/>
                      </a:path>
                    </a:pathLst>
                  </a:custGeom>
                  <a:solidFill>
                    <a:srgbClr val="404040"/>
                  </a:solidFill>
                  <a:ln w="1588">
                    <a:solidFill>
                      <a:srgbClr val="000000"/>
                    </a:solidFill>
                    <a:round/>
                    <a:headEnd/>
                    <a:tailEnd/>
                  </a:ln>
                </p:spPr>
                <p:txBody>
                  <a:bodyPr/>
                  <a:lstStyle/>
                  <a:p>
                    <a:endParaRPr lang="es-AR" sz="1662"/>
                  </a:p>
                </p:txBody>
              </p:sp>
              <p:sp>
                <p:nvSpPr>
                  <p:cNvPr id="37610" name="Forma libre 255">
                    <a:extLst>
                      <a:ext uri="{FF2B5EF4-FFF2-40B4-BE49-F238E27FC236}">
                        <a16:creationId xmlns:a16="http://schemas.microsoft.com/office/drawing/2014/main" id="{B88C11DC-5082-46B6-B34F-7EC60CB8A38E}"/>
                      </a:ext>
                    </a:extLst>
                  </p:cNvPr>
                  <p:cNvSpPr>
                    <a:spLocks/>
                  </p:cNvSpPr>
                  <p:nvPr/>
                </p:nvSpPr>
                <p:spPr bwMode="auto">
                  <a:xfrm>
                    <a:off x="4538" y="1210"/>
                    <a:ext cx="94" cy="20"/>
                  </a:xfrm>
                  <a:custGeom>
                    <a:avLst/>
                    <a:gdLst>
                      <a:gd name="T0" fmla="*/ 1 w 188"/>
                      <a:gd name="T1" fmla="*/ 1 h 40"/>
                      <a:gd name="T2" fmla="*/ 1 w 188"/>
                      <a:gd name="T3" fmla="*/ 1 h 40"/>
                      <a:gd name="T4" fmla="*/ 1 w 188"/>
                      <a:gd name="T5" fmla="*/ 1 h 40"/>
                      <a:gd name="T6" fmla="*/ 1 w 188"/>
                      <a:gd name="T7" fmla="*/ 1 h 40"/>
                      <a:gd name="T8" fmla="*/ 0 w 188"/>
                      <a:gd name="T9" fmla="*/ 1 h 40"/>
                      <a:gd name="T10" fmla="*/ 0 w 188"/>
                      <a:gd name="T11" fmla="*/ 0 h 40"/>
                      <a:gd name="T12" fmla="*/ 1 w 188"/>
                      <a:gd name="T13" fmla="*/ 1 h 40"/>
                      <a:gd name="T14" fmla="*/ 1 w 188"/>
                      <a:gd name="T15" fmla="*/ 1 h 40"/>
                      <a:gd name="T16" fmla="*/ 1 w 188"/>
                      <a:gd name="T17" fmla="*/ 1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8"/>
                      <a:gd name="T28" fmla="*/ 0 h 40"/>
                      <a:gd name="T29" fmla="*/ 188 w 188"/>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8" h="40">
                        <a:moveTo>
                          <a:pt x="188" y="13"/>
                        </a:moveTo>
                        <a:lnTo>
                          <a:pt x="186" y="29"/>
                        </a:lnTo>
                        <a:lnTo>
                          <a:pt x="128" y="40"/>
                        </a:lnTo>
                        <a:lnTo>
                          <a:pt x="52" y="40"/>
                        </a:lnTo>
                        <a:lnTo>
                          <a:pt x="0" y="22"/>
                        </a:lnTo>
                        <a:lnTo>
                          <a:pt x="0" y="0"/>
                        </a:lnTo>
                        <a:lnTo>
                          <a:pt x="50" y="22"/>
                        </a:lnTo>
                        <a:lnTo>
                          <a:pt x="127" y="22"/>
                        </a:lnTo>
                        <a:lnTo>
                          <a:pt x="188" y="13"/>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grpSp>
            <p:sp>
              <p:nvSpPr>
                <p:cNvPr id="37560" name="Forma libre 256">
                  <a:extLst>
                    <a:ext uri="{FF2B5EF4-FFF2-40B4-BE49-F238E27FC236}">
                      <a16:creationId xmlns:a16="http://schemas.microsoft.com/office/drawing/2014/main" id="{22B28349-3869-41F9-BBBC-1CA1D5B1C454}"/>
                    </a:ext>
                  </a:extLst>
                </p:cNvPr>
                <p:cNvSpPr>
                  <a:spLocks/>
                </p:cNvSpPr>
                <p:nvPr/>
              </p:nvSpPr>
              <p:spPr bwMode="auto">
                <a:xfrm>
                  <a:off x="4533" y="1161"/>
                  <a:ext cx="135" cy="125"/>
                </a:xfrm>
                <a:custGeom>
                  <a:avLst/>
                  <a:gdLst>
                    <a:gd name="T0" fmla="*/ 1 w 268"/>
                    <a:gd name="T1" fmla="*/ 1 h 249"/>
                    <a:gd name="T2" fmla="*/ 1 w 268"/>
                    <a:gd name="T3" fmla="*/ 1 h 249"/>
                    <a:gd name="T4" fmla="*/ 1 w 268"/>
                    <a:gd name="T5" fmla="*/ 1 h 249"/>
                    <a:gd name="T6" fmla="*/ 1 w 268"/>
                    <a:gd name="T7" fmla="*/ 1 h 249"/>
                    <a:gd name="T8" fmla="*/ 1 w 268"/>
                    <a:gd name="T9" fmla="*/ 1 h 249"/>
                    <a:gd name="T10" fmla="*/ 1 w 268"/>
                    <a:gd name="T11" fmla="*/ 1 h 249"/>
                    <a:gd name="T12" fmla="*/ 1 w 268"/>
                    <a:gd name="T13" fmla="*/ 1 h 249"/>
                    <a:gd name="T14" fmla="*/ 1 w 268"/>
                    <a:gd name="T15" fmla="*/ 1 h 249"/>
                    <a:gd name="T16" fmla="*/ 1 w 268"/>
                    <a:gd name="T17" fmla="*/ 1 h 249"/>
                    <a:gd name="T18" fmla="*/ 1 w 268"/>
                    <a:gd name="T19" fmla="*/ 1 h 249"/>
                    <a:gd name="T20" fmla="*/ 1 w 268"/>
                    <a:gd name="T21" fmla="*/ 1 h 249"/>
                    <a:gd name="T22" fmla="*/ 1 w 268"/>
                    <a:gd name="T23" fmla="*/ 1 h 249"/>
                    <a:gd name="T24" fmla="*/ 1 w 268"/>
                    <a:gd name="T25" fmla="*/ 1 h 249"/>
                    <a:gd name="T26" fmla="*/ 1 w 268"/>
                    <a:gd name="T27" fmla="*/ 1 h 249"/>
                    <a:gd name="T28" fmla="*/ 1 w 268"/>
                    <a:gd name="T29" fmla="*/ 1 h 249"/>
                    <a:gd name="T30" fmla="*/ 1 w 268"/>
                    <a:gd name="T31" fmla="*/ 1 h 249"/>
                    <a:gd name="T32" fmla="*/ 1 w 268"/>
                    <a:gd name="T33" fmla="*/ 1 h 249"/>
                    <a:gd name="T34" fmla="*/ 1 w 268"/>
                    <a:gd name="T35" fmla="*/ 1 h 249"/>
                    <a:gd name="T36" fmla="*/ 1 w 268"/>
                    <a:gd name="T37" fmla="*/ 1 h 249"/>
                    <a:gd name="T38" fmla="*/ 1 w 268"/>
                    <a:gd name="T39" fmla="*/ 0 h 249"/>
                    <a:gd name="T40" fmla="*/ 1 w 268"/>
                    <a:gd name="T41" fmla="*/ 1 h 249"/>
                    <a:gd name="T42" fmla="*/ 1 w 268"/>
                    <a:gd name="T43" fmla="*/ 1 h 249"/>
                    <a:gd name="T44" fmla="*/ 1 w 268"/>
                    <a:gd name="T45" fmla="*/ 1 h 249"/>
                    <a:gd name="T46" fmla="*/ 1 w 268"/>
                    <a:gd name="T47" fmla="*/ 1 h 249"/>
                    <a:gd name="T48" fmla="*/ 1 w 268"/>
                    <a:gd name="T49" fmla="*/ 1 h 249"/>
                    <a:gd name="T50" fmla="*/ 0 w 268"/>
                    <a:gd name="T51" fmla="*/ 1 h 249"/>
                    <a:gd name="T52" fmla="*/ 1 w 268"/>
                    <a:gd name="T53" fmla="*/ 1 h 249"/>
                    <a:gd name="T54" fmla="*/ 1 w 268"/>
                    <a:gd name="T55" fmla="*/ 1 h 249"/>
                    <a:gd name="T56" fmla="*/ 1 w 268"/>
                    <a:gd name="T57" fmla="*/ 1 h 249"/>
                    <a:gd name="T58" fmla="*/ 1 w 268"/>
                    <a:gd name="T59" fmla="*/ 1 h 249"/>
                    <a:gd name="T60" fmla="*/ 1 w 268"/>
                    <a:gd name="T61" fmla="*/ 1 h 249"/>
                    <a:gd name="T62" fmla="*/ 1 w 268"/>
                    <a:gd name="T63" fmla="*/ 1 h 249"/>
                    <a:gd name="T64" fmla="*/ 1 w 268"/>
                    <a:gd name="T65" fmla="*/ 1 h 249"/>
                    <a:gd name="T66" fmla="*/ 1 w 268"/>
                    <a:gd name="T67" fmla="*/ 1 h 249"/>
                    <a:gd name="T68" fmla="*/ 1 w 268"/>
                    <a:gd name="T69" fmla="*/ 1 h 249"/>
                    <a:gd name="T70" fmla="*/ 1 w 268"/>
                    <a:gd name="T71" fmla="*/ 1 h 249"/>
                    <a:gd name="T72" fmla="*/ 1 w 268"/>
                    <a:gd name="T73" fmla="*/ 1 h 249"/>
                    <a:gd name="T74" fmla="*/ 1 w 268"/>
                    <a:gd name="T75" fmla="*/ 1 h 249"/>
                    <a:gd name="T76" fmla="*/ 1 w 268"/>
                    <a:gd name="T77" fmla="*/ 1 h 249"/>
                    <a:gd name="T78" fmla="*/ 1 w 268"/>
                    <a:gd name="T79" fmla="*/ 1 h 249"/>
                    <a:gd name="T80" fmla="*/ 1 w 268"/>
                    <a:gd name="T81" fmla="*/ 1 h 249"/>
                    <a:gd name="T82" fmla="*/ 1 w 268"/>
                    <a:gd name="T83" fmla="*/ 1 h 249"/>
                    <a:gd name="T84" fmla="*/ 1 w 268"/>
                    <a:gd name="T85" fmla="*/ 1 h 249"/>
                    <a:gd name="T86" fmla="*/ 1 w 268"/>
                    <a:gd name="T87" fmla="*/ 1 h 249"/>
                    <a:gd name="T88" fmla="*/ 1 w 268"/>
                    <a:gd name="T89" fmla="*/ 1 h 249"/>
                    <a:gd name="T90" fmla="*/ 1 w 268"/>
                    <a:gd name="T91" fmla="*/ 1 h 249"/>
                    <a:gd name="T92" fmla="*/ 1 w 268"/>
                    <a:gd name="T93" fmla="*/ 1 h 249"/>
                    <a:gd name="T94" fmla="*/ 1 w 268"/>
                    <a:gd name="T95" fmla="*/ 1 h 249"/>
                    <a:gd name="T96" fmla="*/ 1 w 268"/>
                    <a:gd name="T97" fmla="*/ 1 h 249"/>
                    <a:gd name="T98" fmla="*/ 1 w 268"/>
                    <a:gd name="T99" fmla="*/ 1 h 249"/>
                    <a:gd name="T100" fmla="*/ 1 w 268"/>
                    <a:gd name="T101" fmla="*/ 1 h 249"/>
                    <a:gd name="T102" fmla="*/ 1 w 268"/>
                    <a:gd name="T103" fmla="*/ 1 h 249"/>
                    <a:gd name="T104" fmla="*/ 1 w 268"/>
                    <a:gd name="T105" fmla="*/ 1 h 249"/>
                    <a:gd name="T106" fmla="*/ 1 w 268"/>
                    <a:gd name="T107" fmla="*/ 1 h 249"/>
                    <a:gd name="T108" fmla="*/ 1 w 268"/>
                    <a:gd name="T109" fmla="*/ 1 h 249"/>
                    <a:gd name="T110" fmla="*/ 1 w 268"/>
                    <a:gd name="T111" fmla="*/ 1 h 249"/>
                    <a:gd name="T112" fmla="*/ 1 w 268"/>
                    <a:gd name="T113" fmla="*/ 1 h 2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68"/>
                    <a:gd name="T172" fmla="*/ 0 h 249"/>
                    <a:gd name="T173" fmla="*/ 268 w 268"/>
                    <a:gd name="T174" fmla="*/ 249 h 2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68" h="249">
                      <a:moveTo>
                        <a:pt x="267" y="141"/>
                      </a:moveTo>
                      <a:lnTo>
                        <a:pt x="265" y="115"/>
                      </a:lnTo>
                      <a:lnTo>
                        <a:pt x="265" y="89"/>
                      </a:lnTo>
                      <a:lnTo>
                        <a:pt x="265" y="68"/>
                      </a:lnTo>
                      <a:lnTo>
                        <a:pt x="254" y="56"/>
                      </a:lnTo>
                      <a:lnTo>
                        <a:pt x="239" y="49"/>
                      </a:lnTo>
                      <a:lnTo>
                        <a:pt x="208" y="37"/>
                      </a:lnTo>
                      <a:lnTo>
                        <a:pt x="161" y="26"/>
                      </a:lnTo>
                      <a:lnTo>
                        <a:pt x="152" y="25"/>
                      </a:lnTo>
                      <a:lnTo>
                        <a:pt x="144" y="26"/>
                      </a:lnTo>
                      <a:lnTo>
                        <a:pt x="143" y="23"/>
                      </a:lnTo>
                      <a:lnTo>
                        <a:pt x="141" y="21"/>
                      </a:lnTo>
                      <a:lnTo>
                        <a:pt x="138" y="22"/>
                      </a:lnTo>
                      <a:lnTo>
                        <a:pt x="134" y="22"/>
                      </a:lnTo>
                      <a:lnTo>
                        <a:pt x="132" y="18"/>
                      </a:lnTo>
                      <a:lnTo>
                        <a:pt x="128" y="15"/>
                      </a:lnTo>
                      <a:lnTo>
                        <a:pt x="125" y="13"/>
                      </a:lnTo>
                      <a:lnTo>
                        <a:pt x="121" y="13"/>
                      </a:lnTo>
                      <a:lnTo>
                        <a:pt x="121" y="10"/>
                      </a:lnTo>
                      <a:lnTo>
                        <a:pt x="115" y="0"/>
                      </a:lnTo>
                      <a:lnTo>
                        <a:pt x="5" y="3"/>
                      </a:lnTo>
                      <a:lnTo>
                        <a:pt x="5" y="13"/>
                      </a:lnTo>
                      <a:lnTo>
                        <a:pt x="4" y="23"/>
                      </a:lnTo>
                      <a:lnTo>
                        <a:pt x="2" y="31"/>
                      </a:lnTo>
                      <a:lnTo>
                        <a:pt x="1" y="40"/>
                      </a:lnTo>
                      <a:lnTo>
                        <a:pt x="0" y="55"/>
                      </a:lnTo>
                      <a:lnTo>
                        <a:pt x="1" y="62"/>
                      </a:lnTo>
                      <a:lnTo>
                        <a:pt x="4" y="71"/>
                      </a:lnTo>
                      <a:lnTo>
                        <a:pt x="8" y="77"/>
                      </a:lnTo>
                      <a:lnTo>
                        <a:pt x="13" y="80"/>
                      </a:lnTo>
                      <a:lnTo>
                        <a:pt x="20" y="81"/>
                      </a:lnTo>
                      <a:lnTo>
                        <a:pt x="31" y="86"/>
                      </a:lnTo>
                      <a:lnTo>
                        <a:pt x="36" y="92"/>
                      </a:lnTo>
                      <a:lnTo>
                        <a:pt x="42" y="96"/>
                      </a:lnTo>
                      <a:lnTo>
                        <a:pt x="51" y="101"/>
                      </a:lnTo>
                      <a:lnTo>
                        <a:pt x="62" y="104"/>
                      </a:lnTo>
                      <a:lnTo>
                        <a:pt x="78" y="105"/>
                      </a:lnTo>
                      <a:lnTo>
                        <a:pt x="93" y="105"/>
                      </a:lnTo>
                      <a:lnTo>
                        <a:pt x="103" y="104"/>
                      </a:lnTo>
                      <a:lnTo>
                        <a:pt x="113" y="104"/>
                      </a:lnTo>
                      <a:lnTo>
                        <a:pt x="121" y="107"/>
                      </a:lnTo>
                      <a:lnTo>
                        <a:pt x="134" y="107"/>
                      </a:lnTo>
                      <a:lnTo>
                        <a:pt x="192" y="114"/>
                      </a:lnTo>
                      <a:lnTo>
                        <a:pt x="208" y="117"/>
                      </a:lnTo>
                      <a:lnTo>
                        <a:pt x="202" y="150"/>
                      </a:lnTo>
                      <a:lnTo>
                        <a:pt x="200" y="167"/>
                      </a:lnTo>
                      <a:lnTo>
                        <a:pt x="205" y="190"/>
                      </a:lnTo>
                      <a:lnTo>
                        <a:pt x="208" y="216"/>
                      </a:lnTo>
                      <a:lnTo>
                        <a:pt x="208" y="243"/>
                      </a:lnTo>
                      <a:lnTo>
                        <a:pt x="221" y="246"/>
                      </a:lnTo>
                      <a:lnTo>
                        <a:pt x="239" y="249"/>
                      </a:lnTo>
                      <a:lnTo>
                        <a:pt x="252" y="249"/>
                      </a:lnTo>
                      <a:lnTo>
                        <a:pt x="268" y="248"/>
                      </a:lnTo>
                      <a:lnTo>
                        <a:pt x="267" y="222"/>
                      </a:lnTo>
                      <a:lnTo>
                        <a:pt x="267" y="182"/>
                      </a:lnTo>
                      <a:lnTo>
                        <a:pt x="267" y="147"/>
                      </a:lnTo>
                      <a:lnTo>
                        <a:pt x="267" y="141"/>
                      </a:lnTo>
                      <a:close/>
                    </a:path>
                  </a:pathLst>
                </a:custGeom>
                <a:solidFill>
                  <a:srgbClr val="606060"/>
                </a:solidFill>
                <a:ln w="1588">
                  <a:solidFill>
                    <a:srgbClr val="000000"/>
                  </a:solidFill>
                  <a:round/>
                  <a:headEnd/>
                  <a:tailEnd/>
                </a:ln>
              </p:spPr>
              <p:txBody>
                <a:bodyPr/>
                <a:lstStyle/>
                <a:p>
                  <a:endParaRPr lang="es-AR" sz="1662"/>
                </a:p>
              </p:txBody>
            </p:sp>
            <p:sp>
              <p:nvSpPr>
                <p:cNvPr id="37561" name="Forma libre 257">
                  <a:extLst>
                    <a:ext uri="{FF2B5EF4-FFF2-40B4-BE49-F238E27FC236}">
                      <a16:creationId xmlns:a16="http://schemas.microsoft.com/office/drawing/2014/main" id="{0E3E6000-29A8-4DA0-B81B-B53A26C47A94}"/>
                    </a:ext>
                  </a:extLst>
                </p:cNvPr>
                <p:cNvSpPr>
                  <a:spLocks/>
                </p:cNvSpPr>
                <p:nvPr/>
              </p:nvSpPr>
              <p:spPr bwMode="auto">
                <a:xfrm>
                  <a:off x="4535" y="1166"/>
                  <a:ext cx="131" cy="118"/>
                </a:xfrm>
                <a:custGeom>
                  <a:avLst/>
                  <a:gdLst>
                    <a:gd name="T0" fmla="*/ 0 w 263"/>
                    <a:gd name="T1" fmla="*/ 1 h 236"/>
                    <a:gd name="T2" fmla="*/ 0 w 263"/>
                    <a:gd name="T3" fmla="*/ 1 h 236"/>
                    <a:gd name="T4" fmla="*/ 0 w 263"/>
                    <a:gd name="T5" fmla="*/ 1 h 236"/>
                    <a:gd name="T6" fmla="*/ 0 w 263"/>
                    <a:gd name="T7" fmla="*/ 1 h 236"/>
                    <a:gd name="T8" fmla="*/ 0 w 263"/>
                    <a:gd name="T9" fmla="*/ 1 h 236"/>
                    <a:gd name="T10" fmla="*/ 0 w 263"/>
                    <a:gd name="T11" fmla="*/ 1 h 236"/>
                    <a:gd name="T12" fmla="*/ 0 w 263"/>
                    <a:gd name="T13" fmla="*/ 1 h 236"/>
                    <a:gd name="T14" fmla="*/ 0 w 263"/>
                    <a:gd name="T15" fmla="*/ 1 h 236"/>
                    <a:gd name="T16" fmla="*/ 0 w 263"/>
                    <a:gd name="T17" fmla="*/ 1 h 236"/>
                    <a:gd name="T18" fmla="*/ 0 w 263"/>
                    <a:gd name="T19" fmla="*/ 1 h 236"/>
                    <a:gd name="T20" fmla="*/ 0 w 263"/>
                    <a:gd name="T21" fmla="*/ 1 h 236"/>
                    <a:gd name="T22" fmla="*/ 0 w 263"/>
                    <a:gd name="T23" fmla="*/ 1 h 236"/>
                    <a:gd name="T24" fmla="*/ 0 w 263"/>
                    <a:gd name="T25" fmla="*/ 1 h 236"/>
                    <a:gd name="T26" fmla="*/ 0 w 263"/>
                    <a:gd name="T27" fmla="*/ 1 h 236"/>
                    <a:gd name="T28" fmla="*/ 0 w 263"/>
                    <a:gd name="T29" fmla="*/ 1 h 236"/>
                    <a:gd name="T30" fmla="*/ 0 w 263"/>
                    <a:gd name="T31" fmla="*/ 1 h 236"/>
                    <a:gd name="T32" fmla="*/ 0 w 263"/>
                    <a:gd name="T33" fmla="*/ 1 h 236"/>
                    <a:gd name="T34" fmla="*/ 0 w 263"/>
                    <a:gd name="T35" fmla="*/ 1 h 236"/>
                    <a:gd name="T36" fmla="*/ 0 w 263"/>
                    <a:gd name="T37" fmla="*/ 1 h 236"/>
                    <a:gd name="T38" fmla="*/ 0 w 263"/>
                    <a:gd name="T39" fmla="*/ 1 h 236"/>
                    <a:gd name="T40" fmla="*/ 0 w 263"/>
                    <a:gd name="T41" fmla="*/ 1 h 236"/>
                    <a:gd name="T42" fmla="*/ 0 w 263"/>
                    <a:gd name="T43" fmla="*/ 1 h 236"/>
                    <a:gd name="T44" fmla="*/ 0 w 263"/>
                    <a:gd name="T45" fmla="*/ 1 h 236"/>
                    <a:gd name="T46" fmla="*/ 0 w 263"/>
                    <a:gd name="T47" fmla="*/ 1 h 236"/>
                    <a:gd name="T48" fmla="*/ 0 w 263"/>
                    <a:gd name="T49" fmla="*/ 1 h 236"/>
                    <a:gd name="T50" fmla="*/ 0 w 263"/>
                    <a:gd name="T51" fmla="*/ 1 h 236"/>
                    <a:gd name="T52" fmla="*/ 0 w 263"/>
                    <a:gd name="T53" fmla="*/ 1 h 236"/>
                    <a:gd name="T54" fmla="*/ 0 w 263"/>
                    <a:gd name="T55" fmla="*/ 1 h 236"/>
                    <a:gd name="T56" fmla="*/ 0 w 263"/>
                    <a:gd name="T57" fmla="*/ 1 h 236"/>
                    <a:gd name="T58" fmla="*/ 0 w 263"/>
                    <a:gd name="T59" fmla="*/ 1 h 236"/>
                    <a:gd name="T60" fmla="*/ 0 w 263"/>
                    <a:gd name="T61" fmla="*/ 1 h 236"/>
                    <a:gd name="T62" fmla="*/ 0 w 263"/>
                    <a:gd name="T63" fmla="*/ 1 h 236"/>
                    <a:gd name="T64" fmla="*/ 0 w 263"/>
                    <a:gd name="T65" fmla="*/ 1 h 236"/>
                    <a:gd name="T66" fmla="*/ 0 w 263"/>
                    <a:gd name="T67" fmla="*/ 1 h 236"/>
                    <a:gd name="T68" fmla="*/ 0 w 263"/>
                    <a:gd name="T69" fmla="*/ 1 h 236"/>
                    <a:gd name="T70" fmla="*/ 0 w 263"/>
                    <a:gd name="T71" fmla="*/ 1 h 236"/>
                    <a:gd name="T72" fmla="*/ 0 w 263"/>
                    <a:gd name="T73" fmla="*/ 1 h 236"/>
                    <a:gd name="T74" fmla="*/ 0 w 263"/>
                    <a:gd name="T75" fmla="*/ 1 h 236"/>
                    <a:gd name="T76" fmla="*/ 0 w 263"/>
                    <a:gd name="T77" fmla="*/ 1 h 2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63"/>
                    <a:gd name="T118" fmla="*/ 0 h 236"/>
                    <a:gd name="T119" fmla="*/ 263 w 263"/>
                    <a:gd name="T120" fmla="*/ 236 h 2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63" h="236">
                      <a:moveTo>
                        <a:pt x="9" y="3"/>
                      </a:moveTo>
                      <a:lnTo>
                        <a:pt x="8" y="12"/>
                      </a:lnTo>
                      <a:lnTo>
                        <a:pt x="5" y="9"/>
                      </a:lnTo>
                      <a:lnTo>
                        <a:pt x="2" y="25"/>
                      </a:lnTo>
                      <a:lnTo>
                        <a:pt x="0" y="45"/>
                      </a:lnTo>
                      <a:lnTo>
                        <a:pt x="8" y="65"/>
                      </a:lnTo>
                      <a:lnTo>
                        <a:pt x="24" y="70"/>
                      </a:lnTo>
                      <a:lnTo>
                        <a:pt x="21" y="65"/>
                      </a:lnTo>
                      <a:lnTo>
                        <a:pt x="30" y="73"/>
                      </a:lnTo>
                      <a:lnTo>
                        <a:pt x="37" y="80"/>
                      </a:lnTo>
                      <a:lnTo>
                        <a:pt x="55" y="88"/>
                      </a:lnTo>
                      <a:lnTo>
                        <a:pt x="76" y="89"/>
                      </a:lnTo>
                      <a:lnTo>
                        <a:pt x="101" y="91"/>
                      </a:lnTo>
                      <a:lnTo>
                        <a:pt x="111" y="89"/>
                      </a:lnTo>
                      <a:lnTo>
                        <a:pt x="102" y="86"/>
                      </a:lnTo>
                      <a:lnTo>
                        <a:pt x="98" y="76"/>
                      </a:lnTo>
                      <a:lnTo>
                        <a:pt x="105" y="83"/>
                      </a:lnTo>
                      <a:lnTo>
                        <a:pt x="114" y="89"/>
                      </a:lnTo>
                      <a:lnTo>
                        <a:pt x="123" y="94"/>
                      </a:lnTo>
                      <a:lnTo>
                        <a:pt x="132" y="92"/>
                      </a:lnTo>
                      <a:lnTo>
                        <a:pt x="126" y="89"/>
                      </a:lnTo>
                      <a:lnTo>
                        <a:pt x="120" y="83"/>
                      </a:lnTo>
                      <a:lnTo>
                        <a:pt x="129" y="88"/>
                      </a:lnTo>
                      <a:lnTo>
                        <a:pt x="139" y="94"/>
                      </a:lnTo>
                      <a:lnTo>
                        <a:pt x="169" y="98"/>
                      </a:lnTo>
                      <a:lnTo>
                        <a:pt x="200" y="103"/>
                      </a:lnTo>
                      <a:lnTo>
                        <a:pt x="209" y="104"/>
                      </a:lnTo>
                      <a:lnTo>
                        <a:pt x="200" y="149"/>
                      </a:lnTo>
                      <a:lnTo>
                        <a:pt x="206" y="190"/>
                      </a:lnTo>
                      <a:lnTo>
                        <a:pt x="207" y="230"/>
                      </a:lnTo>
                      <a:lnTo>
                        <a:pt x="227" y="235"/>
                      </a:lnTo>
                      <a:lnTo>
                        <a:pt x="243" y="236"/>
                      </a:lnTo>
                      <a:lnTo>
                        <a:pt x="263" y="236"/>
                      </a:lnTo>
                      <a:lnTo>
                        <a:pt x="262" y="178"/>
                      </a:lnTo>
                      <a:lnTo>
                        <a:pt x="262" y="129"/>
                      </a:lnTo>
                      <a:lnTo>
                        <a:pt x="259" y="104"/>
                      </a:lnTo>
                      <a:lnTo>
                        <a:pt x="262" y="86"/>
                      </a:lnTo>
                      <a:lnTo>
                        <a:pt x="261" y="68"/>
                      </a:lnTo>
                      <a:lnTo>
                        <a:pt x="256" y="57"/>
                      </a:lnTo>
                      <a:lnTo>
                        <a:pt x="243" y="46"/>
                      </a:lnTo>
                      <a:lnTo>
                        <a:pt x="224" y="39"/>
                      </a:lnTo>
                      <a:lnTo>
                        <a:pt x="190" y="27"/>
                      </a:lnTo>
                      <a:lnTo>
                        <a:pt x="160" y="18"/>
                      </a:lnTo>
                      <a:lnTo>
                        <a:pt x="145" y="18"/>
                      </a:lnTo>
                      <a:lnTo>
                        <a:pt x="138" y="27"/>
                      </a:lnTo>
                      <a:lnTo>
                        <a:pt x="119" y="36"/>
                      </a:lnTo>
                      <a:lnTo>
                        <a:pt x="129" y="28"/>
                      </a:lnTo>
                      <a:lnTo>
                        <a:pt x="138" y="24"/>
                      </a:lnTo>
                      <a:lnTo>
                        <a:pt x="141" y="16"/>
                      </a:lnTo>
                      <a:lnTo>
                        <a:pt x="139" y="13"/>
                      </a:lnTo>
                      <a:lnTo>
                        <a:pt x="133" y="13"/>
                      </a:lnTo>
                      <a:lnTo>
                        <a:pt x="129" y="18"/>
                      </a:lnTo>
                      <a:lnTo>
                        <a:pt x="126" y="21"/>
                      </a:lnTo>
                      <a:lnTo>
                        <a:pt x="117" y="24"/>
                      </a:lnTo>
                      <a:lnTo>
                        <a:pt x="126" y="18"/>
                      </a:lnTo>
                      <a:lnTo>
                        <a:pt x="129" y="12"/>
                      </a:lnTo>
                      <a:lnTo>
                        <a:pt x="126" y="9"/>
                      </a:lnTo>
                      <a:lnTo>
                        <a:pt x="120" y="6"/>
                      </a:lnTo>
                      <a:lnTo>
                        <a:pt x="110" y="15"/>
                      </a:lnTo>
                      <a:lnTo>
                        <a:pt x="102" y="19"/>
                      </a:lnTo>
                      <a:lnTo>
                        <a:pt x="113" y="8"/>
                      </a:lnTo>
                      <a:lnTo>
                        <a:pt x="116" y="3"/>
                      </a:lnTo>
                      <a:lnTo>
                        <a:pt x="116" y="0"/>
                      </a:lnTo>
                      <a:lnTo>
                        <a:pt x="107" y="2"/>
                      </a:lnTo>
                      <a:lnTo>
                        <a:pt x="99" y="8"/>
                      </a:lnTo>
                      <a:lnTo>
                        <a:pt x="94" y="11"/>
                      </a:lnTo>
                      <a:lnTo>
                        <a:pt x="68" y="13"/>
                      </a:lnTo>
                      <a:lnTo>
                        <a:pt x="68" y="8"/>
                      </a:lnTo>
                      <a:lnTo>
                        <a:pt x="63" y="5"/>
                      </a:lnTo>
                      <a:lnTo>
                        <a:pt x="63" y="12"/>
                      </a:lnTo>
                      <a:lnTo>
                        <a:pt x="54" y="15"/>
                      </a:lnTo>
                      <a:lnTo>
                        <a:pt x="37" y="16"/>
                      </a:lnTo>
                      <a:lnTo>
                        <a:pt x="39" y="8"/>
                      </a:lnTo>
                      <a:lnTo>
                        <a:pt x="33" y="8"/>
                      </a:lnTo>
                      <a:lnTo>
                        <a:pt x="33" y="16"/>
                      </a:lnTo>
                      <a:lnTo>
                        <a:pt x="24" y="16"/>
                      </a:lnTo>
                      <a:lnTo>
                        <a:pt x="14" y="13"/>
                      </a:lnTo>
                      <a:lnTo>
                        <a:pt x="14" y="8"/>
                      </a:lnTo>
                      <a:lnTo>
                        <a:pt x="9" y="3"/>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562" name="Forma libre 258">
                  <a:extLst>
                    <a:ext uri="{FF2B5EF4-FFF2-40B4-BE49-F238E27FC236}">
                      <a16:creationId xmlns:a16="http://schemas.microsoft.com/office/drawing/2014/main" id="{63191872-130E-4042-80FC-14FCAB9691C7}"/>
                    </a:ext>
                  </a:extLst>
                </p:cNvPr>
                <p:cNvSpPr>
                  <a:spLocks/>
                </p:cNvSpPr>
                <p:nvPr/>
              </p:nvSpPr>
              <p:spPr bwMode="auto">
                <a:xfrm>
                  <a:off x="4553" y="1185"/>
                  <a:ext cx="18" cy="3"/>
                </a:xfrm>
                <a:custGeom>
                  <a:avLst/>
                  <a:gdLst>
                    <a:gd name="T0" fmla="*/ 0 w 36"/>
                    <a:gd name="T1" fmla="*/ 0 h 6"/>
                    <a:gd name="T2" fmla="*/ 1 w 36"/>
                    <a:gd name="T3" fmla="*/ 1 h 6"/>
                    <a:gd name="T4" fmla="*/ 1 w 36"/>
                    <a:gd name="T5" fmla="*/ 1 h 6"/>
                    <a:gd name="T6" fmla="*/ 0 w 36"/>
                    <a:gd name="T7" fmla="*/ 0 h 6"/>
                    <a:gd name="T8" fmla="*/ 0 60000 65536"/>
                    <a:gd name="T9" fmla="*/ 0 60000 65536"/>
                    <a:gd name="T10" fmla="*/ 0 60000 65536"/>
                    <a:gd name="T11" fmla="*/ 0 60000 65536"/>
                    <a:gd name="T12" fmla="*/ 0 w 36"/>
                    <a:gd name="T13" fmla="*/ 0 h 6"/>
                    <a:gd name="T14" fmla="*/ 36 w 36"/>
                    <a:gd name="T15" fmla="*/ 6 h 6"/>
                  </a:gdLst>
                  <a:ahLst/>
                  <a:cxnLst>
                    <a:cxn ang="T8">
                      <a:pos x="T0" y="T1"/>
                    </a:cxn>
                    <a:cxn ang="T9">
                      <a:pos x="T2" y="T3"/>
                    </a:cxn>
                    <a:cxn ang="T10">
                      <a:pos x="T4" y="T5"/>
                    </a:cxn>
                    <a:cxn ang="T11">
                      <a:pos x="T6" y="T7"/>
                    </a:cxn>
                  </a:cxnLst>
                  <a:rect l="T12" t="T13" r="T14" b="T15"/>
                  <a:pathLst>
                    <a:path w="36" h="6">
                      <a:moveTo>
                        <a:pt x="0" y="0"/>
                      </a:moveTo>
                      <a:lnTo>
                        <a:pt x="17" y="6"/>
                      </a:lnTo>
                      <a:lnTo>
                        <a:pt x="36" y="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563" name="Forma libre 259">
                  <a:extLst>
                    <a:ext uri="{FF2B5EF4-FFF2-40B4-BE49-F238E27FC236}">
                      <a16:creationId xmlns:a16="http://schemas.microsoft.com/office/drawing/2014/main" id="{9890EC4B-7E0C-40CD-8354-6843802F71C4}"/>
                    </a:ext>
                  </a:extLst>
                </p:cNvPr>
                <p:cNvSpPr>
                  <a:spLocks/>
                </p:cNvSpPr>
                <p:nvPr/>
              </p:nvSpPr>
              <p:spPr bwMode="auto">
                <a:xfrm>
                  <a:off x="4535" y="1180"/>
                  <a:ext cx="11" cy="4"/>
                </a:xfrm>
                <a:custGeom>
                  <a:avLst/>
                  <a:gdLst>
                    <a:gd name="T0" fmla="*/ 0 w 21"/>
                    <a:gd name="T1" fmla="*/ 0 h 8"/>
                    <a:gd name="T2" fmla="*/ 1 w 21"/>
                    <a:gd name="T3" fmla="*/ 1 h 8"/>
                    <a:gd name="T4" fmla="*/ 1 w 21"/>
                    <a:gd name="T5" fmla="*/ 1 h 8"/>
                    <a:gd name="T6" fmla="*/ 1 w 21"/>
                    <a:gd name="T7" fmla="*/ 1 h 8"/>
                    <a:gd name="T8" fmla="*/ 0 w 21"/>
                    <a:gd name="T9" fmla="*/ 0 h 8"/>
                    <a:gd name="T10" fmla="*/ 0 60000 65536"/>
                    <a:gd name="T11" fmla="*/ 0 60000 65536"/>
                    <a:gd name="T12" fmla="*/ 0 60000 65536"/>
                    <a:gd name="T13" fmla="*/ 0 60000 65536"/>
                    <a:gd name="T14" fmla="*/ 0 60000 65536"/>
                    <a:gd name="T15" fmla="*/ 0 w 21"/>
                    <a:gd name="T16" fmla="*/ 0 h 8"/>
                    <a:gd name="T17" fmla="*/ 21 w 21"/>
                    <a:gd name="T18" fmla="*/ 8 h 8"/>
                  </a:gdLst>
                  <a:ahLst/>
                  <a:cxnLst>
                    <a:cxn ang="T10">
                      <a:pos x="T0" y="T1"/>
                    </a:cxn>
                    <a:cxn ang="T11">
                      <a:pos x="T2" y="T3"/>
                    </a:cxn>
                    <a:cxn ang="T12">
                      <a:pos x="T4" y="T5"/>
                    </a:cxn>
                    <a:cxn ang="T13">
                      <a:pos x="T6" y="T7"/>
                    </a:cxn>
                    <a:cxn ang="T14">
                      <a:pos x="T8" y="T9"/>
                    </a:cxn>
                  </a:cxnLst>
                  <a:rect l="T15" t="T16" r="T17" b="T18"/>
                  <a:pathLst>
                    <a:path w="21" h="8">
                      <a:moveTo>
                        <a:pt x="0" y="0"/>
                      </a:moveTo>
                      <a:lnTo>
                        <a:pt x="4" y="5"/>
                      </a:lnTo>
                      <a:lnTo>
                        <a:pt x="21" y="8"/>
                      </a:lnTo>
                      <a:lnTo>
                        <a:pt x="4" y="8"/>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564" name="Forma libre 260">
                  <a:extLst>
                    <a:ext uri="{FF2B5EF4-FFF2-40B4-BE49-F238E27FC236}">
                      <a16:creationId xmlns:a16="http://schemas.microsoft.com/office/drawing/2014/main" id="{9F16AFB6-6D92-4903-A753-E085D2E33C3D}"/>
                    </a:ext>
                  </a:extLst>
                </p:cNvPr>
                <p:cNvSpPr>
                  <a:spLocks/>
                </p:cNvSpPr>
                <p:nvPr/>
              </p:nvSpPr>
              <p:spPr bwMode="auto">
                <a:xfrm>
                  <a:off x="4581" y="1178"/>
                  <a:ext cx="17" cy="9"/>
                </a:xfrm>
                <a:custGeom>
                  <a:avLst/>
                  <a:gdLst>
                    <a:gd name="T0" fmla="*/ 0 w 34"/>
                    <a:gd name="T1" fmla="*/ 0 h 18"/>
                    <a:gd name="T2" fmla="*/ 1 w 34"/>
                    <a:gd name="T3" fmla="*/ 1 h 18"/>
                    <a:gd name="T4" fmla="*/ 1 w 34"/>
                    <a:gd name="T5" fmla="*/ 1 h 18"/>
                    <a:gd name="T6" fmla="*/ 1 w 34"/>
                    <a:gd name="T7" fmla="*/ 1 h 18"/>
                    <a:gd name="T8" fmla="*/ 1 w 34"/>
                    <a:gd name="T9" fmla="*/ 1 h 18"/>
                    <a:gd name="T10" fmla="*/ 1 w 34"/>
                    <a:gd name="T11" fmla="*/ 1 h 18"/>
                    <a:gd name="T12" fmla="*/ 1 w 34"/>
                    <a:gd name="T13" fmla="*/ 1 h 18"/>
                    <a:gd name="T14" fmla="*/ 1 w 34"/>
                    <a:gd name="T15" fmla="*/ 1 h 18"/>
                    <a:gd name="T16" fmla="*/ 0 w 34"/>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
                    <a:gd name="T28" fmla="*/ 0 h 18"/>
                    <a:gd name="T29" fmla="*/ 34 w 34"/>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 h="18">
                      <a:moveTo>
                        <a:pt x="0" y="0"/>
                      </a:moveTo>
                      <a:lnTo>
                        <a:pt x="15" y="1"/>
                      </a:lnTo>
                      <a:lnTo>
                        <a:pt x="18" y="3"/>
                      </a:lnTo>
                      <a:lnTo>
                        <a:pt x="18" y="9"/>
                      </a:lnTo>
                      <a:lnTo>
                        <a:pt x="19" y="15"/>
                      </a:lnTo>
                      <a:lnTo>
                        <a:pt x="34" y="18"/>
                      </a:lnTo>
                      <a:lnTo>
                        <a:pt x="16" y="16"/>
                      </a:lnTo>
                      <a:lnTo>
                        <a:pt x="13" y="6"/>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565" name="Forma libre 261">
                  <a:extLst>
                    <a:ext uri="{FF2B5EF4-FFF2-40B4-BE49-F238E27FC236}">
                      <a16:creationId xmlns:a16="http://schemas.microsoft.com/office/drawing/2014/main" id="{2B505427-4FF6-4BF7-98FA-1608D012EFAB}"/>
                    </a:ext>
                  </a:extLst>
                </p:cNvPr>
                <p:cNvSpPr>
                  <a:spLocks/>
                </p:cNvSpPr>
                <p:nvPr/>
              </p:nvSpPr>
              <p:spPr bwMode="auto">
                <a:xfrm>
                  <a:off x="4598" y="1199"/>
                  <a:ext cx="54" cy="13"/>
                </a:xfrm>
                <a:custGeom>
                  <a:avLst/>
                  <a:gdLst>
                    <a:gd name="T0" fmla="*/ 0 w 109"/>
                    <a:gd name="T1" fmla="*/ 0 h 27"/>
                    <a:gd name="T2" fmla="*/ 0 w 109"/>
                    <a:gd name="T3" fmla="*/ 0 h 27"/>
                    <a:gd name="T4" fmla="*/ 0 w 109"/>
                    <a:gd name="T5" fmla="*/ 0 h 27"/>
                    <a:gd name="T6" fmla="*/ 0 w 109"/>
                    <a:gd name="T7" fmla="*/ 0 h 27"/>
                    <a:gd name="T8" fmla="*/ 0 w 109"/>
                    <a:gd name="T9" fmla="*/ 0 h 27"/>
                    <a:gd name="T10" fmla="*/ 0 w 109"/>
                    <a:gd name="T11" fmla="*/ 0 h 27"/>
                    <a:gd name="T12" fmla="*/ 0 w 109"/>
                    <a:gd name="T13" fmla="*/ 0 h 27"/>
                    <a:gd name="T14" fmla="*/ 0 w 109"/>
                    <a:gd name="T15" fmla="*/ 0 h 27"/>
                    <a:gd name="T16" fmla="*/ 0 w 109"/>
                    <a:gd name="T17" fmla="*/ 0 h 27"/>
                    <a:gd name="T18" fmla="*/ 0 w 109"/>
                    <a:gd name="T19" fmla="*/ 0 h 27"/>
                    <a:gd name="T20" fmla="*/ 0 w 109"/>
                    <a:gd name="T21" fmla="*/ 0 h 27"/>
                    <a:gd name="T22" fmla="*/ 0 w 109"/>
                    <a:gd name="T23" fmla="*/ 0 h 27"/>
                    <a:gd name="T24" fmla="*/ 0 w 109"/>
                    <a:gd name="T25" fmla="*/ 0 h 27"/>
                    <a:gd name="T26" fmla="*/ 0 w 109"/>
                    <a:gd name="T27" fmla="*/ 0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9"/>
                    <a:gd name="T43" fmla="*/ 0 h 27"/>
                    <a:gd name="T44" fmla="*/ 109 w 109"/>
                    <a:gd name="T45" fmla="*/ 27 h 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9" h="27">
                      <a:moveTo>
                        <a:pt x="0" y="0"/>
                      </a:moveTo>
                      <a:lnTo>
                        <a:pt x="28" y="2"/>
                      </a:lnTo>
                      <a:lnTo>
                        <a:pt x="56" y="8"/>
                      </a:lnTo>
                      <a:lnTo>
                        <a:pt x="77" y="9"/>
                      </a:lnTo>
                      <a:lnTo>
                        <a:pt x="95" y="12"/>
                      </a:lnTo>
                      <a:lnTo>
                        <a:pt x="101" y="21"/>
                      </a:lnTo>
                      <a:lnTo>
                        <a:pt x="109" y="27"/>
                      </a:lnTo>
                      <a:lnTo>
                        <a:pt x="101" y="26"/>
                      </a:lnTo>
                      <a:lnTo>
                        <a:pt x="93" y="15"/>
                      </a:lnTo>
                      <a:lnTo>
                        <a:pt x="71" y="11"/>
                      </a:lnTo>
                      <a:lnTo>
                        <a:pt x="56" y="11"/>
                      </a:lnTo>
                      <a:lnTo>
                        <a:pt x="46" y="8"/>
                      </a:lnTo>
                      <a:lnTo>
                        <a:pt x="27" y="3"/>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566" name="Forma libre 262">
                  <a:extLst>
                    <a:ext uri="{FF2B5EF4-FFF2-40B4-BE49-F238E27FC236}">
                      <a16:creationId xmlns:a16="http://schemas.microsoft.com/office/drawing/2014/main" id="{FFF51CD4-E33F-4B2D-9D18-75099389FE34}"/>
                    </a:ext>
                  </a:extLst>
                </p:cNvPr>
                <p:cNvSpPr>
                  <a:spLocks/>
                </p:cNvSpPr>
                <p:nvPr/>
              </p:nvSpPr>
              <p:spPr bwMode="auto">
                <a:xfrm>
                  <a:off x="4543" y="1015"/>
                  <a:ext cx="47" cy="52"/>
                </a:xfrm>
                <a:custGeom>
                  <a:avLst/>
                  <a:gdLst>
                    <a:gd name="T0" fmla="*/ 1 w 94"/>
                    <a:gd name="T1" fmla="*/ 1 h 104"/>
                    <a:gd name="T2" fmla="*/ 1 w 94"/>
                    <a:gd name="T3" fmla="*/ 1 h 104"/>
                    <a:gd name="T4" fmla="*/ 1 w 94"/>
                    <a:gd name="T5" fmla="*/ 1 h 104"/>
                    <a:gd name="T6" fmla="*/ 1 w 94"/>
                    <a:gd name="T7" fmla="*/ 1 h 104"/>
                    <a:gd name="T8" fmla="*/ 1 w 94"/>
                    <a:gd name="T9" fmla="*/ 1 h 104"/>
                    <a:gd name="T10" fmla="*/ 1 w 94"/>
                    <a:gd name="T11" fmla="*/ 1 h 104"/>
                    <a:gd name="T12" fmla="*/ 1 w 94"/>
                    <a:gd name="T13" fmla="*/ 1 h 104"/>
                    <a:gd name="T14" fmla="*/ 1 w 94"/>
                    <a:gd name="T15" fmla="*/ 1 h 104"/>
                    <a:gd name="T16" fmla="*/ 1 w 94"/>
                    <a:gd name="T17" fmla="*/ 1 h 104"/>
                    <a:gd name="T18" fmla="*/ 1 w 94"/>
                    <a:gd name="T19" fmla="*/ 1 h 104"/>
                    <a:gd name="T20" fmla="*/ 1 w 94"/>
                    <a:gd name="T21" fmla="*/ 1 h 104"/>
                    <a:gd name="T22" fmla="*/ 1 w 94"/>
                    <a:gd name="T23" fmla="*/ 1 h 104"/>
                    <a:gd name="T24" fmla="*/ 1 w 94"/>
                    <a:gd name="T25" fmla="*/ 1 h 104"/>
                    <a:gd name="T26" fmla="*/ 1 w 94"/>
                    <a:gd name="T27" fmla="*/ 1 h 104"/>
                    <a:gd name="T28" fmla="*/ 1 w 94"/>
                    <a:gd name="T29" fmla="*/ 1 h 104"/>
                    <a:gd name="T30" fmla="*/ 1 w 94"/>
                    <a:gd name="T31" fmla="*/ 1 h 104"/>
                    <a:gd name="T32" fmla="*/ 1 w 94"/>
                    <a:gd name="T33" fmla="*/ 1 h 104"/>
                    <a:gd name="T34" fmla="*/ 1 w 94"/>
                    <a:gd name="T35" fmla="*/ 1 h 104"/>
                    <a:gd name="T36" fmla="*/ 1 w 94"/>
                    <a:gd name="T37" fmla="*/ 1 h 104"/>
                    <a:gd name="T38" fmla="*/ 1 w 94"/>
                    <a:gd name="T39" fmla="*/ 1 h 104"/>
                    <a:gd name="T40" fmla="*/ 1 w 94"/>
                    <a:gd name="T41" fmla="*/ 1 h 104"/>
                    <a:gd name="T42" fmla="*/ 1 w 94"/>
                    <a:gd name="T43" fmla="*/ 1 h 104"/>
                    <a:gd name="T44" fmla="*/ 1 w 94"/>
                    <a:gd name="T45" fmla="*/ 1 h 104"/>
                    <a:gd name="T46" fmla="*/ 1 w 94"/>
                    <a:gd name="T47" fmla="*/ 1 h 104"/>
                    <a:gd name="T48" fmla="*/ 1 w 94"/>
                    <a:gd name="T49" fmla="*/ 1 h 104"/>
                    <a:gd name="T50" fmla="*/ 1 w 94"/>
                    <a:gd name="T51" fmla="*/ 1 h 104"/>
                    <a:gd name="T52" fmla="*/ 1 w 94"/>
                    <a:gd name="T53" fmla="*/ 1 h 104"/>
                    <a:gd name="T54" fmla="*/ 1 w 94"/>
                    <a:gd name="T55" fmla="*/ 1 h 104"/>
                    <a:gd name="T56" fmla="*/ 1 w 94"/>
                    <a:gd name="T57" fmla="*/ 1 h 104"/>
                    <a:gd name="T58" fmla="*/ 0 w 94"/>
                    <a:gd name="T59" fmla="*/ 1 h 104"/>
                    <a:gd name="T60" fmla="*/ 0 w 94"/>
                    <a:gd name="T61" fmla="*/ 1 h 104"/>
                    <a:gd name="T62" fmla="*/ 1 w 94"/>
                    <a:gd name="T63" fmla="*/ 1 h 104"/>
                    <a:gd name="T64" fmla="*/ 1 w 94"/>
                    <a:gd name="T65" fmla="*/ 1 h 104"/>
                    <a:gd name="T66" fmla="*/ 1 w 94"/>
                    <a:gd name="T67" fmla="*/ 0 h 104"/>
                    <a:gd name="T68" fmla="*/ 1 w 94"/>
                    <a:gd name="T69" fmla="*/ 1 h 104"/>
                    <a:gd name="T70" fmla="*/ 1 w 94"/>
                    <a:gd name="T71" fmla="*/ 1 h 1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4"/>
                    <a:gd name="T109" fmla="*/ 0 h 104"/>
                    <a:gd name="T110" fmla="*/ 94 w 94"/>
                    <a:gd name="T111" fmla="*/ 104 h 10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4" h="104">
                      <a:moveTo>
                        <a:pt x="63" y="3"/>
                      </a:moveTo>
                      <a:lnTo>
                        <a:pt x="72" y="9"/>
                      </a:lnTo>
                      <a:lnTo>
                        <a:pt x="77" y="16"/>
                      </a:lnTo>
                      <a:lnTo>
                        <a:pt x="81" y="25"/>
                      </a:lnTo>
                      <a:lnTo>
                        <a:pt x="82" y="28"/>
                      </a:lnTo>
                      <a:lnTo>
                        <a:pt x="82" y="32"/>
                      </a:lnTo>
                      <a:lnTo>
                        <a:pt x="81" y="38"/>
                      </a:lnTo>
                      <a:lnTo>
                        <a:pt x="85" y="43"/>
                      </a:lnTo>
                      <a:lnTo>
                        <a:pt x="91" y="53"/>
                      </a:lnTo>
                      <a:lnTo>
                        <a:pt x="94" y="59"/>
                      </a:lnTo>
                      <a:lnTo>
                        <a:pt x="94" y="62"/>
                      </a:lnTo>
                      <a:lnTo>
                        <a:pt x="94" y="64"/>
                      </a:lnTo>
                      <a:lnTo>
                        <a:pt x="91" y="64"/>
                      </a:lnTo>
                      <a:lnTo>
                        <a:pt x="87" y="64"/>
                      </a:lnTo>
                      <a:lnTo>
                        <a:pt x="85" y="65"/>
                      </a:lnTo>
                      <a:lnTo>
                        <a:pt x="85" y="70"/>
                      </a:lnTo>
                      <a:lnTo>
                        <a:pt x="87" y="76"/>
                      </a:lnTo>
                      <a:lnTo>
                        <a:pt x="84" y="77"/>
                      </a:lnTo>
                      <a:lnTo>
                        <a:pt x="84" y="81"/>
                      </a:lnTo>
                      <a:lnTo>
                        <a:pt x="82" y="84"/>
                      </a:lnTo>
                      <a:lnTo>
                        <a:pt x="81" y="90"/>
                      </a:lnTo>
                      <a:lnTo>
                        <a:pt x="78" y="93"/>
                      </a:lnTo>
                      <a:lnTo>
                        <a:pt x="74" y="93"/>
                      </a:lnTo>
                      <a:lnTo>
                        <a:pt x="68" y="92"/>
                      </a:lnTo>
                      <a:lnTo>
                        <a:pt x="60" y="90"/>
                      </a:lnTo>
                      <a:lnTo>
                        <a:pt x="62" y="104"/>
                      </a:lnTo>
                      <a:lnTo>
                        <a:pt x="10" y="87"/>
                      </a:lnTo>
                      <a:lnTo>
                        <a:pt x="15" y="77"/>
                      </a:lnTo>
                      <a:lnTo>
                        <a:pt x="15" y="70"/>
                      </a:lnTo>
                      <a:lnTo>
                        <a:pt x="0" y="56"/>
                      </a:lnTo>
                      <a:lnTo>
                        <a:pt x="0" y="19"/>
                      </a:lnTo>
                      <a:lnTo>
                        <a:pt x="10" y="9"/>
                      </a:lnTo>
                      <a:lnTo>
                        <a:pt x="20" y="4"/>
                      </a:lnTo>
                      <a:lnTo>
                        <a:pt x="34" y="0"/>
                      </a:lnTo>
                      <a:lnTo>
                        <a:pt x="50" y="1"/>
                      </a:lnTo>
                      <a:lnTo>
                        <a:pt x="63" y="3"/>
                      </a:lnTo>
                      <a:close/>
                    </a:path>
                  </a:pathLst>
                </a:custGeom>
                <a:solidFill>
                  <a:srgbClr val="FFC080"/>
                </a:solidFill>
                <a:ln w="1588">
                  <a:solidFill>
                    <a:srgbClr val="402000"/>
                  </a:solidFill>
                  <a:round/>
                  <a:headEnd/>
                  <a:tailEnd/>
                </a:ln>
              </p:spPr>
              <p:txBody>
                <a:bodyPr/>
                <a:lstStyle/>
                <a:p>
                  <a:endParaRPr lang="es-AR" sz="1662"/>
                </a:p>
              </p:txBody>
            </p:sp>
            <p:sp>
              <p:nvSpPr>
                <p:cNvPr id="37567" name="Forma libre 263">
                  <a:extLst>
                    <a:ext uri="{FF2B5EF4-FFF2-40B4-BE49-F238E27FC236}">
                      <a16:creationId xmlns:a16="http://schemas.microsoft.com/office/drawing/2014/main" id="{014415A3-BCEA-40CB-A739-961035B7EDA0}"/>
                    </a:ext>
                  </a:extLst>
                </p:cNvPr>
                <p:cNvSpPr>
                  <a:spLocks/>
                </p:cNvSpPr>
                <p:nvPr/>
              </p:nvSpPr>
              <p:spPr bwMode="auto">
                <a:xfrm>
                  <a:off x="4585" y="1047"/>
                  <a:ext cx="2" cy="1"/>
                </a:xfrm>
                <a:custGeom>
                  <a:avLst/>
                  <a:gdLst>
                    <a:gd name="T0" fmla="*/ 1 w 4"/>
                    <a:gd name="T1" fmla="*/ 0 h 2"/>
                    <a:gd name="T2" fmla="*/ 1 w 4"/>
                    <a:gd name="T3" fmla="*/ 1 h 2"/>
                    <a:gd name="T4" fmla="*/ 1 w 4"/>
                    <a:gd name="T5" fmla="*/ 0 h 2"/>
                    <a:gd name="T6" fmla="*/ 0 w 4"/>
                    <a:gd name="T7" fmla="*/ 1 h 2"/>
                    <a:gd name="T8" fmla="*/ 0 w 4"/>
                    <a:gd name="T9" fmla="*/ 0 h 2"/>
                    <a:gd name="T10" fmla="*/ 1 w 4"/>
                    <a:gd name="T11" fmla="*/ 0 h 2"/>
                    <a:gd name="T12" fmla="*/ 1 w 4"/>
                    <a:gd name="T13" fmla="*/ 0 h 2"/>
                    <a:gd name="T14" fmla="*/ 0 60000 65536"/>
                    <a:gd name="T15" fmla="*/ 0 60000 65536"/>
                    <a:gd name="T16" fmla="*/ 0 60000 65536"/>
                    <a:gd name="T17" fmla="*/ 0 60000 65536"/>
                    <a:gd name="T18" fmla="*/ 0 60000 65536"/>
                    <a:gd name="T19" fmla="*/ 0 60000 65536"/>
                    <a:gd name="T20" fmla="*/ 0 60000 65536"/>
                    <a:gd name="T21" fmla="*/ 0 w 4"/>
                    <a:gd name="T22" fmla="*/ 0 h 2"/>
                    <a:gd name="T23" fmla="*/ 4 w 4"/>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2">
                      <a:moveTo>
                        <a:pt x="4" y="0"/>
                      </a:moveTo>
                      <a:lnTo>
                        <a:pt x="4" y="2"/>
                      </a:lnTo>
                      <a:lnTo>
                        <a:pt x="1" y="0"/>
                      </a:lnTo>
                      <a:lnTo>
                        <a:pt x="0" y="2"/>
                      </a:lnTo>
                      <a:lnTo>
                        <a:pt x="0" y="0"/>
                      </a:lnTo>
                      <a:lnTo>
                        <a:pt x="1" y="0"/>
                      </a:lnTo>
                      <a:lnTo>
                        <a:pt x="4"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568" name="Forma libre 264">
                  <a:extLst>
                    <a:ext uri="{FF2B5EF4-FFF2-40B4-BE49-F238E27FC236}">
                      <a16:creationId xmlns:a16="http://schemas.microsoft.com/office/drawing/2014/main" id="{E338E8ED-E6BD-48C8-BC50-A28DF4BF586D}"/>
                    </a:ext>
                  </a:extLst>
                </p:cNvPr>
                <p:cNvSpPr>
                  <a:spLocks/>
                </p:cNvSpPr>
                <p:nvPr/>
              </p:nvSpPr>
              <p:spPr bwMode="auto">
                <a:xfrm>
                  <a:off x="4584" y="1044"/>
                  <a:ext cx="1" cy="3"/>
                </a:xfrm>
                <a:custGeom>
                  <a:avLst/>
                  <a:gdLst>
                    <a:gd name="T0" fmla="*/ 1 w 2"/>
                    <a:gd name="T1" fmla="*/ 0 h 4"/>
                    <a:gd name="T2" fmla="*/ 0 w 2"/>
                    <a:gd name="T3" fmla="*/ 1 h 4"/>
                    <a:gd name="T4" fmla="*/ 0 w 2"/>
                    <a:gd name="T5" fmla="*/ 2 h 4"/>
                    <a:gd name="T6" fmla="*/ 0 w 2"/>
                    <a:gd name="T7" fmla="*/ 2 h 4"/>
                    <a:gd name="T8" fmla="*/ 0 w 2"/>
                    <a:gd name="T9" fmla="*/ 1 h 4"/>
                    <a:gd name="T10" fmla="*/ 0 w 2"/>
                    <a:gd name="T11" fmla="*/ 0 h 4"/>
                    <a:gd name="T12" fmla="*/ 1 w 2"/>
                    <a:gd name="T13" fmla="*/ 0 h 4"/>
                    <a:gd name="T14" fmla="*/ 0 60000 65536"/>
                    <a:gd name="T15" fmla="*/ 0 60000 65536"/>
                    <a:gd name="T16" fmla="*/ 0 60000 65536"/>
                    <a:gd name="T17" fmla="*/ 0 60000 65536"/>
                    <a:gd name="T18" fmla="*/ 0 60000 65536"/>
                    <a:gd name="T19" fmla="*/ 0 60000 65536"/>
                    <a:gd name="T20" fmla="*/ 0 60000 65536"/>
                    <a:gd name="T21" fmla="*/ 0 w 2"/>
                    <a:gd name="T22" fmla="*/ 0 h 4"/>
                    <a:gd name="T23" fmla="*/ 2 w 2"/>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4">
                      <a:moveTo>
                        <a:pt x="2" y="0"/>
                      </a:moveTo>
                      <a:lnTo>
                        <a:pt x="0" y="1"/>
                      </a:lnTo>
                      <a:lnTo>
                        <a:pt x="0" y="3"/>
                      </a:lnTo>
                      <a:lnTo>
                        <a:pt x="0" y="4"/>
                      </a:lnTo>
                      <a:lnTo>
                        <a:pt x="0" y="1"/>
                      </a:lnTo>
                      <a:lnTo>
                        <a:pt x="0" y="0"/>
                      </a:lnTo>
                      <a:lnTo>
                        <a:pt x="2"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569" name="Forma libre 265">
                  <a:extLst>
                    <a:ext uri="{FF2B5EF4-FFF2-40B4-BE49-F238E27FC236}">
                      <a16:creationId xmlns:a16="http://schemas.microsoft.com/office/drawing/2014/main" id="{C806D667-B665-4BA5-9C6D-817CA7D19E01}"/>
                    </a:ext>
                  </a:extLst>
                </p:cNvPr>
                <p:cNvSpPr>
                  <a:spLocks/>
                </p:cNvSpPr>
                <p:nvPr/>
              </p:nvSpPr>
              <p:spPr bwMode="auto">
                <a:xfrm>
                  <a:off x="4582" y="1038"/>
                  <a:ext cx="1" cy="4"/>
                </a:xfrm>
                <a:custGeom>
                  <a:avLst/>
                  <a:gdLst>
                    <a:gd name="T0" fmla="*/ 0 w 3"/>
                    <a:gd name="T1" fmla="*/ 0 h 7"/>
                    <a:gd name="T2" fmla="*/ 0 w 3"/>
                    <a:gd name="T3" fmla="*/ 1 h 7"/>
                    <a:gd name="T4" fmla="*/ 0 w 3"/>
                    <a:gd name="T5" fmla="*/ 1 h 7"/>
                    <a:gd name="T6" fmla="*/ 0 w 3"/>
                    <a:gd name="T7" fmla="*/ 1 h 7"/>
                    <a:gd name="T8" fmla="*/ 0 w 3"/>
                    <a:gd name="T9" fmla="*/ 0 h 7"/>
                    <a:gd name="T10" fmla="*/ 0 60000 65536"/>
                    <a:gd name="T11" fmla="*/ 0 60000 65536"/>
                    <a:gd name="T12" fmla="*/ 0 60000 65536"/>
                    <a:gd name="T13" fmla="*/ 0 60000 65536"/>
                    <a:gd name="T14" fmla="*/ 0 60000 65536"/>
                    <a:gd name="T15" fmla="*/ 0 w 3"/>
                    <a:gd name="T16" fmla="*/ 0 h 7"/>
                    <a:gd name="T17" fmla="*/ 3 w 3"/>
                    <a:gd name="T18" fmla="*/ 7 h 7"/>
                  </a:gdLst>
                  <a:ahLst/>
                  <a:cxnLst>
                    <a:cxn ang="T10">
                      <a:pos x="T0" y="T1"/>
                    </a:cxn>
                    <a:cxn ang="T11">
                      <a:pos x="T2" y="T3"/>
                    </a:cxn>
                    <a:cxn ang="T12">
                      <a:pos x="T4" y="T5"/>
                    </a:cxn>
                    <a:cxn ang="T13">
                      <a:pos x="T6" y="T7"/>
                    </a:cxn>
                    <a:cxn ang="T14">
                      <a:pos x="T8" y="T9"/>
                    </a:cxn>
                  </a:cxnLst>
                  <a:rect l="T15" t="T16" r="T17" b="T18"/>
                  <a:pathLst>
                    <a:path w="3" h="7">
                      <a:moveTo>
                        <a:pt x="0" y="0"/>
                      </a:moveTo>
                      <a:lnTo>
                        <a:pt x="2" y="4"/>
                      </a:lnTo>
                      <a:lnTo>
                        <a:pt x="3" y="7"/>
                      </a:lnTo>
                      <a:lnTo>
                        <a:pt x="2" y="4"/>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570" name="Forma libre 266">
                  <a:extLst>
                    <a:ext uri="{FF2B5EF4-FFF2-40B4-BE49-F238E27FC236}">
                      <a16:creationId xmlns:a16="http://schemas.microsoft.com/office/drawing/2014/main" id="{41E7E33C-7908-48EE-8390-1F3E0084B0CF}"/>
                    </a:ext>
                  </a:extLst>
                </p:cNvPr>
                <p:cNvSpPr>
                  <a:spLocks/>
                </p:cNvSpPr>
                <p:nvPr/>
              </p:nvSpPr>
              <p:spPr bwMode="auto">
                <a:xfrm>
                  <a:off x="4578" y="1035"/>
                  <a:ext cx="4" cy="3"/>
                </a:xfrm>
                <a:custGeom>
                  <a:avLst/>
                  <a:gdLst>
                    <a:gd name="T0" fmla="*/ 0 w 9"/>
                    <a:gd name="T1" fmla="*/ 0 h 6"/>
                    <a:gd name="T2" fmla="*/ 0 w 9"/>
                    <a:gd name="T3" fmla="*/ 1 h 6"/>
                    <a:gd name="T4" fmla="*/ 0 w 9"/>
                    <a:gd name="T5" fmla="*/ 1 h 6"/>
                    <a:gd name="T6" fmla="*/ 0 w 9"/>
                    <a:gd name="T7" fmla="*/ 1 h 6"/>
                    <a:gd name="T8" fmla="*/ 0 w 9"/>
                    <a:gd name="T9" fmla="*/ 1 h 6"/>
                    <a:gd name="T10" fmla="*/ 0 w 9"/>
                    <a:gd name="T11" fmla="*/ 1 h 6"/>
                    <a:gd name="T12" fmla="*/ 0 w 9"/>
                    <a:gd name="T13" fmla="*/ 1 h 6"/>
                    <a:gd name="T14" fmla="*/ 0 w 9"/>
                    <a:gd name="T15" fmla="*/ 1 h 6"/>
                    <a:gd name="T16" fmla="*/ 0 w 9"/>
                    <a:gd name="T17" fmla="*/ 1 h 6"/>
                    <a:gd name="T18" fmla="*/ 0 w 9"/>
                    <a:gd name="T19" fmla="*/ 0 h 6"/>
                    <a:gd name="T20" fmla="*/ 0 w 9"/>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6"/>
                    <a:gd name="T35" fmla="*/ 9 w 9"/>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6">
                      <a:moveTo>
                        <a:pt x="9" y="0"/>
                      </a:moveTo>
                      <a:lnTo>
                        <a:pt x="8" y="3"/>
                      </a:lnTo>
                      <a:lnTo>
                        <a:pt x="8" y="5"/>
                      </a:lnTo>
                      <a:lnTo>
                        <a:pt x="9" y="6"/>
                      </a:lnTo>
                      <a:lnTo>
                        <a:pt x="8" y="3"/>
                      </a:lnTo>
                      <a:lnTo>
                        <a:pt x="5" y="3"/>
                      </a:lnTo>
                      <a:lnTo>
                        <a:pt x="3" y="3"/>
                      </a:lnTo>
                      <a:lnTo>
                        <a:pt x="0" y="3"/>
                      </a:lnTo>
                      <a:lnTo>
                        <a:pt x="3" y="0"/>
                      </a:lnTo>
                      <a:lnTo>
                        <a:pt x="9"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571" name="Forma libre 267">
                  <a:extLst>
                    <a:ext uri="{FF2B5EF4-FFF2-40B4-BE49-F238E27FC236}">
                      <a16:creationId xmlns:a16="http://schemas.microsoft.com/office/drawing/2014/main" id="{E89392C2-6533-4015-8146-80D8A8543C03}"/>
                    </a:ext>
                  </a:extLst>
                </p:cNvPr>
                <p:cNvSpPr>
                  <a:spLocks/>
                </p:cNvSpPr>
                <p:nvPr/>
              </p:nvSpPr>
              <p:spPr bwMode="auto">
                <a:xfrm>
                  <a:off x="4575" y="1030"/>
                  <a:ext cx="8" cy="2"/>
                </a:xfrm>
                <a:custGeom>
                  <a:avLst/>
                  <a:gdLst>
                    <a:gd name="T0" fmla="*/ 0 w 18"/>
                    <a:gd name="T1" fmla="*/ 0 h 6"/>
                    <a:gd name="T2" fmla="*/ 0 w 18"/>
                    <a:gd name="T3" fmla="*/ 0 h 6"/>
                    <a:gd name="T4" fmla="*/ 0 w 18"/>
                    <a:gd name="T5" fmla="*/ 0 h 6"/>
                    <a:gd name="T6" fmla="*/ 0 w 18"/>
                    <a:gd name="T7" fmla="*/ 0 h 6"/>
                    <a:gd name="T8" fmla="*/ 0 w 18"/>
                    <a:gd name="T9" fmla="*/ 0 h 6"/>
                    <a:gd name="T10" fmla="*/ 0 w 18"/>
                    <a:gd name="T11" fmla="*/ 0 h 6"/>
                    <a:gd name="T12" fmla="*/ 0 w 18"/>
                    <a:gd name="T13" fmla="*/ 0 h 6"/>
                    <a:gd name="T14" fmla="*/ 0 w 18"/>
                    <a:gd name="T15" fmla="*/ 0 h 6"/>
                    <a:gd name="T16" fmla="*/ 0 w 18"/>
                    <a:gd name="T17" fmla="*/ 0 h 6"/>
                    <a:gd name="T18" fmla="*/ 0 w 18"/>
                    <a:gd name="T19" fmla="*/ 0 h 6"/>
                    <a:gd name="T20" fmla="*/ 0 w 18"/>
                    <a:gd name="T21" fmla="*/ 0 h 6"/>
                    <a:gd name="T22" fmla="*/ 0 w 18"/>
                    <a:gd name="T23" fmla="*/ 0 h 6"/>
                    <a:gd name="T24" fmla="*/ 0 w 18"/>
                    <a:gd name="T25" fmla="*/ 0 h 6"/>
                    <a:gd name="T26" fmla="*/ 0 w 18"/>
                    <a:gd name="T27" fmla="*/ 0 h 6"/>
                    <a:gd name="T28" fmla="*/ 0 w 18"/>
                    <a:gd name="T29" fmla="*/ 0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
                    <a:gd name="T46" fmla="*/ 0 h 6"/>
                    <a:gd name="T47" fmla="*/ 18 w 18"/>
                    <a:gd name="T48" fmla="*/ 6 h 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 h="6">
                      <a:moveTo>
                        <a:pt x="18" y="3"/>
                      </a:moveTo>
                      <a:lnTo>
                        <a:pt x="18" y="6"/>
                      </a:lnTo>
                      <a:lnTo>
                        <a:pt x="15" y="6"/>
                      </a:lnTo>
                      <a:lnTo>
                        <a:pt x="12" y="4"/>
                      </a:lnTo>
                      <a:lnTo>
                        <a:pt x="9" y="3"/>
                      </a:lnTo>
                      <a:lnTo>
                        <a:pt x="3" y="3"/>
                      </a:lnTo>
                      <a:lnTo>
                        <a:pt x="0" y="3"/>
                      </a:lnTo>
                      <a:lnTo>
                        <a:pt x="5" y="2"/>
                      </a:lnTo>
                      <a:lnTo>
                        <a:pt x="8" y="2"/>
                      </a:lnTo>
                      <a:lnTo>
                        <a:pt x="8" y="0"/>
                      </a:lnTo>
                      <a:lnTo>
                        <a:pt x="11" y="2"/>
                      </a:lnTo>
                      <a:lnTo>
                        <a:pt x="11" y="0"/>
                      </a:lnTo>
                      <a:lnTo>
                        <a:pt x="14" y="2"/>
                      </a:lnTo>
                      <a:lnTo>
                        <a:pt x="15" y="2"/>
                      </a:lnTo>
                      <a:lnTo>
                        <a:pt x="18" y="3"/>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572" name="Forma libre 268">
                  <a:extLst>
                    <a:ext uri="{FF2B5EF4-FFF2-40B4-BE49-F238E27FC236}">
                      <a16:creationId xmlns:a16="http://schemas.microsoft.com/office/drawing/2014/main" id="{853A8F1A-4B24-4C43-860F-44CDA903774C}"/>
                    </a:ext>
                  </a:extLst>
                </p:cNvPr>
                <p:cNvSpPr>
                  <a:spLocks/>
                </p:cNvSpPr>
                <p:nvPr/>
              </p:nvSpPr>
              <p:spPr bwMode="auto">
                <a:xfrm>
                  <a:off x="4559" y="1034"/>
                  <a:ext cx="5" cy="10"/>
                </a:xfrm>
                <a:custGeom>
                  <a:avLst/>
                  <a:gdLst>
                    <a:gd name="T0" fmla="*/ 0 w 11"/>
                    <a:gd name="T1" fmla="*/ 1 h 19"/>
                    <a:gd name="T2" fmla="*/ 0 w 11"/>
                    <a:gd name="T3" fmla="*/ 1 h 19"/>
                    <a:gd name="T4" fmla="*/ 0 w 11"/>
                    <a:gd name="T5" fmla="*/ 1 h 19"/>
                    <a:gd name="T6" fmla="*/ 0 w 11"/>
                    <a:gd name="T7" fmla="*/ 1 h 19"/>
                    <a:gd name="T8" fmla="*/ 0 w 11"/>
                    <a:gd name="T9" fmla="*/ 1 h 19"/>
                    <a:gd name="T10" fmla="*/ 0 w 11"/>
                    <a:gd name="T11" fmla="*/ 1 h 19"/>
                    <a:gd name="T12" fmla="*/ 0 w 11"/>
                    <a:gd name="T13" fmla="*/ 1 h 19"/>
                    <a:gd name="T14" fmla="*/ 0 w 11"/>
                    <a:gd name="T15" fmla="*/ 1 h 19"/>
                    <a:gd name="T16" fmla="*/ 0 w 11"/>
                    <a:gd name="T17" fmla="*/ 1 h 19"/>
                    <a:gd name="T18" fmla="*/ 0 w 11"/>
                    <a:gd name="T19" fmla="*/ 1 h 19"/>
                    <a:gd name="T20" fmla="*/ 0 w 11"/>
                    <a:gd name="T21" fmla="*/ 1 h 19"/>
                    <a:gd name="T22" fmla="*/ 0 w 11"/>
                    <a:gd name="T23" fmla="*/ 1 h 19"/>
                    <a:gd name="T24" fmla="*/ 0 w 11"/>
                    <a:gd name="T25" fmla="*/ 1 h 19"/>
                    <a:gd name="T26" fmla="*/ 0 w 11"/>
                    <a:gd name="T27" fmla="*/ 1 h 19"/>
                    <a:gd name="T28" fmla="*/ 0 w 11"/>
                    <a:gd name="T29" fmla="*/ 1 h 19"/>
                    <a:gd name="T30" fmla="*/ 0 w 11"/>
                    <a:gd name="T31" fmla="*/ 1 h 19"/>
                    <a:gd name="T32" fmla="*/ 0 w 11"/>
                    <a:gd name="T33" fmla="*/ 1 h 19"/>
                    <a:gd name="T34" fmla="*/ 0 w 11"/>
                    <a:gd name="T35" fmla="*/ 1 h 19"/>
                    <a:gd name="T36" fmla="*/ 0 w 11"/>
                    <a:gd name="T37" fmla="*/ 1 h 19"/>
                    <a:gd name="T38" fmla="*/ 0 w 11"/>
                    <a:gd name="T39" fmla="*/ 0 h 19"/>
                    <a:gd name="T40" fmla="*/ 0 w 11"/>
                    <a:gd name="T41" fmla="*/ 0 h 19"/>
                    <a:gd name="T42" fmla="*/ 0 w 11"/>
                    <a:gd name="T43" fmla="*/ 0 h 19"/>
                    <a:gd name="T44" fmla="*/ 0 w 11"/>
                    <a:gd name="T45" fmla="*/ 1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
                    <a:gd name="T70" fmla="*/ 0 h 19"/>
                    <a:gd name="T71" fmla="*/ 11 w 11"/>
                    <a:gd name="T72" fmla="*/ 19 h 1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 h="19">
                      <a:moveTo>
                        <a:pt x="11" y="3"/>
                      </a:moveTo>
                      <a:lnTo>
                        <a:pt x="8" y="1"/>
                      </a:lnTo>
                      <a:lnTo>
                        <a:pt x="3" y="1"/>
                      </a:lnTo>
                      <a:lnTo>
                        <a:pt x="2" y="4"/>
                      </a:lnTo>
                      <a:lnTo>
                        <a:pt x="2" y="9"/>
                      </a:lnTo>
                      <a:lnTo>
                        <a:pt x="2" y="13"/>
                      </a:lnTo>
                      <a:lnTo>
                        <a:pt x="3" y="16"/>
                      </a:lnTo>
                      <a:lnTo>
                        <a:pt x="5" y="12"/>
                      </a:lnTo>
                      <a:lnTo>
                        <a:pt x="6" y="9"/>
                      </a:lnTo>
                      <a:lnTo>
                        <a:pt x="9" y="7"/>
                      </a:lnTo>
                      <a:lnTo>
                        <a:pt x="8" y="10"/>
                      </a:lnTo>
                      <a:lnTo>
                        <a:pt x="5" y="13"/>
                      </a:lnTo>
                      <a:lnTo>
                        <a:pt x="5" y="16"/>
                      </a:lnTo>
                      <a:lnTo>
                        <a:pt x="5" y="19"/>
                      </a:lnTo>
                      <a:lnTo>
                        <a:pt x="8" y="19"/>
                      </a:lnTo>
                      <a:lnTo>
                        <a:pt x="3" y="19"/>
                      </a:lnTo>
                      <a:lnTo>
                        <a:pt x="0" y="15"/>
                      </a:lnTo>
                      <a:lnTo>
                        <a:pt x="0" y="9"/>
                      </a:lnTo>
                      <a:lnTo>
                        <a:pt x="0" y="4"/>
                      </a:lnTo>
                      <a:lnTo>
                        <a:pt x="3" y="0"/>
                      </a:lnTo>
                      <a:lnTo>
                        <a:pt x="6" y="0"/>
                      </a:lnTo>
                      <a:lnTo>
                        <a:pt x="9" y="0"/>
                      </a:lnTo>
                      <a:lnTo>
                        <a:pt x="11" y="3"/>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573" name="Forma libre 269">
                  <a:extLst>
                    <a:ext uri="{FF2B5EF4-FFF2-40B4-BE49-F238E27FC236}">
                      <a16:creationId xmlns:a16="http://schemas.microsoft.com/office/drawing/2014/main" id="{4F40F0FB-5E99-42BF-9E9D-FF09138F4744}"/>
                    </a:ext>
                  </a:extLst>
                </p:cNvPr>
                <p:cNvSpPr>
                  <a:spLocks/>
                </p:cNvSpPr>
                <p:nvPr/>
              </p:nvSpPr>
              <p:spPr bwMode="auto">
                <a:xfrm>
                  <a:off x="4558" y="1032"/>
                  <a:ext cx="8" cy="14"/>
                </a:xfrm>
                <a:custGeom>
                  <a:avLst/>
                  <a:gdLst>
                    <a:gd name="T0" fmla="*/ 0 w 17"/>
                    <a:gd name="T1" fmla="*/ 1 h 27"/>
                    <a:gd name="T2" fmla="*/ 0 w 17"/>
                    <a:gd name="T3" fmla="*/ 1 h 27"/>
                    <a:gd name="T4" fmla="*/ 0 w 17"/>
                    <a:gd name="T5" fmla="*/ 0 h 27"/>
                    <a:gd name="T6" fmla="*/ 0 w 17"/>
                    <a:gd name="T7" fmla="*/ 1 h 27"/>
                    <a:gd name="T8" fmla="*/ 0 w 17"/>
                    <a:gd name="T9" fmla="*/ 1 h 27"/>
                    <a:gd name="T10" fmla="*/ 0 w 17"/>
                    <a:gd name="T11" fmla="*/ 1 h 27"/>
                    <a:gd name="T12" fmla="*/ 0 w 17"/>
                    <a:gd name="T13" fmla="*/ 1 h 27"/>
                    <a:gd name="T14" fmla="*/ 0 w 17"/>
                    <a:gd name="T15" fmla="*/ 1 h 27"/>
                    <a:gd name="T16" fmla="*/ 0 w 17"/>
                    <a:gd name="T17" fmla="*/ 1 h 27"/>
                    <a:gd name="T18" fmla="*/ 0 w 17"/>
                    <a:gd name="T19" fmla="*/ 1 h 27"/>
                    <a:gd name="T20" fmla="*/ 0 w 17"/>
                    <a:gd name="T21" fmla="*/ 1 h 27"/>
                    <a:gd name="T22" fmla="*/ 0 w 17"/>
                    <a:gd name="T23" fmla="*/ 1 h 27"/>
                    <a:gd name="T24" fmla="*/ 0 w 17"/>
                    <a:gd name="T25" fmla="*/ 1 h 27"/>
                    <a:gd name="T26" fmla="*/ 0 w 17"/>
                    <a:gd name="T27" fmla="*/ 1 h 27"/>
                    <a:gd name="T28" fmla="*/ 0 w 17"/>
                    <a:gd name="T29" fmla="*/ 1 h 27"/>
                    <a:gd name="T30" fmla="*/ 0 w 17"/>
                    <a:gd name="T31" fmla="*/ 1 h 27"/>
                    <a:gd name="T32" fmla="*/ 0 w 17"/>
                    <a:gd name="T33" fmla="*/ 1 h 27"/>
                    <a:gd name="T34" fmla="*/ 0 w 17"/>
                    <a:gd name="T35" fmla="*/ 1 h 27"/>
                    <a:gd name="T36" fmla="*/ 0 w 17"/>
                    <a:gd name="T37" fmla="*/ 1 h 27"/>
                    <a:gd name="T38" fmla="*/ 0 w 17"/>
                    <a:gd name="T39" fmla="*/ 1 h 27"/>
                    <a:gd name="T40" fmla="*/ 0 w 17"/>
                    <a:gd name="T41" fmla="*/ 1 h 27"/>
                    <a:gd name="T42" fmla="*/ 0 w 17"/>
                    <a:gd name="T43" fmla="*/ 1 h 27"/>
                    <a:gd name="T44" fmla="*/ 0 w 17"/>
                    <a:gd name="T45" fmla="*/ 0 h 27"/>
                    <a:gd name="T46" fmla="*/ 0 w 17"/>
                    <a:gd name="T47" fmla="*/ 0 h 27"/>
                    <a:gd name="T48" fmla="*/ 0 w 17"/>
                    <a:gd name="T49" fmla="*/ 0 h 27"/>
                    <a:gd name="T50" fmla="*/ 0 w 17"/>
                    <a:gd name="T51" fmla="*/ 1 h 27"/>
                    <a:gd name="T52" fmla="*/ 0 w 17"/>
                    <a:gd name="T53" fmla="*/ 1 h 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
                    <a:gd name="T82" fmla="*/ 0 h 27"/>
                    <a:gd name="T83" fmla="*/ 17 w 17"/>
                    <a:gd name="T84" fmla="*/ 27 h 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 h="27">
                      <a:moveTo>
                        <a:pt x="17" y="6"/>
                      </a:moveTo>
                      <a:lnTo>
                        <a:pt x="14" y="1"/>
                      </a:lnTo>
                      <a:lnTo>
                        <a:pt x="9" y="0"/>
                      </a:lnTo>
                      <a:lnTo>
                        <a:pt x="5" y="1"/>
                      </a:lnTo>
                      <a:lnTo>
                        <a:pt x="2" y="4"/>
                      </a:lnTo>
                      <a:lnTo>
                        <a:pt x="2" y="7"/>
                      </a:lnTo>
                      <a:lnTo>
                        <a:pt x="2" y="12"/>
                      </a:lnTo>
                      <a:lnTo>
                        <a:pt x="2" y="13"/>
                      </a:lnTo>
                      <a:lnTo>
                        <a:pt x="2" y="16"/>
                      </a:lnTo>
                      <a:lnTo>
                        <a:pt x="3" y="21"/>
                      </a:lnTo>
                      <a:lnTo>
                        <a:pt x="6" y="25"/>
                      </a:lnTo>
                      <a:lnTo>
                        <a:pt x="8" y="25"/>
                      </a:lnTo>
                      <a:lnTo>
                        <a:pt x="11" y="25"/>
                      </a:lnTo>
                      <a:lnTo>
                        <a:pt x="9" y="27"/>
                      </a:lnTo>
                      <a:lnTo>
                        <a:pt x="6" y="27"/>
                      </a:lnTo>
                      <a:lnTo>
                        <a:pt x="3" y="25"/>
                      </a:lnTo>
                      <a:lnTo>
                        <a:pt x="0" y="21"/>
                      </a:lnTo>
                      <a:lnTo>
                        <a:pt x="0" y="15"/>
                      </a:lnTo>
                      <a:lnTo>
                        <a:pt x="0" y="10"/>
                      </a:lnTo>
                      <a:lnTo>
                        <a:pt x="0" y="6"/>
                      </a:lnTo>
                      <a:lnTo>
                        <a:pt x="2" y="3"/>
                      </a:lnTo>
                      <a:lnTo>
                        <a:pt x="3" y="0"/>
                      </a:lnTo>
                      <a:lnTo>
                        <a:pt x="8" y="0"/>
                      </a:lnTo>
                      <a:lnTo>
                        <a:pt x="14" y="0"/>
                      </a:lnTo>
                      <a:lnTo>
                        <a:pt x="17" y="1"/>
                      </a:lnTo>
                      <a:lnTo>
                        <a:pt x="17" y="6"/>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574" name="Forma libre 270">
                  <a:extLst>
                    <a:ext uri="{FF2B5EF4-FFF2-40B4-BE49-F238E27FC236}">
                      <a16:creationId xmlns:a16="http://schemas.microsoft.com/office/drawing/2014/main" id="{05CAB0F9-A2AD-4995-9668-A6E44B31E5C9}"/>
                    </a:ext>
                  </a:extLst>
                </p:cNvPr>
                <p:cNvSpPr>
                  <a:spLocks/>
                </p:cNvSpPr>
                <p:nvPr/>
              </p:nvSpPr>
              <p:spPr bwMode="auto">
                <a:xfrm>
                  <a:off x="4562" y="1047"/>
                  <a:ext cx="7" cy="11"/>
                </a:xfrm>
                <a:custGeom>
                  <a:avLst/>
                  <a:gdLst>
                    <a:gd name="T0" fmla="*/ 0 w 15"/>
                    <a:gd name="T1" fmla="*/ 0 h 24"/>
                    <a:gd name="T2" fmla="*/ 0 w 15"/>
                    <a:gd name="T3" fmla="*/ 0 h 24"/>
                    <a:gd name="T4" fmla="*/ 0 w 15"/>
                    <a:gd name="T5" fmla="*/ 0 h 24"/>
                    <a:gd name="T6" fmla="*/ 0 w 15"/>
                    <a:gd name="T7" fmla="*/ 0 h 24"/>
                    <a:gd name="T8" fmla="*/ 0 w 15"/>
                    <a:gd name="T9" fmla="*/ 0 h 24"/>
                    <a:gd name="T10" fmla="*/ 0 w 15"/>
                    <a:gd name="T11" fmla="*/ 0 h 24"/>
                    <a:gd name="T12" fmla="*/ 0 w 15"/>
                    <a:gd name="T13" fmla="*/ 0 h 24"/>
                    <a:gd name="T14" fmla="*/ 0 w 15"/>
                    <a:gd name="T15" fmla="*/ 0 h 24"/>
                    <a:gd name="T16" fmla="*/ 0 w 15"/>
                    <a:gd name="T17" fmla="*/ 0 h 24"/>
                    <a:gd name="T18" fmla="*/ 0 w 15"/>
                    <a:gd name="T19" fmla="*/ 0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24"/>
                    <a:gd name="T32" fmla="*/ 15 w 15"/>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24">
                      <a:moveTo>
                        <a:pt x="0" y="0"/>
                      </a:moveTo>
                      <a:lnTo>
                        <a:pt x="3" y="6"/>
                      </a:lnTo>
                      <a:lnTo>
                        <a:pt x="6" y="11"/>
                      </a:lnTo>
                      <a:lnTo>
                        <a:pt x="9" y="15"/>
                      </a:lnTo>
                      <a:lnTo>
                        <a:pt x="13" y="21"/>
                      </a:lnTo>
                      <a:lnTo>
                        <a:pt x="15" y="24"/>
                      </a:lnTo>
                      <a:lnTo>
                        <a:pt x="10" y="21"/>
                      </a:lnTo>
                      <a:lnTo>
                        <a:pt x="6" y="15"/>
                      </a:lnTo>
                      <a:lnTo>
                        <a:pt x="3" y="9"/>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575" name="Forma libre 271">
                  <a:extLst>
                    <a:ext uri="{FF2B5EF4-FFF2-40B4-BE49-F238E27FC236}">
                      <a16:creationId xmlns:a16="http://schemas.microsoft.com/office/drawing/2014/main" id="{0E0426FB-F2B7-4B6B-A064-3CA091B4C806}"/>
                    </a:ext>
                  </a:extLst>
                </p:cNvPr>
                <p:cNvSpPr>
                  <a:spLocks/>
                </p:cNvSpPr>
                <p:nvPr/>
              </p:nvSpPr>
              <p:spPr bwMode="auto">
                <a:xfrm>
                  <a:off x="4539" y="1008"/>
                  <a:ext cx="43" cy="43"/>
                </a:xfrm>
                <a:custGeom>
                  <a:avLst/>
                  <a:gdLst>
                    <a:gd name="T0" fmla="*/ 1 w 86"/>
                    <a:gd name="T1" fmla="*/ 1 h 86"/>
                    <a:gd name="T2" fmla="*/ 1 w 86"/>
                    <a:gd name="T3" fmla="*/ 1 h 86"/>
                    <a:gd name="T4" fmla="*/ 1 w 86"/>
                    <a:gd name="T5" fmla="*/ 1 h 86"/>
                    <a:gd name="T6" fmla="*/ 1 w 86"/>
                    <a:gd name="T7" fmla="*/ 1 h 86"/>
                    <a:gd name="T8" fmla="*/ 1 w 86"/>
                    <a:gd name="T9" fmla="*/ 1 h 86"/>
                    <a:gd name="T10" fmla="*/ 1 w 86"/>
                    <a:gd name="T11" fmla="*/ 1 h 86"/>
                    <a:gd name="T12" fmla="*/ 1 w 86"/>
                    <a:gd name="T13" fmla="*/ 1 h 86"/>
                    <a:gd name="T14" fmla="*/ 1 w 86"/>
                    <a:gd name="T15" fmla="*/ 1 h 86"/>
                    <a:gd name="T16" fmla="*/ 1 w 86"/>
                    <a:gd name="T17" fmla="*/ 1 h 86"/>
                    <a:gd name="T18" fmla="*/ 1 w 86"/>
                    <a:gd name="T19" fmla="*/ 1 h 86"/>
                    <a:gd name="T20" fmla="*/ 1 w 86"/>
                    <a:gd name="T21" fmla="*/ 1 h 86"/>
                    <a:gd name="T22" fmla="*/ 1 w 86"/>
                    <a:gd name="T23" fmla="*/ 1 h 86"/>
                    <a:gd name="T24" fmla="*/ 1 w 86"/>
                    <a:gd name="T25" fmla="*/ 1 h 86"/>
                    <a:gd name="T26" fmla="*/ 1 w 86"/>
                    <a:gd name="T27" fmla="*/ 1 h 86"/>
                    <a:gd name="T28" fmla="*/ 1 w 86"/>
                    <a:gd name="T29" fmla="*/ 1 h 86"/>
                    <a:gd name="T30" fmla="*/ 1 w 86"/>
                    <a:gd name="T31" fmla="*/ 1 h 86"/>
                    <a:gd name="T32" fmla="*/ 1 w 86"/>
                    <a:gd name="T33" fmla="*/ 1 h 86"/>
                    <a:gd name="T34" fmla="*/ 1 w 86"/>
                    <a:gd name="T35" fmla="*/ 1 h 86"/>
                    <a:gd name="T36" fmla="*/ 1 w 86"/>
                    <a:gd name="T37" fmla="*/ 1 h 86"/>
                    <a:gd name="T38" fmla="*/ 1 w 86"/>
                    <a:gd name="T39" fmla="*/ 1 h 86"/>
                    <a:gd name="T40" fmla="*/ 1 w 86"/>
                    <a:gd name="T41" fmla="*/ 1 h 86"/>
                    <a:gd name="T42" fmla="*/ 1 w 86"/>
                    <a:gd name="T43" fmla="*/ 1 h 86"/>
                    <a:gd name="T44" fmla="*/ 1 w 86"/>
                    <a:gd name="T45" fmla="*/ 1 h 86"/>
                    <a:gd name="T46" fmla="*/ 1 w 86"/>
                    <a:gd name="T47" fmla="*/ 1 h 86"/>
                    <a:gd name="T48" fmla="*/ 1 w 86"/>
                    <a:gd name="T49" fmla="*/ 1 h 86"/>
                    <a:gd name="T50" fmla="*/ 0 w 86"/>
                    <a:gd name="T51" fmla="*/ 1 h 86"/>
                    <a:gd name="T52" fmla="*/ 1 w 86"/>
                    <a:gd name="T53" fmla="*/ 1 h 86"/>
                    <a:gd name="T54" fmla="*/ 1 w 86"/>
                    <a:gd name="T55" fmla="*/ 1 h 86"/>
                    <a:gd name="T56" fmla="*/ 1 w 86"/>
                    <a:gd name="T57" fmla="*/ 1 h 86"/>
                    <a:gd name="T58" fmla="*/ 1 w 86"/>
                    <a:gd name="T59" fmla="*/ 1 h 86"/>
                    <a:gd name="T60" fmla="*/ 1 w 86"/>
                    <a:gd name="T61" fmla="*/ 0 h 86"/>
                    <a:gd name="T62" fmla="*/ 1 w 86"/>
                    <a:gd name="T63" fmla="*/ 1 h 86"/>
                    <a:gd name="T64" fmla="*/ 1 w 86"/>
                    <a:gd name="T65" fmla="*/ 1 h 86"/>
                    <a:gd name="T66" fmla="*/ 1 w 86"/>
                    <a:gd name="T67" fmla="*/ 1 h 86"/>
                    <a:gd name="T68" fmla="*/ 1 w 86"/>
                    <a:gd name="T69" fmla="*/ 1 h 86"/>
                    <a:gd name="T70" fmla="*/ 1 w 86"/>
                    <a:gd name="T71" fmla="*/ 1 h 86"/>
                    <a:gd name="T72" fmla="*/ 1 w 86"/>
                    <a:gd name="T73" fmla="*/ 1 h 86"/>
                    <a:gd name="T74" fmla="*/ 1 w 86"/>
                    <a:gd name="T75" fmla="*/ 1 h 8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6"/>
                    <a:gd name="T115" fmla="*/ 0 h 86"/>
                    <a:gd name="T116" fmla="*/ 86 w 86"/>
                    <a:gd name="T117" fmla="*/ 86 h 8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6" h="86">
                      <a:moveTo>
                        <a:pt x="80" y="25"/>
                      </a:moveTo>
                      <a:lnTo>
                        <a:pt x="67" y="22"/>
                      </a:lnTo>
                      <a:lnTo>
                        <a:pt x="58" y="24"/>
                      </a:lnTo>
                      <a:lnTo>
                        <a:pt x="52" y="30"/>
                      </a:lnTo>
                      <a:lnTo>
                        <a:pt x="56" y="37"/>
                      </a:lnTo>
                      <a:lnTo>
                        <a:pt x="59" y="40"/>
                      </a:lnTo>
                      <a:lnTo>
                        <a:pt x="61" y="47"/>
                      </a:lnTo>
                      <a:lnTo>
                        <a:pt x="59" y="52"/>
                      </a:lnTo>
                      <a:lnTo>
                        <a:pt x="61" y="58"/>
                      </a:lnTo>
                      <a:lnTo>
                        <a:pt x="55" y="58"/>
                      </a:lnTo>
                      <a:lnTo>
                        <a:pt x="54" y="50"/>
                      </a:lnTo>
                      <a:lnTo>
                        <a:pt x="51" y="47"/>
                      </a:lnTo>
                      <a:lnTo>
                        <a:pt x="45" y="47"/>
                      </a:lnTo>
                      <a:lnTo>
                        <a:pt x="39" y="49"/>
                      </a:lnTo>
                      <a:lnTo>
                        <a:pt x="36" y="53"/>
                      </a:lnTo>
                      <a:lnTo>
                        <a:pt x="36" y="61"/>
                      </a:lnTo>
                      <a:lnTo>
                        <a:pt x="36" y="65"/>
                      </a:lnTo>
                      <a:lnTo>
                        <a:pt x="36" y="70"/>
                      </a:lnTo>
                      <a:lnTo>
                        <a:pt x="36" y="74"/>
                      </a:lnTo>
                      <a:lnTo>
                        <a:pt x="31" y="79"/>
                      </a:lnTo>
                      <a:lnTo>
                        <a:pt x="28" y="82"/>
                      </a:lnTo>
                      <a:lnTo>
                        <a:pt x="21" y="86"/>
                      </a:lnTo>
                      <a:lnTo>
                        <a:pt x="8" y="71"/>
                      </a:lnTo>
                      <a:lnTo>
                        <a:pt x="3" y="59"/>
                      </a:lnTo>
                      <a:lnTo>
                        <a:pt x="2" y="42"/>
                      </a:lnTo>
                      <a:lnTo>
                        <a:pt x="0" y="28"/>
                      </a:lnTo>
                      <a:lnTo>
                        <a:pt x="2" y="15"/>
                      </a:lnTo>
                      <a:lnTo>
                        <a:pt x="6" y="7"/>
                      </a:lnTo>
                      <a:lnTo>
                        <a:pt x="15" y="3"/>
                      </a:lnTo>
                      <a:lnTo>
                        <a:pt x="23" y="1"/>
                      </a:lnTo>
                      <a:lnTo>
                        <a:pt x="37" y="0"/>
                      </a:lnTo>
                      <a:lnTo>
                        <a:pt x="52" y="1"/>
                      </a:lnTo>
                      <a:lnTo>
                        <a:pt x="70" y="4"/>
                      </a:lnTo>
                      <a:lnTo>
                        <a:pt x="79" y="7"/>
                      </a:lnTo>
                      <a:lnTo>
                        <a:pt x="82" y="12"/>
                      </a:lnTo>
                      <a:lnTo>
                        <a:pt x="86" y="18"/>
                      </a:lnTo>
                      <a:lnTo>
                        <a:pt x="86" y="21"/>
                      </a:lnTo>
                      <a:lnTo>
                        <a:pt x="80" y="25"/>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576" name="Forma libre 272">
                  <a:extLst>
                    <a:ext uri="{FF2B5EF4-FFF2-40B4-BE49-F238E27FC236}">
                      <a16:creationId xmlns:a16="http://schemas.microsoft.com/office/drawing/2014/main" id="{5A5363E8-B843-497E-90F8-CAA5D50A87AE}"/>
                    </a:ext>
                  </a:extLst>
                </p:cNvPr>
                <p:cNvSpPr>
                  <a:spLocks/>
                </p:cNvSpPr>
                <p:nvPr/>
              </p:nvSpPr>
              <p:spPr bwMode="auto">
                <a:xfrm>
                  <a:off x="4541" y="1009"/>
                  <a:ext cx="40" cy="41"/>
                </a:xfrm>
                <a:custGeom>
                  <a:avLst/>
                  <a:gdLst>
                    <a:gd name="T0" fmla="*/ 0 w 82"/>
                    <a:gd name="T1" fmla="*/ 1 h 82"/>
                    <a:gd name="T2" fmla="*/ 0 w 82"/>
                    <a:gd name="T3" fmla="*/ 1 h 82"/>
                    <a:gd name="T4" fmla="*/ 0 w 82"/>
                    <a:gd name="T5" fmla="*/ 1 h 82"/>
                    <a:gd name="T6" fmla="*/ 0 w 82"/>
                    <a:gd name="T7" fmla="*/ 1 h 82"/>
                    <a:gd name="T8" fmla="*/ 0 w 82"/>
                    <a:gd name="T9" fmla="*/ 1 h 82"/>
                    <a:gd name="T10" fmla="*/ 0 w 82"/>
                    <a:gd name="T11" fmla="*/ 1 h 82"/>
                    <a:gd name="T12" fmla="*/ 0 w 82"/>
                    <a:gd name="T13" fmla="*/ 1 h 82"/>
                    <a:gd name="T14" fmla="*/ 0 w 82"/>
                    <a:gd name="T15" fmla="*/ 1 h 82"/>
                    <a:gd name="T16" fmla="*/ 0 w 82"/>
                    <a:gd name="T17" fmla="*/ 1 h 82"/>
                    <a:gd name="T18" fmla="*/ 0 w 82"/>
                    <a:gd name="T19" fmla="*/ 1 h 82"/>
                    <a:gd name="T20" fmla="*/ 0 w 82"/>
                    <a:gd name="T21" fmla="*/ 1 h 82"/>
                    <a:gd name="T22" fmla="*/ 0 w 82"/>
                    <a:gd name="T23" fmla="*/ 1 h 82"/>
                    <a:gd name="T24" fmla="*/ 0 w 82"/>
                    <a:gd name="T25" fmla="*/ 1 h 82"/>
                    <a:gd name="T26" fmla="*/ 0 w 82"/>
                    <a:gd name="T27" fmla="*/ 1 h 82"/>
                    <a:gd name="T28" fmla="*/ 0 w 82"/>
                    <a:gd name="T29" fmla="*/ 1 h 82"/>
                    <a:gd name="T30" fmla="*/ 0 w 82"/>
                    <a:gd name="T31" fmla="*/ 1 h 82"/>
                    <a:gd name="T32" fmla="*/ 0 w 82"/>
                    <a:gd name="T33" fmla="*/ 1 h 82"/>
                    <a:gd name="T34" fmla="*/ 0 w 82"/>
                    <a:gd name="T35" fmla="*/ 1 h 82"/>
                    <a:gd name="T36" fmla="*/ 0 w 82"/>
                    <a:gd name="T37" fmla="*/ 1 h 82"/>
                    <a:gd name="T38" fmla="*/ 0 w 82"/>
                    <a:gd name="T39" fmla="*/ 1 h 82"/>
                    <a:gd name="T40" fmla="*/ 0 w 82"/>
                    <a:gd name="T41" fmla="*/ 1 h 82"/>
                    <a:gd name="T42" fmla="*/ 0 w 82"/>
                    <a:gd name="T43" fmla="*/ 1 h 82"/>
                    <a:gd name="T44" fmla="*/ 0 w 82"/>
                    <a:gd name="T45" fmla="*/ 1 h 82"/>
                    <a:gd name="T46" fmla="*/ 0 w 82"/>
                    <a:gd name="T47" fmla="*/ 1 h 82"/>
                    <a:gd name="T48" fmla="*/ 0 w 82"/>
                    <a:gd name="T49" fmla="*/ 1 h 82"/>
                    <a:gd name="T50" fmla="*/ 0 w 82"/>
                    <a:gd name="T51" fmla="*/ 1 h 82"/>
                    <a:gd name="T52" fmla="*/ 0 w 82"/>
                    <a:gd name="T53" fmla="*/ 1 h 82"/>
                    <a:gd name="T54" fmla="*/ 0 w 82"/>
                    <a:gd name="T55" fmla="*/ 1 h 82"/>
                    <a:gd name="T56" fmla="*/ 0 w 82"/>
                    <a:gd name="T57" fmla="*/ 1 h 82"/>
                    <a:gd name="T58" fmla="*/ 0 w 82"/>
                    <a:gd name="T59" fmla="*/ 1 h 82"/>
                    <a:gd name="T60" fmla="*/ 0 w 82"/>
                    <a:gd name="T61" fmla="*/ 1 h 82"/>
                    <a:gd name="T62" fmla="*/ 0 w 82"/>
                    <a:gd name="T63" fmla="*/ 1 h 82"/>
                    <a:gd name="T64" fmla="*/ 0 w 82"/>
                    <a:gd name="T65" fmla="*/ 1 h 82"/>
                    <a:gd name="T66" fmla="*/ 0 w 82"/>
                    <a:gd name="T67" fmla="*/ 1 h 82"/>
                    <a:gd name="T68" fmla="*/ 0 w 82"/>
                    <a:gd name="T69" fmla="*/ 1 h 82"/>
                    <a:gd name="T70" fmla="*/ 0 w 82"/>
                    <a:gd name="T71" fmla="*/ 1 h 82"/>
                    <a:gd name="T72" fmla="*/ 0 w 82"/>
                    <a:gd name="T73" fmla="*/ 1 h 82"/>
                    <a:gd name="T74" fmla="*/ 0 w 82"/>
                    <a:gd name="T75" fmla="*/ 1 h 82"/>
                    <a:gd name="T76" fmla="*/ 0 w 82"/>
                    <a:gd name="T77" fmla="*/ 1 h 82"/>
                    <a:gd name="T78" fmla="*/ 0 w 82"/>
                    <a:gd name="T79" fmla="*/ 1 h 82"/>
                    <a:gd name="T80" fmla="*/ 0 w 82"/>
                    <a:gd name="T81" fmla="*/ 1 h 82"/>
                    <a:gd name="T82" fmla="*/ 0 w 82"/>
                    <a:gd name="T83" fmla="*/ 0 h 82"/>
                    <a:gd name="T84" fmla="*/ 0 w 82"/>
                    <a:gd name="T85" fmla="*/ 1 h 82"/>
                    <a:gd name="T86" fmla="*/ 0 w 82"/>
                    <a:gd name="T87" fmla="*/ 1 h 8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2"/>
                    <a:gd name="T133" fmla="*/ 0 h 82"/>
                    <a:gd name="T134" fmla="*/ 82 w 82"/>
                    <a:gd name="T135" fmla="*/ 82 h 8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2" h="82">
                      <a:moveTo>
                        <a:pt x="68" y="5"/>
                      </a:moveTo>
                      <a:lnTo>
                        <a:pt x="74" y="8"/>
                      </a:lnTo>
                      <a:lnTo>
                        <a:pt x="77" y="12"/>
                      </a:lnTo>
                      <a:lnTo>
                        <a:pt x="80" y="15"/>
                      </a:lnTo>
                      <a:lnTo>
                        <a:pt x="82" y="18"/>
                      </a:lnTo>
                      <a:lnTo>
                        <a:pt x="79" y="20"/>
                      </a:lnTo>
                      <a:lnTo>
                        <a:pt x="76" y="21"/>
                      </a:lnTo>
                      <a:lnTo>
                        <a:pt x="67" y="20"/>
                      </a:lnTo>
                      <a:lnTo>
                        <a:pt x="61" y="20"/>
                      </a:lnTo>
                      <a:lnTo>
                        <a:pt x="56" y="18"/>
                      </a:lnTo>
                      <a:lnTo>
                        <a:pt x="49" y="17"/>
                      </a:lnTo>
                      <a:lnTo>
                        <a:pt x="45" y="17"/>
                      </a:lnTo>
                      <a:lnTo>
                        <a:pt x="37" y="17"/>
                      </a:lnTo>
                      <a:lnTo>
                        <a:pt x="48" y="18"/>
                      </a:lnTo>
                      <a:lnTo>
                        <a:pt x="52" y="18"/>
                      </a:lnTo>
                      <a:lnTo>
                        <a:pt x="55" y="20"/>
                      </a:lnTo>
                      <a:lnTo>
                        <a:pt x="56" y="21"/>
                      </a:lnTo>
                      <a:lnTo>
                        <a:pt x="53" y="21"/>
                      </a:lnTo>
                      <a:lnTo>
                        <a:pt x="52" y="24"/>
                      </a:lnTo>
                      <a:lnTo>
                        <a:pt x="49" y="21"/>
                      </a:lnTo>
                      <a:lnTo>
                        <a:pt x="46" y="21"/>
                      </a:lnTo>
                      <a:lnTo>
                        <a:pt x="40" y="20"/>
                      </a:lnTo>
                      <a:lnTo>
                        <a:pt x="37" y="20"/>
                      </a:lnTo>
                      <a:lnTo>
                        <a:pt x="43" y="23"/>
                      </a:lnTo>
                      <a:lnTo>
                        <a:pt x="48" y="24"/>
                      </a:lnTo>
                      <a:lnTo>
                        <a:pt x="51" y="26"/>
                      </a:lnTo>
                      <a:lnTo>
                        <a:pt x="49" y="27"/>
                      </a:lnTo>
                      <a:lnTo>
                        <a:pt x="43" y="26"/>
                      </a:lnTo>
                      <a:lnTo>
                        <a:pt x="40" y="26"/>
                      </a:lnTo>
                      <a:lnTo>
                        <a:pt x="48" y="29"/>
                      </a:lnTo>
                      <a:lnTo>
                        <a:pt x="49" y="30"/>
                      </a:lnTo>
                      <a:lnTo>
                        <a:pt x="51" y="35"/>
                      </a:lnTo>
                      <a:lnTo>
                        <a:pt x="52" y="36"/>
                      </a:lnTo>
                      <a:lnTo>
                        <a:pt x="48" y="33"/>
                      </a:lnTo>
                      <a:lnTo>
                        <a:pt x="43" y="33"/>
                      </a:lnTo>
                      <a:lnTo>
                        <a:pt x="36" y="33"/>
                      </a:lnTo>
                      <a:lnTo>
                        <a:pt x="46" y="36"/>
                      </a:lnTo>
                      <a:lnTo>
                        <a:pt x="52" y="38"/>
                      </a:lnTo>
                      <a:lnTo>
                        <a:pt x="56" y="41"/>
                      </a:lnTo>
                      <a:lnTo>
                        <a:pt x="56" y="44"/>
                      </a:lnTo>
                      <a:lnTo>
                        <a:pt x="52" y="41"/>
                      </a:lnTo>
                      <a:lnTo>
                        <a:pt x="45" y="39"/>
                      </a:lnTo>
                      <a:lnTo>
                        <a:pt x="42" y="39"/>
                      </a:lnTo>
                      <a:lnTo>
                        <a:pt x="49" y="41"/>
                      </a:lnTo>
                      <a:lnTo>
                        <a:pt x="55" y="44"/>
                      </a:lnTo>
                      <a:lnTo>
                        <a:pt x="56" y="45"/>
                      </a:lnTo>
                      <a:lnTo>
                        <a:pt x="56" y="48"/>
                      </a:lnTo>
                      <a:lnTo>
                        <a:pt x="52" y="46"/>
                      </a:lnTo>
                      <a:lnTo>
                        <a:pt x="48" y="44"/>
                      </a:lnTo>
                      <a:lnTo>
                        <a:pt x="39" y="44"/>
                      </a:lnTo>
                      <a:lnTo>
                        <a:pt x="36" y="44"/>
                      </a:lnTo>
                      <a:lnTo>
                        <a:pt x="28" y="45"/>
                      </a:lnTo>
                      <a:lnTo>
                        <a:pt x="20" y="44"/>
                      </a:lnTo>
                      <a:lnTo>
                        <a:pt x="24" y="45"/>
                      </a:lnTo>
                      <a:lnTo>
                        <a:pt x="34" y="46"/>
                      </a:lnTo>
                      <a:lnTo>
                        <a:pt x="33" y="51"/>
                      </a:lnTo>
                      <a:lnTo>
                        <a:pt x="25" y="49"/>
                      </a:lnTo>
                      <a:lnTo>
                        <a:pt x="18" y="46"/>
                      </a:lnTo>
                      <a:lnTo>
                        <a:pt x="14" y="44"/>
                      </a:lnTo>
                      <a:lnTo>
                        <a:pt x="22" y="51"/>
                      </a:lnTo>
                      <a:lnTo>
                        <a:pt x="27" y="52"/>
                      </a:lnTo>
                      <a:lnTo>
                        <a:pt x="33" y="54"/>
                      </a:lnTo>
                      <a:lnTo>
                        <a:pt x="31" y="57"/>
                      </a:lnTo>
                      <a:lnTo>
                        <a:pt x="25" y="55"/>
                      </a:lnTo>
                      <a:lnTo>
                        <a:pt x="20" y="54"/>
                      </a:lnTo>
                      <a:lnTo>
                        <a:pt x="22" y="57"/>
                      </a:lnTo>
                      <a:lnTo>
                        <a:pt x="28" y="58"/>
                      </a:lnTo>
                      <a:lnTo>
                        <a:pt x="31" y="58"/>
                      </a:lnTo>
                      <a:lnTo>
                        <a:pt x="31" y="66"/>
                      </a:lnTo>
                      <a:lnTo>
                        <a:pt x="25" y="63"/>
                      </a:lnTo>
                      <a:lnTo>
                        <a:pt x="21" y="61"/>
                      </a:lnTo>
                      <a:lnTo>
                        <a:pt x="25" y="64"/>
                      </a:lnTo>
                      <a:lnTo>
                        <a:pt x="33" y="67"/>
                      </a:lnTo>
                      <a:lnTo>
                        <a:pt x="33" y="72"/>
                      </a:lnTo>
                      <a:lnTo>
                        <a:pt x="28" y="75"/>
                      </a:lnTo>
                      <a:lnTo>
                        <a:pt x="25" y="70"/>
                      </a:lnTo>
                      <a:lnTo>
                        <a:pt x="21" y="66"/>
                      </a:lnTo>
                      <a:lnTo>
                        <a:pt x="18" y="60"/>
                      </a:lnTo>
                      <a:lnTo>
                        <a:pt x="21" y="69"/>
                      </a:lnTo>
                      <a:lnTo>
                        <a:pt x="22" y="72"/>
                      </a:lnTo>
                      <a:lnTo>
                        <a:pt x="27" y="76"/>
                      </a:lnTo>
                      <a:lnTo>
                        <a:pt x="24" y="81"/>
                      </a:lnTo>
                      <a:lnTo>
                        <a:pt x="20" y="76"/>
                      </a:lnTo>
                      <a:lnTo>
                        <a:pt x="15" y="70"/>
                      </a:lnTo>
                      <a:lnTo>
                        <a:pt x="12" y="64"/>
                      </a:lnTo>
                      <a:lnTo>
                        <a:pt x="15" y="73"/>
                      </a:lnTo>
                      <a:lnTo>
                        <a:pt x="18" y="78"/>
                      </a:lnTo>
                      <a:lnTo>
                        <a:pt x="21" y="81"/>
                      </a:lnTo>
                      <a:lnTo>
                        <a:pt x="20" y="82"/>
                      </a:lnTo>
                      <a:lnTo>
                        <a:pt x="12" y="76"/>
                      </a:lnTo>
                      <a:lnTo>
                        <a:pt x="6" y="67"/>
                      </a:lnTo>
                      <a:lnTo>
                        <a:pt x="3" y="61"/>
                      </a:lnTo>
                      <a:lnTo>
                        <a:pt x="2" y="49"/>
                      </a:lnTo>
                      <a:lnTo>
                        <a:pt x="2" y="41"/>
                      </a:lnTo>
                      <a:lnTo>
                        <a:pt x="0" y="30"/>
                      </a:lnTo>
                      <a:lnTo>
                        <a:pt x="6" y="33"/>
                      </a:lnTo>
                      <a:lnTo>
                        <a:pt x="15" y="36"/>
                      </a:lnTo>
                      <a:lnTo>
                        <a:pt x="25" y="38"/>
                      </a:lnTo>
                      <a:lnTo>
                        <a:pt x="15" y="35"/>
                      </a:lnTo>
                      <a:lnTo>
                        <a:pt x="12" y="32"/>
                      </a:lnTo>
                      <a:lnTo>
                        <a:pt x="5" y="29"/>
                      </a:lnTo>
                      <a:lnTo>
                        <a:pt x="0" y="29"/>
                      </a:lnTo>
                      <a:lnTo>
                        <a:pt x="0" y="23"/>
                      </a:lnTo>
                      <a:lnTo>
                        <a:pt x="2" y="17"/>
                      </a:lnTo>
                      <a:lnTo>
                        <a:pt x="11" y="18"/>
                      </a:lnTo>
                      <a:lnTo>
                        <a:pt x="17" y="20"/>
                      </a:lnTo>
                      <a:lnTo>
                        <a:pt x="24" y="23"/>
                      </a:lnTo>
                      <a:lnTo>
                        <a:pt x="17" y="18"/>
                      </a:lnTo>
                      <a:lnTo>
                        <a:pt x="9" y="15"/>
                      </a:lnTo>
                      <a:lnTo>
                        <a:pt x="2" y="14"/>
                      </a:lnTo>
                      <a:lnTo>
                        <a:pt x="3" y="9"/>
                      </a:lnTo>
                      <a:lnTo>
                        <a:pt x="6" y="6"/>
                      </a:lnTo>
                      <a:lnTo>
                        <a:pt x="14" y="3"/>
                      </a:lnTo>
                      <a:lnTo>
                        <a:pt x="20" y="5"/>
                      </a:lnTo>
                      <a:lnTo>
                        <a:pt x="25" y="9"/>
                      </a:lnTo>
                      <a:lnTo>
                        <a:pt x="21" y="5"/>
                      </a:lnTo>
                      <a:lnTo>
                        <a:pt x="15" y="2"/>
                      </a:lnTo>
                      <a:lnTo>
                        <a:pt x="22" y="0"/>
                      </a:lnTo>
                      <a:lnTo>
                        <a:pt x="27" y="0"/>
                      </a:lnTo>
                      <a:lnTo>
                        <a:pt x="36" y="2"/>
                      </a:lnTo>
                      <a:lnTo>
                        <a:pt x="40" y="5"/>
                      </a:lnTo>
                      <a:lnTo>
                        <a:pt x="49" y="6"/>
                      </a:lnTo>
                      <a:lnTo>
                        <a:pt x="43" y="5"/>
                      </a:lnTo>
                      <a:lnTo>
                        <a:pt x="39" y="2"/>
                      </a:lnTo>
                      <a:lnTo>
                        <a:pt x="36" y="0"/>
                      </a:lnTo>
                      <a:lnTo>
                        <a:pt x="45" y="0"/>
                      </a:lnTo>
                      <a:lnTo>
                        <a:pt x="52" y="0"/>
                      </a:lnTo>
                      <a:lnTo>
                        <a:pt x="56" y="3"/>
                      </a:lnTo>
                      <a:lnTo>
                        <a:pt x="59" y="6"/>
                      </a:lnTo>
                      <a:lnTo>
                        <a:pt x="64" y="12"/>
                      </a:lnTo>
                      <a:lnTo>
                        <a:pt x="62" y="6"/>
                      </a:lnTo>
                      <a:lnTo>
                        <a:pt x="58" y="2"/>
                      </a:lnTo>
                      <a:lnTo>
                        <a:pt x="68" y="5"/>
                      </a:lnTo>
                      <a:close/>
                    </a:path>
                  </a:pathLst>
                </a:custGeom>
                <a:solidFill>
                  <a:srgbClr val="A05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grpSp>
              <p:nvGrpSpPr>
                <p:cNvPr id="37577" name="Grupo 273">
                  <a:extLst>
                    <a:ext uri="{FF2B5EF4-FFF2-40B4-BE49-F238E27FC236}">
                      <a16:creationId xmlns:a16="http://schemas.microsoft.com/office/drawing/2014/main" id="{9CC49E8B-2678-4DF6-9A2F-D5EAFE41D54E}"/>
                    </a:ext>
                  </a:extLst>
                </p:cNvPr>
                <p:cNvGrpSpPr>
                  <a:grpSpLocks/>
                </p:cNvGrpSpPr>
                <p:nvPr/>
              </p:nvGrpSpPr>
              <p:grpSpPr bwMode="auto">
                <a:xfrm>
                  <a:off x="4623" y="1113"/>
                  <a:ext cx="45" cy="27"/>
                  <a:chOff x="4623" y="1113"/>
                  <a:chExt cx="45" cy="27"/>
                </a:xfrm>
              </p:grpSpPr>
              <p:sp>
                <p:nvSpPr>
                  <p:cNvPr id="37599" name="Forma libre 274">
                    <a:extLst>
                      <a:ext uri="{FF2B5EF4-FFF2-40B4-BE49-F238E27FC236}">
                        <a16:creationId xmlns:a16="http://schemas.microsoft.com/office/drawing/2014/main" id="{644E4735-A321-4069-AC04-36CAE9AD624B}"/>
                      </a:ext>
                    </a:extLst>
                  </p:cNvPr>
                  <p:cNvSpPr>
                    <a:spLocks/>
                  </p:cNvSpPr>
                  <p:nvPr/>
                </p:nvSpPr>
                <p:spPr bwMode="auto">
                  <a:xfrm>
                    <a:off x="4623" y="1113"/>
                    <a:ext cx="45" cy="27"/>
                  </a:xfrm>
                  <a:custGeom>
                    <a:avLst/>
                    <a:gdLst>
                      <a:gd name="T0" fmla="*/ 0 w 90"/>
                      <a:gd name="T1" fmla="*/ 0 h 55"/>
                      <a:gd name="T2" fmla="*/ 1 w 90"/>
                      <a:gd name="T3" fmla="*/ 0 h 55"/>
                      <a:gd name="T4" fmla="*/ 1 w 90"/>
                      <a:gd name="T5" fmla="*/ 0 h 55"/>
                      <a:gd name="T6" fmla="*/ 1 w 90"/>
                      <a:gd name="T7" fmla="*/ 0 h 55"/>
                      <a:gd name="T8" fmla="*/ 1 w 90"/>
                      <a:gd name="T9" fmla="*/ 0 h 55"/>
                      <a:gd name="T10" fmla="*/ 1 w 90"/>
                      <a:gd name="T11" fmla="*/ 0 h 55"/>
                      <a:gd name="T12" fmla="*/ 1 w 90"/>
                      <a:gd name="T13" fmla="*/ 0 h 55"/>
                      <a:gd name="T14" fmla="*/ 1 w 90"/>
                      <a:gd name="T15" fmla="*/ 0 h 55"/>
                      <a:gd name="T16" fmla="*/ 1 w 90"/>
                      <a:gd name="T17" fmla="*/ 0 h 55"/>
                      <a:gd name="T18" fmla="*/ 1 w 90"/>
                      <a:gd name="T19" fmla="*/ 0 h 55"/>
                      <a:gd name="T20" fmla="*/ 1 w 90"/>
                      <a:gd name="T21" fmla="*/ 0 h 55"/>
                      <a:gd name="T22" fmla="*/ 1 w 90"/>
                      <a:gd name="T23" fmla="*/ 0 h 55"/>
                      <a:gd name="T24" fmla="*/ 1 w 90"/>
                      <a:gd name="T25" fmla="*/ 0 h 55"/>
                      <a:gd name="T26" fmla="*/ 1 w 90"/>
                      <a:gd name="T27" fmla="*/ 0 h 55"/>
                      <a:gd name="T28" fmla="*/ 1 w 90"/>
                      <a:gd name="T29" fmla="*/ 0 h 55"/>
                      <a:gd name="T30" fmla="*/ 1 w 90"/>
                      <a:gd name="T31" fmla="*/ 0 h 55"/>
                      <a:gd name="T32" fmla="*/ 1 w 90"/>
                      <a:gd name="T33" fmla="*/ 0 h 55"/>
                      <a:gd name="T34" fmla="*/ 1 w 90"/>
                      <a:gd name="T35" fmla="*/ 0 h 55"/>
                      <a:gd name="T36" fmla="*/ 1 w 90"/>
                      <a:gd name="T37" fmla="*/ 0 h 55"/>
                      <a:gd name="T38" fmla="*/ 1 w 90"/>
                      <a:gd name="T39" fmla="*/ 0 h 55"/>
                      <a:gd name="T40" fmla="*/ 1 w 90"/>
                      <a:gd name="T41" fmla="*/ 0 h 55"/>
                      <a:gd name="T42" fmla="*/ 1 w 90"/>
                      <a:gd name="T43" fmla="*/ 0 h 55"/>
                      <a:gd name="T44" fmla="*/ 1 w 90"/>
                      <a:gd name="T45" fmla="*/ 0 h 55"/>
                      <a:gd name="T46" fmla="*/ 1 w 90"/>
                      <a:gd name="T47" fmla="*/ 0 h 55"/>
                      <a:gd name="T48" fmla="*/ 1 w 90"/>
                      <a:gd name="T49" fmla="*/ 0 h 55"/>
                      <a:gd name="T50" fmla="*/ 1 w 90"/>
                      <a:gd name="T51" fmla="*/ 0 h 55"/>
                      <a:gd name="T52" fmla="*/ 1 w 90"/>
                      <a:gd name="T53" fmla="*/ 0 h 55"/>
                      <a:gd name="T54" fmla="*/ 1 w 90"/>
                      <a:gd name="T55" fmla="*/ 0 h 55"/>
                      <a:gd name="T56" fmla="*/ 1 w 90"/>
                      <a:gd name="T57" fmla="*/ 0 h 55"/>
                      <a:gd name="T58" fmla="*/ 1 w 90"/>
                      <a:gd name="T59" fmla="*/ 0 h 55"/>
                      <a:gd name="T60" fmla="*/ 1 w 90"/>
                      <a:gd name="T61" fmla="*/ 0 h 55"/>
                      <a:gd name="T62" fmla="*/ 1 w 90"/>
                      <a:gd name="T63" fmla="*/ 0 h 55"/>
                      <a:gd name="T64" fmla="*/ 1 w 90"/>
                      <a:gd name="T65" fmla="*/ 0 h 55"/>
                      <a:gd name="T66" fmla="*/ 1 w 90"/>
                      <a:gd name="T67" fmla="*/ 0 h 55"/>
                      <a:gd name="T68" fmla="*/ 1 w 90"/>
                      <a:gd name="T69" fmla="*/ 0 h 55"/>
                      <a:gd name="T70" fmla="*/ 1 w 90"/>
                      <a:gd name="T71" fmla="*/ 0 h 55"/>
                      <a:gd name="T72" fmla="*/ 1 w 90"/>
                      <a:gd name="T73" fmla="*/ 0 h 55"/>
                      <a:gd name="T74" fmla="*/ 1 w 90"/>
                      <a:gd name="T75" fmla="*/ 0 h 55"/>
                      <a:gd name="T76" fmla="*/ 1 w 90"/>
                      <a:gd name="T77" fmla="*/ 0 h 55"/>
                      <a:gd name="T78" fmla="*/ 1 w 90"/>
                      <a:gd name="T79" fmla="*/ 0 h 55"/>
                      <a:gd name="T80" fmla="*/ 1 w 90"/>
                      <a:gd name="T81" fmla="*/ 0 h 55"/>
                      <a:gd name="T82" fmla="*/ 1 w 90"/>
                      <a:gd name="T83" fmla="*/ 0 h 55"/>
                      <a:gd name="T84" fmla="*/ 1 w 90"/>
                      <a:gd name="T85" fmla="*/ 0 h 55"/>
                      <a:gd name="T86" fmla="*/ 1 w 90"/>
                      <a:gd name="T87" fmla="*/ 0 h 55"/>
                      <a:gd name="T88" fmla="*/ 1 w 90"/>
                      <a:gd name="T89" fmla="*/ 0 h 55"/>
                      <a:gd name="T90" fmla="*/ 1 w 90"/>
                      <a:gd name="T91" fmla="*/ 0 h 55"/>
                      <a:gd name="T92" fmla="*/ 1 w 90"/>
                      <a:gd name="T93" fmla="*/ 0 h 55"/>
                      <a:gd name="T94" fmla="*/ 1 w 90"/>
                      <a:gd name="T95" fmla="*/ 0 h 55"/>
                      <a:gd name="T96" fmla="*/ 0 w 90"/>
                      <a:gd name="T97" fmla="*/ 0 h 55"/>
                      <a:gd name="T98" fmla="*/ 0 w 90"/>
                      <a:gd name="T99" fmla="*/ 0 h 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0"/>
                      <a:gd name="T151" fmla="*/ 0 h 55"/>
                      <a:gd name="T152" fmla="*/ 90 w 90"/>
                      <a:gd name="T153" fmla="*/ 55 h 5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0" h="55">
                        <a:moveTo>
                          <a:pt x="0" y="33"/>
                        </a:moveTo>
                        <a:lnTo>
                          <a:pt x="12" y="30"/>
                        </a:lnTo>
                        <a:lnTo>
                          <a:pt x="17" y="30"/>
                        </a:lnTo>
                        <a:lnTo>
                          <a:pt x="18" y="27"/>
                        </a:lnTo>
                        <a:lnTo>
                          <a:pt x="21" y="24"/>
                        </a:lnTo>
                        <a:lnTo>
                          <a:pt x="27" y="18"/>
                        </a:lnTo>
                        <a:lnTo>
                          <a:pt x="36" y="11"/>
                        </a:lnTo>
                        <a:lnTo>
                          <a:pt x="37" y="8"/>
                        </a:lnTo>
                        <a:lnTo>
                          <a:pt x="40" y="5"/>
                        </a:lnTo>
                        <a:lnTo>
                          <a:pt x="46" y="5"/>
                        </a:lnTo>
                        <a:lnTo>
                          <a:pt x="61" y="2"/>
                        </a:lnTo>
                        <a:lnTo>
                          <a:pt x="65" y="0"/>
                        </a:lnTo>
                        <a:lnTo>
                          <a:pt x="70" y="2"/>
                        </a:lnTo>
                        <a:lnTo>
                          <a:pt x="71" y="3"/>
                        </a:lnTo>
                        <a:lnTo>
                          <a:pt x="80" y="6"/>
                        </a:lnTo>
                        <a:lnTo>
                          <a:pt x="85" y="8"/>
                        </a:lnTo>
                        <a:lnTo>
                          <a:pt x="85" y="9"/>
                        </a:lnTo>
                        <a:lnTo>
                          <a:pt x="87" y="15"/>
                        </a:lnTo>
                        <a:lnTo>
                          <a:pt x="87" y="17"/>
                        </a:lnTo>
                        <a:lnTo>
                          <a:pt x="89" y="18"/>
                        </a:lnTo>
                        <a:lnTo>
                          <a:pt x="90" y="21"/>
                        </a:lnTo>
                        <a:lnTo>
                          <a:pt x="90" y="23"/>
                        </a:lnTo>
                        <a:lnTo>
                          <a:pt x="87" y="24"/>
                        </a:lnTo>
                        <a:lnTo>
                          <a:pt x="85" y="24"/>
                        </a:lnTo>
                        <a:lnTo>
                          <a:pt x="79" y="21"/>
                        </a:lnTo>
                        <a:lnTo>
                          <a:pt x="71" y="21"/>
                        </a:lnTo>
                        <a:lnTo>
                          <a:pt x="64" y="21"/>
                        </a:lnTo>
                        <a:lnTo>
                          <a:pt x="71" y="23"/>
                        </a:lnTo>
                        <a:lnTo>
                          <a:pt x="76" y="24"/>
                        </a:lnTo>
                        <a:lnTo>
                          <a:pt x="82" y="27"/>
                        </a:lnTo>
                        <a:lnTo>
                          <a:pt x="83" y="28"/>
                        </a:lnTo>
                        <a:lnTo>
                          <a:pt x="83" y="31"/>
                        </a:lnTo>
                        <a:lnTo>
                          <a:pt x="82" y="33"/>
                        </a:lnTo>
                        <a:lnTo>
                          <a:pt x="79" y="31"/>
                        </a:lnTo>
                        <a:lnTo>
                          <a:pt x="71" y="30"/>
                        </a:lnTo>
                        <a:lnTo>
                          <a:pt x="64" y="30"/>
                        </a:lnTo>
                        <a:lnTo>
                          <a:pt x="58" y="30"/>
                        </a:lnTo>
                        <a:lnTo>
                          <a:pt x="55" y="31"/>
                        </a:lnTo>
                        <a:lnTo>
                          <a:pt x="52" y="36"/>
                        </a:lnTo>
                        <a:lnTo>
                          <a:pt x="49" y="40"/>
                        </a:lnTo>
                        <a:lnTo>
                          <a:pt x="46" y="43"/>
                        </a:lnTo>
                        <a:lnTo>
                          <a:pt x="43" y="46"/>
                        </a:lnTo>
                        <a:lnTo>
                          <a:pt x="39" y="51"/>
                        </a:lnTo>
                        <a:lnTo>
                          <a:pt x="34" y="51"/>
                        </a:lnTo>
                        <a:lnTo>
                          <a:pt x="30" y="51"/>
                        </a:lnTo>
                        <a:lnTo>
                          <a:pt x="25" y="51"/>
                        </a:lnTo>
                        <a:lnTo>
                          <a:pt x="21" y="51"/>
                        </a:lnTo>
                        <a:lnTo>
                          <a:pt x="15" y="52"/>
                        </a:lnTo>
                        <a:lnTo>
                          <a:pt x="0" y="55"/>
                        </a:lnTo>
                        <a:lnTo>
                          <a:pt x="0" y="33"/>
                        </a:lnTo>
                        <a:close/>
                      </a:path>
                    </a:pathLst>
                  </a:custGeom>
                  <a:solidFill>
                    <a:srgbClr val="FFC080"/>
                  </a:solidFill>
                  <a:ln w="1588">
                    <a:solidFill>
                      <a:srgbClr val="402000"/>
                    </a:solidFill>
                    <a:round/>
                    <a:headEnd/>
                    <a:tailEnd/>
                  </a:ln>
                </p:spPr>
                <p:txBody>
                  <a:bodyPr/>
                  <a:lstStyle/>
                  <a:p>
                    <a:endParaRPr lang="es-AR" sz="1662"/>
                  </a:p>
                </p:txBody>
              </p:sp>
              <p:sp>
                <p:nvSpPr>
                  <p:cNvPr id="37600" name="Forma libre 275">
                    <a:extLst>
                      <a:ext uri="{FF2B5EF4-FFF2-40B4-BE49-F238E27FC236}">
                        <a16:creationId xmlns:a16="http://schemas.microsoft.com/office/drawing/2014/main" id="{517BCA03-CE6C-4CCF-A836-C8C75F864F6A}"/>
                      </a:ext>
                    </a:extLst>
                  </p:cNvPr>
                  <p:cNvSpPr>
                    <a:spLocks/>
                  </p:cNvSpPr>
                  <p:nvPr/>
                </p:nvSpPr>
                <p:spPr bwMode="auto">
                  <a:xfrm>
                    <a:off x="4651" y="1118"/>
                    <a:ext cx="14" cy="3"/>
                  </a:xfrm>
                  <a:custGeom>
                    <a:avLst/>
                    <a:gdLst>
                      <a:gd name="T0" fmla="*/ 0 w 29"/>
                      <a:gd name="T1" fmla="*/ 1 h 6"/>
                      <a:gd name="T2" fmla="*/ 0 w 29"/>
                      <a:gd name="T3" fmla="*/ 1 h 6"/>
                      <a:gd name="T4" fmla="*/ 0 w 29"/>
                      <a:gd name="T5" fmla="*/ 1 h 6"/>
                      <a:gd name="T6" fmla="*/ 0 w 29"/>
                      <a:gd name="T7" fmla="*/ 1 h 6"/>
                      <a:gd name="T8" fmla="*/ 0 w 29"/>
                      <a:gd name="T9" fmla="*/ 0 h 6"/>
                      <a:gd name="T10" fmla="*/ 0 w 29"/>
                      <a:gd name="T11" fmla="*/ 1 h 6"/>
                      <a:gd name="T12" fmla="*/ 0 w 29"/>
                      <a:gd name="T13" fmla="*/ 1 h 6"/>
                      <a:gd name="T14" fmla="*/ 0 w 29"/>
                      <a:gd name="T15" fmla="*/ 0 h 6"/>
                      <a:gd name="T16" fmla="*/ 0 w 29"/>
                      <a:gd name="T17" fmla="*/ 0 h 6"/>
                      <a:gd name="T18" fmla="*/ 0 w 29"/>
                      <a:gd name="T19" fmla="*/ 1 h 6"/>
                      <a:gd name="T20" fmla="*/ 0 w 29"/>
                      <a:gd name="T21" fmla="*/ 1 h 6"/>
                      <a:gd name="T22" fmla="*/ 0 w 29"/>
                      <a:gd name="T23" fmla="*/ 1 h 6"/>
                      <a:gd name="T24" fmla="*/ 0 w 29"/>
                      <a:gd name="T25" fmla="*/ 1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6"/>
                      <a:gd name="T41" fmla="*/ 29 w 29"/>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6">
                        <a:moveTo>
                          <a:pt x="29" y="6"/>
                        </a:moveTo>
                        <a:lnTo>
                          <a:pt x="24" y="3"/>
                        </a:lnTo>
                        <a:lnTo>
                          <a:pt x="21" y="3"/>
                        </a:lnTo>
                        <a:lnTo>
                          <a:pt x="15" y="1"/>
                        </a:lnTo>
                        <a:lnTo>
                          <a:pt x="12" y="0"/>
                        </a:lnTo>
                        <a:lnTo>
                          <a:pt x="5" y="1"/>
                        </a:lnTo>
                        <a:lnTo>
                          <a:pt x="0" y="1"/>
                        </a:lnTo>
                        <a:lnTo>
                          <a:pt x="8" y="0"/>
                        </a:lnTo>
                        <a:lnTo>
                          <a:pt x="14" y="0"/>
                        </a:lnTo>
                        <a:lnTo>
                          <a:pt x="21" y="3"/>
                        </a:lnTo>
                        <a:lnTo>
                          <a:pt x="24" y="3"/>
                        </a:lnTo>
                        <a:lnTo>
                          <a:pt x="29" y="4"/>
                        </a:lnTo>
                        <a:lnTo>
                          <a:pt x="29" y="6"/>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601" name="Forma libre 276">
                    <a:extLst>
                      <a:ext uri="{FF2B5EF4-FFF2-40B4-BE49-F238E27FC236}">
                        <a16:creationId xmlns:a16="http://schemas.microsoft.com/office/drawing/2014/main" id="{B412B9CA-A71E-47C8-8931-779EE0665511}"/>
                      </a:ext>
                    </a:extLst>
                  </p:cNvPr>
                  <p:cNvSpPr>
                    <a:spLocks/>
                  </p:cNvSpPr>
                  <p:nvPr/>
                </p:nvSpPr>
                <p:spPr bwMode="auto">
                  <a:xfrm>
                    <a:off x="4646" y="1114"/>
                    <a:ext cx="11" cy="2"/>
                  </a:xfrm>
                  <a:custGeom>
                    <a:avLst/>
                    <a:gdLst>
                      <a:gd name="T0" fmla="*/ 0 w 24"/>
                      <a:gd name="T1" fmla="*/ 0 h 5"/>
                      <a:gd name="T2" fmla="*/ 0 w 24"/>
                      <a:gd name="T3" fmla="*/ 0 h 5"/>
                      <a:gd name="T4" fmla="*/ 0 w 24"/>
                      <a:gd name="T5" fmla="*/ 0 h 5"/>
                      <a:gd name="T6" fmla="*/ 0 w 24"/>
                      <a:gd name="T7" fmla="*/ 0 h 5"/>
                      <a:gd name="T8" fmla="*/ 0 w 24"/>
                      <a:gd name="T9" fmla="*/ 0 h 5"/>
                      <a:gd name="T10" fmla="*/ 0 w 24"/>
                      <a:gd name="T11" fmla="*/ 0 h 5"/>
                      <a:gd name="T12" fmla="*/ 0 w 24"/>
                      <a:gd name="T13" fmla="*/ 0 h 5"/>
                      <a:gd name="T14" fmla="*/ 0 w 24"/>
                      <a:gd name="T15" fmla="*/ 0 h 5"/>
                      <a:gd name="T16" fmla="*/ 0 w 24"/>
                      <a:gd name="T17" fmla="*/ 0 h 5"/>
                      <a:gd name="T18" fmla="*/ 0 w 24"/>
                      <a:gd name="T19" fmla="*/ 0 h 5"/>
                      <a:gd name="T20" fmla="*/ 0 w 24"/>
                      <a:gd name="T21" fmla="*/ 0 h 5"/>
                      <a:gd name="T22" fmla="*/ 0 w 24"/>
                      <a:gd name="T23" fmla="*/ 0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5"/>
                      <a:gd name="T38" fmla="*/ 24 w 24"/>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5">
                        <a:moveTo>
                          <a:pt x="18" y="0"/>
                        </a:moveTo>
                        <a:lnTo>
                          <a:pt x="21" y="0"/>
                        </a:lnTo>
                        <a:lnTo>
                          <a:pt x="24" y="2"/>
                        </a:lnTo>
                        <a:lnTo>
                          <a:pt x="21" y="0"/>
                        </a:lnTo>
                        <a:lnTo>
                          <a:pt x="18" y="0"/>
                        </a:lnTo>
                        <a:lnTo>
                          <a:pt x="10" y="2"/>
                        </a:lnTo>
                        <a:lnTo>
                          <a:pt x="6" y="3"/>
                        </a:lnTo>
                        <a:lnTo>
                          <a:pt x="2" y="5"/>
                        </a:lnTo>
                        <a:lnTo>
                          <a:pt x="0" y="3"/>
                        </a:lnTo>
                        <a:lnTo>
                          <a:pt x="6" y="2"/>
                        </a:lnTo>
                        <a:lnTo>
                          <a:pt x="12" y="2"/>
                        </a:lnTo>
                        <a:lnTo>
                          <a:pt x="18"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602" name="Forma libre 277">
                    <a:extLst>
                      <a:ext uri="{FF2B5EF4-FFF2-40B4-BE49-F238E27FC236}">
                        <a16:creationId xmlns:a16="http://schemas.microsoft.com/office/drawing/2014/main" id="{D9469478-407D-4B0A-AD07-9FDB3B2363E3}"/>
                      </a:ext>
                    </a:extLst>
                  </p:cNvPr>
                  <p:cNvSpPr>
                    <a:spLocks/>
                  </p:cNvSpPr>
                  <p:nvPr/>
                </p:nvSpPr>
                <p:spPr bwMode="auto">
                  <a:xfrm>
                    <a:off x="4651" y="1122"/>
                    <a:ext cx="4" cy="1"/>
                  </a:xfrm>
                  <a:custGeom>
                    <a:avLst/>
                    <a:gdLst>
                      <a:gd name="T0" fmla="*/ 0 w 9"/>
                      <a:gd name="T1" fmla="*/ 1 h 1"/>
                      <a:gd name="T2" fmla="*/ 0 w 9"/>
                      <a:gd name="T3" fmla="*/ 1 h 1"/>
                      <a:gd name="T4" fmla="*/ 0 w 9"/>
                      <a:gd name="T5" fmla="*/ 1 h 1"/>
                      <a:gd name="T6" fmla="*/ 0 w 9"/>
                      <a:gd name="T7" fmla="*/ 1 h 1"/>
                      <a:gd name="T8" fmla="*/ 0 w 9"/>
                      <a:gd name="T9" fmla="*/ 0 h 1"/>
                      <a:gd name="T10" fmla="*/ 0 w 9"/>
                      <a:gd name="T11" fmla="*/ 0 h 1"/>
                      <a:gd name="T12" fmla="*/ 0 w 9"/>
                      <a:gd name="T13" fmla="*/ 1 h 1"/>
                      <a:gd name="T14" fmla="*/ 0 60000 65536"/>
                      <a:gd name="T15" fmla="*/ 0 60000 65536"/>
                      <a:gd name="T16" fmla="*/ 0 60000 65536"/>
                      <a:gd name="T17" fmla="*/ 0 60000 65536"/>
                      <a:gd name="T18" fmla="*/ 0 60000 65536"/>
                      <a:gd name="T19" fmla="*/ 0 60000 65536"/>
                      <a:gd name="T20" fmla="*/ 0 60000 65536"/>
                      <a:gd name="T21" fmla="*/ 0 w 9"/>
                      <a:gd name="T22" fmla="*/ 0 h 1"/>
                      <a:gd name="T23" fmla="*/ 9 w 9"/>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
                        <a:moveTo>
                          <a:pt x="9" y="1"/>
                        </a:moveTo>
                        <a:lnTo>
                          <a:pt x="8" y="1"/>
                        </a:lnTo>
                        <a:lnTo>
                          <a:pt x="5" y="1"/>
                        </a:lnTo>
                        <a:lnTo>
                          <a:pt x="0" y="1"/>
                        </a:lnTo>
                        <a:lnTo>
                          <a:pt x="0" y="0"/>
                        </a:lnTo>
                        <a:lnTo>
                          <a:pt x="2" y="0"/>
                        </a:lnTo>
                        <a:lnTo>
                          <a:pt x="9" y="1"/>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603" name="Forma libre 278">
                    <a:extLst>
                      <a:ext uri="{FF2B5EF4-FFF2-40B4-BE49-F238E27FC236}">
                        <a16:creationId xmlns:a16="http://schemas.microsoft.com/office/drawing/2014/main" id="{56326A68-DFC1-458A-B86A-2C7D48046456}"/>
                      </a:ext>
                    </a:extLst>
                  </p:cNvPr>
                  <p:cNvSpPr>
                    <a:spLocks/>
                  </p:cNvSpPr>
                  <p:nvPr/>
                </p:nvSpPr>
                <p:spPr bwMode="auto">
                  <a:xfrm>
                    <a:off x="4664" y="1122"/>
                    <a:ext cx="1" cy="1"/>
                  </a:xfrm>
                  <a:custGeom>
                    <a:avLst/>
                    <a:gdLst>
                      <a:gd name="T0" fmla="*/ 0 w 3"/>
                      <a:gd name="T1" fmla="*/ 0 h 3"/>
                      <a:gd name="T2" fmla="*/ 0 w 3"/>
                      <a:gd name="T3" fmla="*/ 0 h 3"/>
                      <a:gd name="T4" fmla="*/ 0 w 3"/>
                      <a:gd name="T5" fmla="*/ 0 h 3"/>
                      <a:gd name="T6" fmla="*/ 0 w 3"/>
                      <a:gd name="T7" fmla="*/ 0 h 3"/>
                      <a:gd name="T8" fmla="*/ 0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0"/>
                        </a:moveTo>
                        <a:lnTo>
                          <a:pt x="0" y="0"/>
                        </a:lnTo>
                        <a:lnTo>
                          <a:pt x="2" y="3"/>
                        </a:lnTo>
                        <a:lnTo>
                          <a:pt x="3" y="3"/>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604" name="Forma libre 279">
                    <a:extLst>
                      <a:ext uri="{FF2B5EF4-FFF2-40B4-BE49-F238E27FC236}">
                        <a16:creationId xmlns:a16="http://schemas.microsoft.com/office/drawing/2014/main" id="{7A01C8E6-B0C5-471A-BDDF-ECCDDA64BE77}"/>
                      </a:ext>
                    </a:extLst>
                  </p:cNvPr>
                  <p:cNvSpPr>
                    <a:spLocks/>
                  </p:cNvSpPr>
                  <p:nvPr/>
                </p:nvSpPr>
                <p:spPr bwMode="auto">
                  <a:xfrm>
                    <a:off x="4661" y="1126"/>
                    <a:ext cx="1" cy="1"/>
                  </a:xfrm>
                  <a:custGeom>
                    <a:avLst/>
                    <a:gdLst>
                      <a:gd name="T0" fmla="*/ 0 w 2"/>
                      <a:gd name="T1" fmla="*/ 0 h 3"/>
                      <a:gd name="T2" fmla="*/ 0 w 2"/>
                      <a:gd name="T3" fmla="*/ 0 h 3"/>
                      <a:gd name="T4" fmla="*/ 1 w 2"/>
                      <a:gd name="T5" fmla="*/ 0 h 3"/>
                      <a:gd name="T6" fmla="*/ 0 w 2"/>
                      <a:gd name="T7" fmla="*/ 0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0" y="0"/>
                        </a:moveTo>
                        <a:lnTo>
                          <a:pt x="0" y="1"/>
                        </a:lnTo>
                        <a:lnTo>
                          <a:pt x="2" y="3"/>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605" name="Forma libre 280">
                    <a:extLst>
                      <a:ext uri="{FF2B5EF4-FFF2-40B4-BE49-F238E27FC236}">
                        <a16:creationId xmlns:a16="http://schemas.microsoft.com/office/drawing/2014/main" id="{A666CBB9-DEE4-4122-8AF4-0B30E9FF65E1}"/>
                      </a:ext>
                    </a:extLst>
                  </p:cNvPr>
                  <p:cNvSpPr>
                    <a:spLocks/>
                  </p:cNvSpPr>
                  <p:nvPr/>
                </p:nvSpPr>
                <p:spPr bwMode="auto">
                  <a:xfrm>
                    <a:off x="4644" y="1119"/>
                    <a:ext cx="2" cy="3"/>
                  </a:xfrm>
                  <a:custGeom>
                    <a:avLst/>
                    <a:gdLst>
                      <a:gd name="T0" fmla="*/ 0 w 5"/>
                      <a:gd name="T1" fmla="*/ 0 h 6"/>
                      <a:gd name="T2" fmla="*/ 0 w 5"/>
                      <a:gd name="T3" fmla="*/ 1 h 6"/>
                      <a:gd name="T4" fmla="*/ 0 w 5"/>
                      <a:gd name="T5" fmla="*/ 1 h 6"/>
                      <a:gd name="T6" fmla="*/ 0 w 5"/>
                      <a:gd name="T7" fmla="*/ 1 h 6"/>
                      <a:gd name="T8" fmla="*/ 0 w 5"/>
                      <a:gd name="T9" fmla="*/ 0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5" y="0"/>
                        </a:moveTo>
                        <a:lnTo>
                          <a:pt x="3" y="1"/>
                        </a:lnTo>
                        <a:lnTo>
                          <a:pt x="3" y="3"/>
                        </a:lnTo>
                        <a:lnTo>
                          <a:pt x="0" y="6"/>
                        </a:lnTo>
                        <a:lnTo>
                          <a:pt x="5"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606" name="Forma libre 281">
                    <a:extLst>
                      <a:ext uri="{FF2B5EF4-FFF2-40B4-BE49-F238E27FC236}">
                        <a16:creationId xmlns:a16="http://schemas.microsoft.com/office/drawing/2014/main" id="{81097BAD-152A-4174-946E-3F0F9D73444A}"/>
                      </a:ext>
                    </a:extLst>
                  </p:cNvPr>
                  <p:cNvSpPr>
                    <a:spLocks/>
                  </p:cNvSpPr>
                  <p:nvPr/>
                </p:nvSpPr>
                <p:spPr bwMode="auto">
                  <a:xfrm>
                    <a:off x="4634" y="1119"/>
                    <a:ext cx="8" cy="8"/>
                  </a:xfrm>
                  <a:custGeom>
                    <a:avLst/>
                    <a:gdLst>
                      <a:gd name="T0" fmla="*/ 1 w 15"/>
                      <a:gd name="T1" fmla="*/ 0 h 14"/>
                      <a:gd name="T2" fmla="*/ 1 w 15"/>
                      <a:gd name="T3" fmla="*/ 1 h 14"/>
                      <a:gd name="T4" fmla="*/ 1 w 15"/>
                      <a:gd name="T5" fmla="*/ 1 h 14"/>
                      <a:gd name="T6" fmla="*/ 0 w 15"/>
                      <a:gd name="T7" fmla="*/ 1 h 14"/>
                      <a:gd name="T8" fmla="*/ 1 w 15"/>
                      <a:gd name="T9" fmla="*/ 1 h 14"/>
                      <a:gd name="T10" fmla="*/ 1 w 15"/>
                      <a:gd name="T11" fmla="*/ 0 h 14"/>
                      <a:gd name="T12" fmla="*/ 0 60000 65536"/>
                      <a:gd name="T13" fmla="*/ 0 60000 65536"/>
                      <a:gd name="T14" fmla="*/ 0 60000 65536"/>
                      <a:gd name="T15" fmla="*/ 0 60000 65536"/>
                      <a:gd name="T16" fmla="*/ 0 60000 65536"/>
                      <a:gd name="T17" fmla="*/ 0 60000 65536"/>
                      <a:gd name="T18" fmla="*/ 0 w 15"/>
                      <a:gd name="T19" fmla="*/ 0 h 14"/>
                      <a:gd name="T20" fmla="*/ 15 w 15"/>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5" h="14">
                        <a:moveTo>
                          <a:pt x="15" y="0"/>
                        </a:moveTo>
                        <a:lnTo>
                          <a:pt x="12" y="4"/>
                        </a:lnTo>
                        <a:lnTo>
                          <a:pt x="9" y="7"/>
                        </a:lnTo>
                        <a:lnTo>
                          <a:pt x="0" y="14"/>
                        </a:lnTo>
                        <a:lnTo>
                          <a:pt x="9" y="6"/>
                        </a:lnTo>
                        <a:lnTo>
                          <a:pt x="15"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607" name="Forma libre 282">
                    <a:extLst>
                      <a:ext uri="{FF2B5EF4-FFF2-40B4-BE49-F238E27FC236}">
                        <a16:creationId xmlns:a16="http://schemas.microsoft.com/office/drawing/2014/main" id="{7A273A24-5B7B-4F63-BB0C-0D91EE398757}"/>
                      </a:ext>
                    </a:extLst>
                  </p:cNvPr>
                  <p:cNvSpPr>
                    <a:spLocks/>
                  </p:cNvSpPr>
                  <p:nvPr/>
                </p:nvSpPr>
                <p:spPr bwMode="auto">
                  <a:xfrm>
                    <a:off x="4631" y="1130"/>
                    <a:ext cx="2" cy="5"/>
                  </a:xfrm>
                  <a:custGeom>
                    <a:avLst/>
                    <a:gdLst>
                      <a:gd name="T0" fmla="*/ 0 w 4"/>
                      <a:gd name="T1" fmla="*/ 0 h 11"/>
                      <a:gd name="T2" fmla="*/ 1 w 4"/>
                      <a:gd name="T3" fmla="*/ 0 h 11"/>
                      <a:gd name="T4" fmla="*/ 1 w 4"/>
                      <a:gd name="T5" fmla="*/ 0 h 11"/>
                      <a:gd name="T6" fmla="*/ 1 w 4"/>
                      <a:gd name="T7" fmla="*/ 0 h 11"/>
                      <a:gd name="T8" fmla="*/ 1 w 4"/>
                      <a:gd name="T9" fmla="*/ 0 h 11"/>
                      <a:gd name="T10" fmla="*/ 1 w 4"/>
                      <a:gd name="T11" fmla="*/ 0 h 11"/>
                      <a:gd name="T12" fmla="*/ 0 w 4"/>
                      <a:gd name="T13" fmla="*/ 0 h 11"/>
                      <a:gd name="T14" fmla="*/ 0 60000 65536"/>
                      <a:gd name="T15" fmla="*/ 0 60000 65536"/>
                      <a:gd name="T16" fmla="*/ 0 60000 65536"/>
                      <a:gd name="T17" fmla="*/ 0 60000 65536"/>
                      <a:gd name="T18" fmla="*/ 0 60000 65536"/>
                      <a:gd name="T19" fmla="*/ 0 60000 65536"/>
                      <a:gd name="T20" fmla="*/ 0 60000 65536"/>
                      <a:gd name="T21" fmla="*/ 0 w 4"/>
                      <a:gd name="T22" fmla="*/ 0 h 11"/>
                      <a:gd name="T23" fmla="*/ 4 w 4"/>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11">
                        <a:moveTo>
                          <a:pt x="0" y="0"/>
                        </a:moveTo>
                        <a:lnTo>
                          <a:pt x="3" y="3"/>
                        </a:lnTo>
                        <a:lnTo>
                          <a:pt x="3" y="8"/>
                        </a:lnTo>
                        <a:lnTo>
                          <a:pt x="3" y="11"/>
                        </a:lnTo>
                        <a:lnTo>
                          <a:pt x="4" y="6"/>
                        </a:lnTo>
                        <a:lnTo>
                          <a:pt x="3" y="2"/>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608" name="Forma libre 283">
                    <a:extLst>
                      <a:ext uri="{FF2B5EF4-FFF2-40B4-BE49-F238E27FC236}">
                        <a16:creationId xmlns:a16="http://schemas.microsoft.com/office/drawing/2014/main" id="{B00D32F8-AB75-4D40-9584-2F52DDE62FF3}"/>
                      </a:ext>
                    </a:extLst>
                  </p:cNvPr>
                  <p:cNvSpPr>
                    <a:spLocks/>
                  </p:cNvSpPr>
                  <p:nvPr/>
                </p:nvSpPr>
                <p:spPr bwMode="auto">
                  <a:xfrm>
                    <a:off x="4648" y="1124"/>
                    <a:ext cx="1" cy="2"/>
                  </a:xfrm>
                  <a:custGeom>
                    <a:avLst/>
                    <a:gdLst>
                      <a:gd name="T0" fmla="*/ 0 w 1"/>
                      <a:gd name="T1" fmla="*/ 0 h 4"/>
                      <a:gd name="T2" fmla="*/ 0 w 1"/>
                      <a:gd name="T3" fmla="*/ 1 h 4"/>
                      <a:gd name="T4" fmla="*/ 1 w 1"/>
                      <a:gd name="T5" fmla="*/ 1 h 4"/>
                      <a:gd name="T6" fmla="*/ 0 w 1"/>
                      <a:gd name="T7" fmla="*/ 0 h 4"/>
                      <a:gd name="T8" fmla="*/ 0 60000 65536"/>
                      <a:gd name="T9" fmla="*/ 0 60000 65536"/>
                      <a:gd name="T10" fmla="*/ 0 60000 65536"/>
                      <a:gd name="T11" fmla="*/ 0 60000 65536"/>
                      <a:gd name="T12" fmla="*/ 0 w 1"/>
                      <a:gd name="T13" fmla="*/ 0 h 4"/>
                      <a:gd name="T14" fmla="*/ 1 w 1"/>
                      <a:gd name="T15" fmla="*/ 4 h 4"/>
                    </a:gdLst>
                    <a:ahLst/>
                    <a:cxnLst>
                      <a:cxn ang="T8">
                        <a:pos x="T0" y="T1"/>
                      </a:cxn>
                      <a:cxn ang="T9">
                        <a:pos x="T2" y="T3"/>
                      </a:cxn>
                      <a:cxn ang="T10">
                        <a:pos x="T4" y="T5"/>
                      </a:cxn>
                      <a:cxn ang="T11">
                        <a:pos x="T6" y="T7"/>
                      </a:cxn>
                    </a:cxnLst>
                    <a:rect l="T12" t="T13" r="T14" b="T15"/>
                    <a:pathLst>
                      <a:path w="1" h="4">
                        <a:moveTo>
                          <a:pt x="0" y="0"/>
                        </a:moveTo>
                        <a:lnTo>
                          <a:pt x="0" y="2"/>
                        </a:lnTo>
                        <a:lnTo>
                          <a:pt x="1" y="4"/>
                        </a:lnTo>
                        <a:lnTo>
                          <a:pt x="0"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grpSp>
            <p:grpSp>
              <p:nvGrpSpPr>
                <p:cNvPr id="37578" name="Grupo 284">
                  <a:extLst>
                    <a:ext uri="{FF2B5EF4-FFF2-40B4-BE49-F238E27FC236}">
                      <a16:creationId xmlns:a16="http://schemas.microsoft.com/office/drawing/2014/main" id="{36BC3C4E-CD2D-4966-B637-76E110E939C9}"/>
                    </a:ext>
                  </a:extLst>
                </p:cNvPr>
                <p:cNvGrpSpPr>
                  <a:grpSpLocks/>
                </p:cNvGrpSpPr>
                <p:nvPr/>
              </p:nvGrpSpPr>
              <p:grpSpPr bwMode="auto">
                <a:xfrm>
                  <a:off x="4527" y="1053"/>
                  <a:ext cx="102" cy="117"/>
                  <a:chOff x="4527" y="1053"/>
                  <a:chExt cx="102" cy="117"/>
                </a:xfrm>
              </p:grpSpPr>
              <p:sp>
                <p:nvSpPr>
                  <p:cNvPr id="37585" name="Forma libre 285">
                    <a:extLst>
                      <a:ext uri="{FF2B5EF4-FFF2-40B4-BE49-F238E27FC236}">
                        <a16:creationId xmlns:a16="http://schemas.microsoft.com/office/drawing/2014/main" id="{7F3A0791-F803-4E2E-B46F-BBDD0E1CAA73}"/>
                      </a:ext>
                    </a:extLst>
                  </p:cNvPr>
                  <p:cNvSpPr>
                    <a:spLocks/>
                  </p:cNvSpPr>
                  <p:nvPr/>
                </p:nvSpPr>
                <p:spPr bwMode="auto">
                  <a:xfrm>
                    <a:off x="4582" y="1053"/>
                    <a:ext cx="4" cy="2"/>
                  </a:xfrm>
                  <a:custGeom>
                    <a:avLst/>
                    <a:gdLst>
                      <a:gd name="T0" fmla="*/ 1 w 7"/>
                      <a:gd name="T1" fmla="*/ 0 h 4"/>
                      <a:gd name="T2" fmla="*/ 1 w 7"/>
                      <a:gd name="T3" fmla="*/ 1 h 4"/>
                      <a:gd name="T4" fmla="*/ 1 w 7"/>
                      <a:gd name="T5" fmla="*/ 1 h 4"/>
                      <a:gd name="T6" fmla="*/ 1 w 7"/>
                      <a:gd name="T7" fmla="*/ 1 h 4"/>
                      <a:gd name="T8" fmla="*/ 0 w 7"/>
                      <a:gd name="T9" fmla="*/ 1 h 4"/>
                      <a:gd name="T10" fmla="*/ 1 w 7"/>
                      <a:gd name="T11" fmla="*/ 1 h 4"/>
                      <a:gd name="T12" fmla="*/ 1 w 7"/>
                      <a:gd name="T13" fmla="*/ 1 h 4"/>
                      <a:gd name="T14" fmla="*/ 1 w 7"/>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4"/>
                      <a:gd name="T26" fmla="*/ 7 w 7"/>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4">
                        <a:moveTo>
                          <a:pt x="7" y="0"/>
                        </a:moveTo>
                        <a:lnTo>
                          <a:pt x="4" y="2"/>
                        </a:lnTo>
                        <a:lnTo>
                          <a:pt x="3" y="3"/>
                        </a:lnTo>
                        <a:lnTo>
                          <a:pt x="2" y="3"/>
                        </a:lnTo>
                        <a:lnTo>
                          <a:pt x="0" y="4"/>
                        </a:lnTo>
                        <a:lnTo>
                          <a:pt x="2" y="4"/>
                        </a:lnTo>
                        <a:lnTo>
                          <a:pt x="4" y="3"/>
                        </a:lnTo>
                        <a:lnTo>
                          <a:pt x="7"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586" name="Forma libre 286">
                    <a:extLst>
                      <a:ext uri="{FF2B5EF4-FFF2-40B4-BE49-F238E27FC236}">
                        <a16:creationId xmlns:a16="http://schemas.microsoft.com/office/drawing/2014/main" id="{CE0D39F5-FFC6-4567-B98A-AB8FA8C58D80}"/>
                      </a:ext>
                    </a:extLst>
                  </p:cNvPr>
                  <p:cNvSpPr>
                    <a:spLocks/>
                  </p:cNvSpPr>
                  <p:nvPr/>
                </p:nvSpPr>
                <p:spPr bwMode="auto">
                  <a:xfrm>
                    <a:off x="4583" y="1056"/>
                    <a:ext cx="2" cy="2"/>
                  </a:xfrm>
                  <a:custGeom>
                    <a:avLst/>
                    <a:gdLst>
                      <a:gd name="T0" fmla="*/ 1 w 3"/>
                      <a:gd name="T1" fmla="*/ 0 h 3"/>
                      <a:gd name="T2" fmla="*/ 0 w 3"/>
                      <a:gd name="T3" fmla="*/ 0 h 3"/>
                      <a:gd name="T4" fmla="*/ 0 w 3"/>
                      <a:gd name="T5" fmla="*/ 1 h 3"/>
                      <a:gd name="T6" fmla="*/ 1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3" y="0"/>
                        </a:moveTo>
                        <a:lnTo>
                          <a:pt x="0" y="0"/>
                        </a:lnTo>
                        <a:lnTo>
                          <a:pt x="0" y="3"/>
                        </a:lnTo>
                        <a:lnTo>
                          <a:pt x="3"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587" name="Forma libre 287">
                    <a:extLst>
                      <a:ext uri="{FF2B5EF4-FFF2-40B4-BE49-F238E27FC236}">
                        <a16:creationId xmlns:a16="http://schemas.microsoft.com/office/drawing/2014/main" id="{B7BD725A-2265-4EDD-A2A9-A12B3A3575F0}"/>
                      </a:ext>
                    </a:extLst>
                  </p:cNvPr>
                  <p:cNvSpPr>
                    <a:spLocks/>
                  </p:cNvSpPr>
                  <p:nvPr/>
                </p:nvSpPr>
                <p:spPr bwMode="auto">
                  <a:xfrm>
                    <a:off x="4571" y="1068"/>
                    <a:ext cx="27" cy="69"/>
                  </a:xfrm>
                  <a:custGeom>
                    <a:avLst/>
                    <a:gdLst>
                      <a:gd name="T0" fmla="*/ 0 w 55"/>
                      <a:gd name="T1" fmla="*/ 0 h 138"/>
                      <a:gd name="T2" fmla="*/ 0 w 55"/>
                      <a:gd name="T3" fmla="*/ 1 h 138"/>
                      <a:gd name="T4" fmla="*/ 0 w 55"/>
                      <a:gd name="T5" fmla="*/ 1 h 138"/>
                      <a:gd name="T6" fmla="*/ 0 w 55"/>
                      <a:gd name="T7" fmla="*/ 1 h 138"/>
                      <a:gd name="T8" fmla="*/ 0 w 55"/>
                      <a:gd name="T9" fmla="*/ 1 h 138"/>
                      <a:gd name="T10" fmla="*/ 0 w 55"/>
                      <a:gd name="T11" fmla="*/ 1 h 138"/>
                      <a:gd name="T12" fmla="*/ 0 w 55"/>
                      <a:gd name="T13" fmla="*/ 1 h 138"/>
                      <a:gd name="T14" fmla="*/ 0 w 55"/>
                      <a:gd name="T15" fmla="*/ 1 h 138"/>
                      <a:gd name="T16" fmla="*/ 0 w 55"/>
                      <a:gd name="T17" fmla="*/ 1 h 138"/>
                      <a:gd name="T18" fmla="*/ 0 w 55"/>
                      <a:gd name="T19" fmla="*/ 0 h 1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
                      <a:gd name="T31" fmla="*/ 0 h 138"/>
                      <a:gd name="T32" fmla="*/ 55 w 55"/>
                      <a:gd name="T33" fmla="*/ 138 h 1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 h="138">
                        <a:moveTo>
                          <a:pt x="7" y="0"/>
                        </a:moveTo>
                        <a:lnTo>
                          <a:pt x="13" y="6"/>
                        </a:lnTo>
                        <a:lnTo>
                          <a:pt x="15" y="15"/>
                        </a:lnTo>
                        <a:lnTo>
                          <a:pt x="22" y="22"/>
                        </a:lnTo>
                        <a:lnTo>
                          <a:pt x="38" y="60"/>
                        </a:lnTo>
                        <a:lnTo>
                          <a:pt x="47" y="94"/>
                        </a:lnTo>
                        <a:lnTo>
                          <a:pt x="55" y="138"/>
                        </a:lnTo>
                        <a:lnTo>
                          <a:pt x="32" y="119"/>
                        </a:lnTo>
                        <a:lnTo>
                          <a:pt x="0" y="18"/>
                        </a:lnTo>
                        <a:lnTo>
                          <a:pt x="7" y="0"/>
                        </a:lnTo>
                        <a:close/>
                      </a:path>
                    </a:pathLst>
                  </a:custGeom>
                  <a:solidFill>
                    <a:srgbClr val="400000"/>
                  </a:solidFill>
                  <a:ln w="1588">
                    <a:solidFill>
                      <a:srgbClr val="000000"/>
                    </a:solidFill>
                    <a:round/>
                    <a:headEnd/>
                    <a:tailEnd/>
                  </a:ln>
                </p:spPr>
                <p:txBody>
                  <a:bodyPr/>
                  <a:lstStyle/>
                  <a:p>
                    <a:endParaRPr lang="es-AR" sz="1662"/>
                  </a:p>
                </p:txBody>
              </p:sp>
              <p:sp>
                <p:nvSpPr>
                  <p:cNvPr id="37588" name="Forma libre 288">
                    <a:extLst>
                      <a:ext uri="{FF2B5EF4-FFF2-40B4-BE49-F238E27FC236}">
                        <a16:creationId xmlns:a16="http://schemas.microsoft.com/office/drawing/2014/main" id="{10359B3F-2659-4DA9-B868-1DB8C0166F4C}"/>
                      </a:ext>
                    </a:extLst>
                  </p:cNvPr>
                  <p:cNvSpPr>
                    <a:spLocks/>
                  </p:cNvSpPr>
                  <p:nvPr/>
                </p:nvSpPr>
                <p:spPr bwMode="auto">
                  <a:xfrm>
                    <a:off x="4527" y="1055"/>
                    <a:ext cx="102" cy="115"/>
                  </a:xfrm>
                  <a:custGeom>
                    <a:avLst/>
                    <a:gdLst>
                      <a:gd name="T0" fmla="*/ 0 w 206"/>
                      <a:gd name="T1" fmla="*/ 0 h 231"/>
                      <a:gd name="T2" fmla="*/ 0 w 206"/>
                      <a:gd name="T3" fmla="*/ 0 h 231"/>
                      <a:gd name="T4" fmla="*/ 0 w 206"/>
                      <a:gd name="T5" fmla="*/ 0 h 231"/>
                      <a:gd name="T6" fmla="*/ 0 w 206"/>
                      <a:gd name="T7" fmla="*/ 0 h 231"/>
                      <a:gd name="T8" fmla="*/ 0 w 206"/>
                      <a:gd name="T9" fmla="*/ 0 h 231"/>
                      <a:gd name="T10" fmla="*/ 0 w 206"/>
                      <a:gd name="T11" fmla="*/ 0 h 231"/>
                      <a:gd name="T12" fmla="*/ 0 w 206"/>
                      <a:gd name="T13" fmla="*/ 0 h 231"/>
                      <a:gd name="T14" fmla="*/ 0 w 206"/>
                      <a:gd name="T15" fmla="*/ 0 h 231"/>
                      <a:gd name="T16" fmla="*/ 0 w 206"/>
                      <a:gd name="T17" fmla="*/ 0 h 231"/>
                      <a:gd name="T18" fmla="*/ 0 w 206"/>
                      <a:gd name="T19" fmla="*/ 0 h 231"/>
                      <a:gd name="T20" fmla="*/ 0 w 206"/>
                      <a:gd name="T21" fmla="*/ 0 h 231"/>
                      <a:gd name="T22" fmla="*/ 0 w 206"/>
                      <a:gd name="T23" fmla="*/ 0 h 231"/>
                      <a:gd name="T24" fmla="*/ 0 w 206"/>
                      <a:gd name="T25" fmla="*/ 0 h 231"/>
                      <a:gd name="T26" fmla="*/ 0 w 206"/>
                      <a:gd name="T27" fmla="*/ 0 h 231"/>
                      <a:gd name="T28" fmla="*/ 0 w 206"/>
                      <a:gd name="T29" fmla="*/ 0 h 231"/>
                      <a:gd name="T30" fmla="*/ 0 w 206"/>
                      <a:gd name="T31" fmla="*/ 0 h 231"/>
                      <a:gd name="T32" fmla="*/ 0 w 206"/>
                      <a:gd name="T33" fmla="*/ 0 h 231"/>
                      <a:gd name="T34" fmla="*/ 0 w 206"/>
                      <a:gd name="T35" fmla="*/ 0 h 231"/>
                      <a:gd name="T36" fmla="*/ 0 w 206"/>
                      <a:gd name="T37" fmla="*/ 0 h 231"/>
                      <a:gd name="T38" fmla="*/ 0 w 206"/>
                      <a:gd name="T39" fmla="*/ 0 h 231"/>
                      <a:gd name="T40" fmla="*/ 0 w 206"/>
                      <a:gd name="T41" fmla="*/ 0 h 231"/>
                      <a:gd name="T42" fmla="*/ 0 w 206"/>
                      <a:gd name="T43" fmla="*/ 0 h 231"/>
                      <a:gd name="T44" fmla="*/ 0 w 206"/>
                      <a:gd name="T45" fmla="*/ 0 h 231"/>
                      <a:gd name="T46" fmla="*/ 0 w 206"/>
                      <a:gd name="T47" fmla="*/ 0 h 231"/>
                      <a:gd name="T48" fmla="*/ 0 w 206"/>
                      <a:gd name="T49" fmla="*/ 0 h 231"/>
                      <a:gd name="T50" fmla="*/ 0 w 206"/>
                      <a:gd name="T51" fmla="*/ 0 h 231"/>
                      <a:gd name="T52" fmla="*/ 0 w 206"/>
                      <a:gd name="T53" fmla="*/ 0 h 231"/>
                      <a:gd name="T54" fmla="*/ 0 w 206"/>
                      <a:gd name="T55" fmla="*/ 0 h 231"/>
                      <a:gd name="T56" fmla="*/ 0 w 206"/>
                      <a:gd name="T57" fmla="*/ 0 h 231"/>
                      <a:gd name="T58" fmla="*/ 0 w 206"/>
                      <a:gd name="T59" fmla="*/ 0 h 231"/>
                      <a:gd name="T60" fmla="*/ 0 w 206"/>
                      <a:gd name="T61" fmla="*/ 0 h 231"/>
                      <a:gd name="T62" fmla="*/ 0 w 206"/>
                      <a:gd name="T63" fmla="*/ 0 h 231"/>
                      <a:gd name="T64" fmla="*/ 0 w 206"/>
                      <a:gd name="T65" fmla="*/ 0 h 231"/>
                      <a:gd name="T66" fmla="*/ 0 w 206"/>
                      <a:gd name="T67" fmla="*/ 0 h 231"/>
                      <a:gd name="T68" fmla="*/ 0 w 206"/>
                      <a:gd name="T69" fmla="*/ 0 h 231"/>
                      <a:gd name="T70" fmla="*/ 0 w 206"/>
                      <a:gd name="T71" fmla="*/ 0 h 231"/>
                      <a:gd name="T72" fmla="*/ 0 w 206"/>
                      <a:gd name="T73" fmla="*/ 0 h 231"/>
                      <a:gd name="T74" fmla="*/ 0 w 206"/>
                      <a:gd name="T75" fmla="*/ 0 h 231"/>
                      <a:gd name="T76" fmla="*/ 0 w 206"/>
                      <a:gd name="T77" fmla="*/ 0 h 231"/>
                      <a:gd name="T78" fmla="*/ 0 w 206"/>
                      <a:gd name="T79" fmla="*/ 0 h 231"/>
                      <a:gd name="T80" fmla="*/ 0 w 206"/>
                      <a:gd name="T81" fmla="*/ 0 h 231"/>
                      <a:gd name="T82" fmla="*/ 0 w 206"/>
                      <a:gd name="T83" fmla="*/ 0 h 231"/>
                      <a:gd name="T84" fmla="*/ 0 w 206"/>
                      <a:gd name="T85" fmla="*/ 0 h 231"/>
                      <a:gd name="T86" fmla="*/ 0 w 206"/>
                      <a:gd name="T87" fmla="*/ 0 h 231"/>
                      <a:gd name="T88" fmla="*/ 0 w 206"/>
                      <a:gd name="T89" fmla="*/ 0 h 231"/>
                      <a:gd name="T90" fmla="*/ 0 w 206"/>
                      <a:gd name="T91" fmla="*/ 0 h 23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6"/>
                      <a:gd name="T139" fmla="*/ 0 h 231"/>
                      <a:gd name="T140" fmla="*/ 206 w 206"/>
                      <a:gd name="T141" fmla="*/ 231 h 23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6" h="231">
                        <a:moveTo>
                          <a:pt x="39" y="12"/>
                        </a:moveTo>
                        <a:lnTo>
                          <a:pt x="45" y="0"/>
                        </a:lnTo>
                        <a:lnTo>
                          <a:pt x="95" y="21"/>
                        </a:lnTo>
                        <a:lnTo>
                          <a:pt x="98" y="38"/>
                        </a:lnTo>
                        <a:lnTo>
                          <a:pt x="102" y="44"/>
                        </a:lnTo>
                        <a:lnTo>
                          <a:pt x="108" y="49"/>
                        </a:lnTo>
                        <a:lnTo>
                          <a:pt x="111" y="61"/>
                        </a:lnTo>
                        <a:lnTo>
                          <a:pt x="121" y="88"/>
                        </a:lnTo>
                        <a:lnTo>
                          <a:pt x="130" y="119"/>
                        </a:lnTo>
                        <a:lnTo>
                          <a:pt x="135" y="140"/>
                        </a:lnTo>
                        <a:lnTo>
                          <a:pt x="175" y="141"/>
                        </a:lnTo>
                        <a:lnTo>
                          <a:pt x="182" y="146"/>
                        </a:lnTo>
                        <a:lnTo>
                          <a:pt x="200" y="146"/>
                        </a:lnTo>
                        <a:lnTo>
                          <a:pt x="206" y="153"/>
                        </a:lnTo>
                        <a:lnTo>
                          <a:pt x="206" y="162"/>
                        </a:lnTo>
                        <a:lnTo>
                          <a:pt x="204" y="171"/>
                        </a:lnTo>
                        <a:lnTo>
                          <a:pt x="186" y="176"/>
                        </a:lnTo>
                        <a:lnTo>
                          <a:pt x="179" y="187"/>
                        </a:lnTo>
                        <a:lnTo>
                          <a:pt x="163" y="190"/>
                        </a:lnTo>
                        <a:lnTo>
                          <a:pt x="151" y="190"/>
                        </a:lnTo>
                        <a:lnTo>
                          <a:pt x="138" y="193"/>
                        </a:lnTo>
                        <a:lnTo>
                          <a:pt x="136" y="199"/>
                        </a:lnTo>
                        <a:lnTo>
                          <a:pt x="138" y="211"/>
                        </a:lnTo>
                        <a:lnTo>
                          <a:pt x="136" y="220"/>
                        </a:lnTo>
                        <a:lnTo>
                          <a:pt x="129" y="220"/>
                        </a:lnTo>
                        <a:lnTo>
                          <a:pt x="120" y="222"/>
                        </a:lnTo>
                        <a:lnTo>
                          <a:pt x="111" y="231"/>
                        </a:lnTo>
                        <a:lnTo>
                          <a:pt x="101" y="231"/>
                        </a:lnTo>
                        <a:lnTo>
                          <a:pt x="90" y="229"/>
                        </a:lnTo>
                        <a:lnTo>
                          <a:pt x="76" y="225"/>
                        </a:lnTo>
                        <a:lnTo>
                          <a:pt x="59" y="226"/>
                        </a:lnTo>
                        <a:lnTo>
                          <a:pt x="43" y="231"/>
                        </a:lnTo>
                        <a:lnTo>
                          <a:pt x="28" y="228"/>
                        </a:lnTo>
                        <a:lnTo>
                          <a:pt x="18" y="216"/>
                        </a:lnTo>
                        <a:lnTo>
                          <a:pt x="18" y="202"/>
                        </a:lnTo>
                        <a:lnTo>
                          <a:pt x="15" y="186"/>
                        </a:lnTo>
                        <a:lnTo>
                          <a:pt x="12" y="165"/>
                        </a:lnTo>
                        <a:lnTo>
                          <a:pt x="8" y="146"/>
                        </a:lnTo>
                        <a:lnTo>
                          <a:pt x="0" y="118"/>
                        </a:lnTo>
                        <a:lnTo>
                          <a:pt x="2" y="88"/>
                        </a:lnTo>
                        <a:lnTo>
                          <a:pt x="2" y="63"/>
                        </a:lnTo>
                        <a:lnTo>
                          <a:pt x="3" y="45"/>
                        </a:lnTo>
                        <a:lnTo>
                          <a:pt x="8" y="36"/>
                        </a:lnTo>
                        <a:lnTo>
                          <a:pt x="16" y="30"/>
                        </a:lnTo>
                        <a:lnTo>
                          <a:pt x="27" y="20"/>
                        </a:lnTo>
                        <a:lnTo>
                          <a:pt x="39" y="12"/>
                        </a:lnTo>
                        <a:close/>
                      </a:path>
                    </a:pathLst>
                  </a:custGeom>
                  <a:solidFill>
                    <a:srgbClr val="C0C0C0"/>
                  </a:solidFill>
                  <a:ln w="1588">
                    <a:solidFill>
                      <a:srgbClr val="000000"/>
                    </a:solidFill>
                    <a:round/>
                    <a:headEnd/>
                    <a:tailEnd/>
                  </a:ln>
                </p:spPr>
                <p:txBody>
                  <a:bodyPr/>
                  <a:lstStyle/>
                  <a:p>
                    <a:endParaRPr lang="es-AR" sz="1662"/>
                  </a:p>
                </p:txBody>
              </p:sp>
              <p:sp>
                <p:nvSpPr>
                  <p:cNvPr id="37589" name="Forma libre 289">
                    <a:extLst>
                      <a:ext uri="{FF2B5EF4-FFF2-40B4-BE49-F238E27FC236}">
                        <a16:creationId xmlns:a16="http://schemas.microsoft.com/office/drawing/2014/main" id="{8509361F-2C87-4753-A20C-FD90FB1A7ADC}"/>
                      </a:ext>
                    </a:extLst>
                  </p:cNvPr>
                  <p:cNvSpPr>
                    <a:spLocks/>
                  </p:cNvSpPr>
                  <p:nvPr/>
                </p:nvSpPr>
                <p:spPr bwMode="auto">
                  <a:xfrm>
                    <a:off x="4529" y="1062"/>
                    <a:ext cx="64" cy="107"/>
                  </a:xfrm>
                  <a:custGeom>
                    <a:avLst/>
                    <a:gdLst>
                      <a:gd name="T0" fmla="*/ 1 w 128"/>
                      <a:gd name="T1" fmla="*/ 1 h 214"/>
                      <a:gd name="T2" fmla="*/ 1 w 128"/>
                      <a:gd name="T3" fmla="*/ 1 h 214"/>
                      <a:gd name="T4" fmla="*/ 1 w 128"/>
                      <a:gd name="T5" fmla="*/ 1 h 214"/>
                      <a:gd name="T6" fmla="*/ 1 w 128"/>
                      <a:gd name="T7" fmla="*/ 1 h 214"/>
                      <a:gd name="T8" fmla="*/ 1 w 128"/>
                      <a:gd name="T9" fmla="*/ 1 h 214"/>
                      <a:gd name="T10" fmla="*/ 1 w 128"/>
                      <a:gd name="T11" fmla="*/ 1 h 214"/>
                      <a:gd name="T12" fmla="*/ 1 w 128"/>
                      <a:gd name="T13" fmla="*/ 1 h 214"/>
                      <a:gd name="T14" fmla="*/ 1 w 128"/>
                      <a:gd name="T15" fmla="*/ 1 h 214"/>
                      <a:gd name="T16" fmla="*/ 1 w 128"/>
                      <a:gd name="T17" fmla="*/ 1 h 214"/>
                      <a:gd name="T18" fmla="*/ 1 w 128"/>
                      <a:gd name="T19" fmla="*/ 1 h 214"/>
                      <a:gd name="T20" fmla="*/ 1 w 128"/>
                      <a:gd name="T21" fmla="*/ 1 h 214"/>
                      <a:gd name="T22" fmla="*/ 1 w 128"/>
                      <a:gd name="T23" fmla="*/ 1 h 214"/>
                      <a:gd name="T24" fmla="*/ 1 w 128"/>
                      <a:gd name="T25" fmla="*/ 1 h 214"/>
                      <a:gd name="T26" fmla="*/ 1 w 128"/>
                      <a:gd name="T27" fmla="*/ 1 h 214"/>
                      <a:gd name="T28" fmla="*/ 1 w 128"/>
                      <a:gd name="T29" fmla="*/ 1 h 214"/>
                      <a:gd name="T30" fmla="*/ 1 w 128"/>
                      <a:gd name="T31" fmla="*/ 1 h 214"/>
                      <a:gd name="T32" fmla="*/ 1 w 128"/>
                      <a:gd name="T33" fmla="*/ 1 h 214"/>
                      <a:gd name="T34" fmla="*/ 1 w 128"/>
                      <a:gd name="T35" fmla="*/ 1 h 214"/>
                      <a:gd name="T36" fmla="*/ 1 w 128"/>
                      <a:gd name="T37" fmla="*/ 0 h 214"/>
                      <a:gd name="T38" fmla="*/ 1 w 128"/>
                      <a:gd name="T39" fmla="*/ 1 h 214"/>
                      <a:gd name="T40" fmla="*/ 1 w 128"/>
                      <a:gd name="T41" fmla="*/ 1 h 214"/>
                      <a:gd name="T42" fmla="*/ 0 w 128"/>
                      <a:gd name="T43" fmla="*/ 1 h 214"/>
                      <a:gd name="T44" fmla="*/ 0 w 128"/>
                      <a:gd name="T45" fmla="*/ 1 h 214"/>
                      <a:gd name="T46" fmla="*/ 1 w 128"/>
                      <a:gd name="T47" fmla="*/ 1 h 214"/>
                      <a:gd name="T48" fmla="*/ 1 w 128"/>
                      <a:gd name="T49" fmla="*/ 1 h 214"/>
                      <a:gd name="T50" fmla="*/ 1 w 128"/>
                      <a:gd name="T51" fmla="*/ 1 h 214"/>
                      <a:gd name="T52" fmla="*/ 1 w 128"/>
                      <a:gd name="T53" fmla="*/ 1 h 214"/>
                      <a:gd name="T54" fmla="*/ 1 w 128"/>
                      <a:gd name="T55" fmla="*/ 1 h 214"/>
                      <a:gd name="T56" fmla="*/ 1 w 128"/>
                      <a:gd name="T57" fmla="*/ 1 h 214"/>
                      <a:gd name="T58" fmla="*/ 1 w 128"/>
                      <a:gd name="T59" fmla="*/ 1 h 214"/>
                      <a:gd name="T60" fmla="*/ 1 w 128"/>
                      <a:gd name="T61" fmla="*/ 1 h 214"/>
                      <a:gd name="T62" fmla="*/ 1 w 128"/>
                      <a:gd name="T63" fmla="*/ 1 h 214"/>
                      <a:gd name="T64" fmla="*/ 1 w 128"/>
                      <a:gd name="T65" fmla="*/ 1 h 214"/>
                      <a:gd name="T66" fmla="*/ 1 w 128"/>
                      <a:gd name="T67" fmla="*/ 1 h 214"/>
                      <a:gd name="T68" fmla="*/ 1 w 128"/>
                      <a:gd name="T69" fmla="*/ 1 h 214"/>
                      <a:gd name="T70" fmla="*/ 1 w 128"/>
                      <a:gd name="T71" fmla="*/ 1 h 214"/>
                      <a:gd name="T72" fmla="*/ 1 w 128"/>
                      <a:gd name="T73" fmla="*/ 1 h 214"/>
                      <a:gd name="T74" fmla="*/ 1 w 128"/>
                      <a:gd name="T75" fmla="*/ 1 h 214"/>
                      <a:gd name="T76" fmla="*/ 1 w 128"/>
                      <a:gd name="T77" fmla="*/ 1 h 21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8"/>
                      <a:gd name="T118" fmla="*/ 0 h 214"/>
                      <a:gd name="T119" fmla="*/ 128 w 128"/>
                      <a:gd name="T120" fmla="*/ 214 h 21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8" h="214">
                        <a:moveTo>
                          <a:pt x="128" y="180"/>
                        </a:moveTo>
                        <a:lnTo>
                          <a:pt x="112" y="177"/>
                        </a:lnTo>
                        <a:lnTo>
                          <a:pt x="97" y="175"/>
                        </a:lnTo>
                        <a:lnTo>
                          <a:pt x="81" y="174"/>
                        </a:lnTo>
                        <a:lnTo>
                          <a:pt x="63" y="171"/>
                        </a:lnTo>
                        <a:lnTo>
                          <a:pt x="56" y="167"/>
                        </a:lnTo>
                        <a:lnTo>
                          <a:pt x="34" y="138"/>
                        </a:lnTo>
                        <a:lnTo>
                          <a:pt x="45" y="147"/>
                        </a:lnTo>
                        <a:lnTo>
                          <a:pt x="53" y="153"/>
                        </a:lnTo>
                        <a:lnTo>
                          <a:pt x="48" y="134"/>
                        </a:lnTo>
                        <a:lnTo>
                          <a:pt x="40" y="126"/>
                        </a:lnTo>
                        <a:lnTo>
                          <a:pt x="28" y="107"/>
                        </a:lnTo>
                        <a:lnTo>
                          <a:pt x="40" y="116"/>
                        </a:lnTo>
                        <a:lnTo>
                          <a:pt x="47" y="119"/>
                        </a:lnTo>
                        <a:lnTo>
                          <a:pt x="45" y="106"/>
                        </a:lnTo>
                        <a:lnTo>
                          <a:pt x="37" y="95"/>
                        </a:lnTo>
                        <a:lnTo>
                          <a:pt x="29" y="86"/>
                        </a:lnTo>
                        <a:lnTo>
                          <a:pt x="20" y="63"/>
                        </a:lnTo>
                        <a:lnTo>
                          <a:pt x="37" y="82"/>
                        </a:lnTo>
                        <a:lnTo>
                          <a:pt x="45" y="89"/>
                        </a:lnTo>
                        <a:lnTo>
                          <a:pt x="45" y="60"/>
                        </a:lnTo>
                        <a:lnTo>
                          <a:pt x="48" y="48"/>
                        </a:lnTo>
                        <a:lnTo>
                          <a:pt x="53" y="42"/>
                        </a:lnTo>
                        <a:lnTo>
                          <a:pt x="60" y="33"/>
                        </a:lnTo>
                        <a:lnTo>
                          <a:pt x="72" y="30"/>
                        </a:lnTo>
                        <a:lnTo>
                          <a:pt x="78" y="27"/>
                        </a:lnTo>
                        <a:lnTo>
                          <a:pt x="62" y="12"/>
                        </a:lnTo>
                        <a:lnTo>
                          <a:pt x="44" y="15"/>
                        </a:lnTo>
                        <a:lnTo>
                          <a:pt x="32" y="23"/>
                        </a:lnTo>
                        <a:lnTo>
                          <a:pt x="29" y="29"/>
                        </a:lnTo>
                        <a:lnTo>
                          <a:pt x="32" y="18"/>
                        </a:lnTo>
                        <a:lnTo>
                          <a:pt x="38" y="15"/>
                        </a:lnTo>
                        <a:lnTo>
                          <a:pt x="48" y="12"/>
                        </a:lnTo>
                        <a:lnTo>
                          <a:pt x="57" y="11"/>
                        </a:lnTo>
                        <a:lnTo>
                          <a:pt x="53" y="8"/>
                        </a:lnTo>
                        <a:lnTo>
                          <a:pt x="44" y="5"/>
                        </a:lnTo>
                        <a:lnTo>
                          <a:pt x="37" y="3"/>
                        </a:lnTo>
                        <a:lnTo>
                          <a:pt x="32" y="0"/>
                        </a:lnTo>
                        <a:lnTo>
                          <a:pt x="23" y="6"/>
                        </a:lnTo>
                        <a:lnTo>
                          <a:pt x="17" y="12"/>
                        </a:lnTo>
                        <a:lnTo>
                          <a:pt x="13" y="18"/>
                        </a:lnTo>
                        <a:lnTo>
                          <a:pt x="4" y="23"/>
                        </a:lnTo>
                        <a:lnTo>
                          <a:pt x="3" y="30"/>
                        </a:lnTo>
                        <a:lnTo>
                          <a:pt x="0" y="42"/>
                        </a:lnTo>
                        <a:lnTo>
                          <a:pt x="0" y="61"/>
                        </a:lnTo>
                        <a:lnTo>
                          <a:pt x="0" y="80"/>
                        </a:lnTo>
                        <a:lnTo>
                          <a:pt x="1" y="101"/>
                        </a:lnTo>
                        <a:lnTo>
                          <a:pt x="4" y="125"/>
                        </a:lnTo>
                        <a:lnTo>
                          <a:pt x="10" y="147"/>
                        </a:lnTo>
                        <a:lnTo>
                          <a:pt x="13" y="168"/>
                        </a:lnTo>
                        <a:lnTo>
                          <a:pt x="16" y="183"/>
                        </a:lnTo>
                        <a:lnTo>
                          <a:pt x="16" y="195"/>
                        </a:lnTo>
                        <a:lnTo>
                          <a:pt x="17" y="202"/>
                        </a:lnTo>
                        <a:lnTo>
                          <a:pt x="23" y="208"/>
                        </a:lnTo>
                        <a:lnTo>
                          <a:pt x="29" y="213"/>
                        </a:lnTo>
                        <a:lnTo>
                          <a:pt x="40" y="214"/>
                        </a:lnTo>
                        <a:lnTo>
                          <a:pt x="44" y="211"/>
                        </a:lnTo>
                        <a:lnTo>
                          <a:pt x="50" y="211"/>
                        </a:lnTo>
                        <a:lnTo>
                          <a:pt x="66" y="207"/>
                        </a:lnTo>
                        <a:lnTo>
                          <a:pt x="59" y="199"/>
                        </a:lnTo>
                        <a:lnTo>
                          <a:pt x="53" y="187"/>
                        </a:lnTo>
                        <a:lnTo>
                          <a:pt x="63" y="196"/>
                        </a:lnTo>
                        <a:lnTo>
                          <a:pt x="71" y="204"/>
                        </a:lnTo>
                        <a:lnTo>
                          <a:pt x="76" y="207"/>
                        </a:lnTo>
                        <a:lnTo>
                          <a:pt x="84" y="211"/>
                        </a:lnTo>
                        <a:lnTo>
                          <a:pt x="93" y="211"/>
                        </a:lnTo>
                        <a:lnTo>
                          <a:pt x="102" y="211"/>
                        </a:lnTo>
                        <a:lnTo>
                          <a:pt x="108" y="210"/>
                        </a:lnTo>
                        <a:lnTo>
                          <a:pt x="109" y="207"/>
                        </a:lnTo>
                        <a:lnTo>
                          <a:pt x="99" y="201"/>
                        </a:lnTo>
                        <a:lnTo>
                          <a:pt x="87" y="190"/>
                        </a:lnTo>
                        <a:lnTo>
                          <a:pt x="84" y="184"/>
                        </a:lnTo>
                        <a:lnTo>
                          <a:pt x="93" y="187"/>
                        </a:lnTo>
                        <a:lnTo>
                          <a:pt x="106" y="198"/>
                        </a:lnTo>
                        <a:lnTo>
                          <a:pt x="112" y="202"/>
                        </a:lnTo>
                        <a:lnTo>
                          <a:pt x="125" y="204"/>
                        </a:lnTo>
                        <a:lnTo>
                          <a:pt x="128" y="201"/>
                        </a:lnTo>
                        <a:lnTo>
                          <a:pt x="128" y="195"/>
                        </a:lnTo>
                        <a:lnTo>
                          <a:pt x="128" y="18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590" name="Forma libre 290">
                    <a:extLst>
                      <a:ext uri="{FF2B5EF4-FFF2-40B4-BE49-F238E27FC236}">
                        <a16:creationId xmlns:a16="http://schemas.microsoft.com/office/drawing/2014/main" id="{8A23F9DF-2F80-482C-8963-D51393D0FAE7}"/>
                      </a:ext>
                    </a:extLst>
                  </p:cNvPr>
                  <p:cNvSpPr>
                    <a:spLocks/>
                  </p:cNvSpPr>
                  <p:nvPr/>
                </p:nvSpPr>
                <p:spPr bwMode="auto">
                  <a:xfrm>
                    <a:off x="4533" y="1115"/>
                    <a:ext cx="19" cy="50"/>
                  </a:xfrm>
                  <a:custGeom>
                    <a:avLst/>
                    <a:gdLst>
                      <a:gd name="T0" fmla="*/ 1 w 38"/>
                      <a:gd name="T1" fmla="*/ 1 h 99"/>
                      <a:gd name="T2" fmla="*/ 1 w 38"/>
                      <a:gd name="T3" fmla="*/ 1 h 99"/>
                      <a:gd name="T4" fmla="*/ 1 w 38"/>
                      <a:gd name="T5" fmla="*/ 1 h 99"/>
                      <a:gd name="T6" fmla="*/ 1 w 38"/>
                      <a:gd name="T7" fmla="*/ 1 h 99"/>
                      <a:gd name="T8" fmla="*/ 1 w 38"/>
                      <a:gd name="T9" fmla="*/ 1 h 99"/>
                      <a:gd name="T10" fmla="*/ 1 w 38"/>
                      <a:gd name="T11" fmla="*/ 1 h 99"/>
                      <a:gd name="T12" fmla="*/ 1 w 38"/>
                      <a:gd name="T13" fmla="*/ 1 h 99"/>
                      <a:gd name="T14" fmla="*/ 1 w 38"/>
                      <a:gd name="T15" fmla="*/ 1 h 99"/>
                      <a:gd name="T16" fmla="*/ 0 w 38"/>
                      <a:gd name="T17" fmla="*/ 0 h 99"/>
                      <a:gd name="T18" fmla="*/ 1 w 38"/>
                      <a:gd name="T19" fmla="*/ 1 h 99"/>
                      <a:gd name="T20" fmla="*/ 1 w 38"/>
                      <a:gd name="T21" fmla="*/ 1 h 99"/>
                      <a:gd name="T22" fmla="*/ 1 w 38"/>
                      <a:gd name="T23" fmla="*/ 1 h 99"/>
                      <a:gd name="T24" fmla="*/ 1 w 38"/>
                      <a:gd name="T25" fmla="*/ 1 h 99"/>
                      <a:gd name="T26" fmla="*/ 1 w 38"/>
                      <a:gd name="T27" fmla="*/ 1 h 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99"/>
                      <a:gd name="T44" fmla="*/ 38 w 38"/>
                      <a:gd name="T45" fmla="*/ 99 h 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99">
                        <a:moveTo>
                          <a:pt x="38" y="99"/>
                        </a:moveTo>
                        <a:lnTo>
                          <a:pt x="31" y="96"/>
                        </a:lnTo>
                        <a:lnTo>
                          <a:pt x="23" y="87"/>
                        </a:lnTo>
                        <a:lnTo>
                          <a:pt x="17" y="74"/>
                        </a:lnTo>
                        <a:lnTo>
                          <a:pt x="14" y="61"/>
                        </a:lnTo>
                        <a:lnTo>
                          <a:pt x="10" y="47"/>
                        </a:lnTo>
                        <a:lnTo>
                          <a:pt x="7" y="34"/>
                        </a:lnTo>
                        <a:lnTo>
                          <a:pt x="4" y="15"/>
                        </a:lnTo>
                        <a:lnTo>
                          <a:pt x="0" y="0"/>
                        </a:lnTo>
                        <a:lnTo>
                          <a:pt x="8" y="29"/>
                        </a:lnTo>
                        <a:lnTo>
                          <a:pt x="14" y="52"/>
                        </a:lnTo>
                        <a:lnTo>
                          <a:pt x="22" y="66"/>
                        </a:lnTo>
                        <a:lnTo>
                          <a:pt x="32" y="83"/>
                        </a:lnTo>
                        <a:lnTo>
                          <a:pt x="38" y="9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591" name="Forma libre 291">
                    <a:extLst>
                      <a:ext uri="{FF2B5EF4-FFF2-40B4-BE49-F238E27FC236}">
                        <a16:creationId xmlns:a16="http://schemas.microsoft.com/office/drawing/2014/main" id="{0B7FE417-E50C-42E3-93BD-FA919B4756AE}"/>
                      </a:ext>
                    </a:extLst>
                  </p:cNvPr>
                  <p:cNvSpPr>
                    <a:spLocks/>
                  </p:cNvSpPr>
                  <p:nvPr/>
                </p:nvSpPr>
                <p:spPr bwMode="auto">
                  <a:xfrm>
                    <a:off x="4552" y="1076"/>
                    <a:ext cx="76" cy="74"/>
                  </a:xfrm>
                  <a:custGeom>
                    <a:avLst/>
                    <a:gdLst>
                      <a:gd name="T0" fmla="*/ 1 w 151"/>
                      <a:gd name="T1" fmla="*/ 1 h 148"/>
                      <a:gd name="T2" fmla="*/ 1 w 151"/>
                      <a:gd name="T3" fmla="*/ 1 h 148"/>
                      <a:gd name="T4" fmla="*/ 1 w 151"/>
                      <a:gd name="T5" fmla="*/ 1 h 148"/>
                      <a:gd name="T6" fmla="*/ 1 w 151"/>
                      <a:gd name="T7" fmla="*/ 1 h 148"/>
                      <a:gd name="T8" fmla="*/ 1 w 151"/>
                      <a:gd name="T9" fmla="*/ 1 h 148"/>
                      <a:gd name="T10" fmla="*/ 1 w 151"/>
                      <a:gd name="T11" fmla="*/ 1 h 148"/>
                      <a:gd name="T12" fmla="*/ 1 w 151"/>
                      <a:gd name="T13" fmla="*/ 1 h 148"/>
                      <a:gd name="T14" fmla="*/ 1 w 151"/>
                      <a:gd name="T15" fmla="*/ 1 h 148"/>
                      <a:gd name="T16" fmla="*/ 1 w 151"/>
                      <a:gd name="T17" fmla="*/ 1 h 148"/>
                      <a:gd name="T18" fmla="*/ 1 w 151"/>
                      <a:gd name="T19" fmla="*/ 1 h 148"/>
                      <a:gd name="T20" fmla="*/ 1 w 151"/>
                      <a:gd name="T21" fmla="*/ 1 h 148"/>
                      <a:gd name="T22" fmla="*/ 1 w 151"/>
                      <a:gd name="T23" fmla="*/ 1 h 148"/>
                      <a:gd name="T24" fmla="*/ 1 w 151"/>
                      <a:gd name="T25" fmla="*/ 1 h 148"/>
                      <a:gd name="T26" fmla="*/ 1 w 151"/>
                      <a:gd name="T27" fmla="*/ 1 h 148"/>
                      <a:gd name="T28" fmla="*/ 1 w 151"/>
                      <a:gd name="T29" fmla="*/ 1 h 148"/>
                      <a:gd name="T30" fmla="*/ 1 w 151"/>
                      <a:gd name="T31" fmla="*/ 1 h 148"/>
                      <a:gd name="T32" fmla="*/ 1 w 151"/>
                      <a:gd name="T33" fmla="*/ 1 h 148"/>
                      <a:gd name="T34" fmla="*/ 1 w 151"/>
                      <a:gd name="T35" fmla="*/ 1 h 148"/>
                      <a:gd name="T36" fmla="*/ 1 w 151"/>
                      <a:gd name="T37" fmla="*/ 1 h 148"/>
                      <a:gd name="T38" fmla="*/ 1 w 151"/>
                      <a:gd name="T39" fmla="*/ 1 h 148"/>
                      <a:gd name="T40" fmla="*/ 1 w 151"/>
                      <a:gd name="T41" fmla="*/ 1 h 148"/>
                      <a:gd name="T42" fmla="*/ 1 w 151"/>
                      <a:gd name="T43" fmla="*/ 1 h 148"/>
                      <a:gd name="T44" fmla="*/ 1 w 151"/>
                      <a:gd name="T45" fmla="*/ 1 h 148"/>
                      <a:gd name="T46" fmla="*/ 1 w 151"/>
                      <a:gd name="T47" fmla="*/ 1 h 148"/>
                      <a:gd name="T48" fmla="*/ 1 w 151"/>
                      <a:gd name="T49" fmla="*/ 1 h 148"/>
                      <a:gd name="T50" fmla="*/ 1 w 151"/>
                      <a:gd name="T51" fmla="*/ 1 h 148"/>
                      <a:gd name="T52" fmla="*/ 1 w 151"/>
                      <a:gd name="T53" fmla="*/ 1 h 148"/>
                      <a:gd name="T54" fmla="*/ 1 w 151"/>
                      <a:gd name="T55" fmla="*/ 1 h 148"/>
                      <a:gd name="T56" fmla="*/ 1 w 151"/>
                      <a:gd name="T57" fmla="*/ 1 h 148"/>
                      <a:gd name="T58" fmla="*/ 1 w 151"/>
                      <a:gd name="T59" fmla="*/ 1 h 148"/>
                      <a:gd name="T60" fmla="*/ 1 w 151"/>
                      <a:gd name="T61" fmla="*/ 1 h 148"/>
                      <a:gd name="T62" fmla="*/ 1 w 151"/>
                      <a:gd name="T63" fmla="*/ 1 h 148"/>
                      <a:gd name="T64" fmla="*/ 1 w 151"/>
                      <a:gd name="T65" fmla="*/ 1 h 148"/>
                      <a:gd name="T66" fmla="*/ 1 w 151"/>
                      <a:gd name="T67" fmla="*/ 1 h 148"/>
                      <a:gd name="T68" fmla="*/ 1 w 151"/>
                      <a:gd name="T69" fmla="*/ 1 h 148"/>
                      <a:gd name="T70" fmla="*/ 1 w 151"/>
                      <a:gd name="T71" fmla="*/ 1 h 148"/>
                      <a:gd name="T72" fmla="*/ 1 w 151"/>
                      <a:gd name="T73" fmla="*/ 1 h 148"/>
                      <a:gd name="T74" fmla="*/ 1 w 151"/>
                      <a:gd name="T75" fmla="*/ 1 h 148"/>
                      <a:gd name="T76" fmla="*/ 1 w 151"/>
                      <a:gd name="T77" fmla="*/ 1 h 148"/>
                      <a:gd name="T78" fmla="*/ 1 w 151"/>
                      <a:gd name="T79" fmla="*/ 1 h 148"/>
                      <a:gd name="T80" fmla="*/ 1 w 151"/>
                      <a:gd name="T81" fmla="*/ 1 h 148"/>
                      <a:gd name="T82" fmla="*/ 1 w 151"/>
                      <a:gd name="T83" fmla="*/ 1 h 148"/>
                      <a:gd name="T84" fmla="*/ 1 w 151"/>
                      <a:gd name="T85" fmla="*/ 1 h 148"/>
                      <a:gd name="T86" fmla="*/ 1 w 151"/>
                      <a:gd name="T87" fmla="*/ 1 h 148"/>
                      <a:gd name="T88" fmla="*/ 1 w 151"/>
                      <a:gd name="T89" fmla="*/ 1 h 148"/>
                      <a:gd name="T90" fmla="*/ 1 w 151"/>
                      <a:gd name="T91" fmla="*/ 1 h 148"/>
                      <a:gd name="T92" fmla="*/ 1 w 151"/>
                      <a:gd name="T93" fmla="*/ 1 h 148"/>
                      <a:gd name="T94" fmla="*/ 1 w 151"/>
                      <a:gd name="T95" fmla="*/ 1 h 148"/>
                      <a:gd name="T96" fmla="*/ 1 w 151"/>
                      <a:gd name="T97" fmla="*/ 1 h 148"/>
                      <a:gd name="T98" fmla="*/ 1 w 151"/>
                      <a:gd name="T99" fmla="*/ 1 h 148"/>
                      <a:gd name="T100" fmla="*/ 1 w 151"/>
                      <a:gd name="T101" fmla="*/ 1 h 148"/>
                      <a:gd name="T102" fmla="*/ 1 w 151"/>
                      <a:gd name="T103" fmla="*/ 1 h 148"/>
                      <a:gd name="T104" fmla="*/ 1 w 151"/>
                      <a:gd name="T105" fmla="*/ 1 h 148"/>
                      <a:gd name="T106" fmla="*/ 1 w 151"/>
                      <a:gd name="T107" fmla="*/ 1 h 148"/>
                      <a:gd name="T108" fmla="*/ 1 w 151"/>
                      <a:gd name="T109" fmla="*/ 1 h 148"/>
                      <a:gd name="T110" fmla="*/ 1 w 151"/>
                      <a:gd name="T111" fmla="*/ 0 h 14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1"/>
                      <a:gd name="T169" fmla="*/ 0 h 148"/>
                      <a:gd name="T170" fmla="*/ 151 w 151"/>
                      <a:gd name="T171" fmla="*/ 148 h 14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1" h="148">
                        <a:moveTo>
                          <a:pt x="28" y="0"/>
                        </a:moveTo>
                        <a:lnTo>
                          <a:pt x="46" y="5"/>
                        </a:lnTo>
                        <a:lnTo>
                          <a:pt x="53" y="12"/>
                        </a:lnTo>
                        <a:lnTo>
                          <a:pt x="59" y="27"/>
                        </a:lnTo>
                        <a:lnTo>
                          <a:pt x="59" y="40"/>
                        </a:lnTo>
                        <a:lnTo>
                          <a:pt x="56" y="48"/>
                        </a:lnTo>
                        <a:lnTo>
                          <a:pt x="58" y="62"/>
                        </a:lnTo>
                        <a:lnTo>
                          <a:pt x="58" y="73"/>
                        </a:lnTo>
                        <a:lnTo>
                          <a:pt x="55" y="74"/>
                        </a:lnTo>
                        <a:lnTo>
                          <a:pt x="58" y="79"/>
                        </a:lnTo>
                        <a:lnTo>
                          <a:pt x="59" y="83"/>
                        </a:lnTo>
                        <a:lnTo>
                          <a:pt x="56" y="88"/>
                        </a:lnTo>
                        <a:lnTo>
                          <a:pt x="56" y="91"/>
                        </a:lnTo>
                        <a:lnTo>
                          <a:pt x="62" y="92"/>
                        </a:lnTo>
                        <a:lnTo>
                          <a:pt x="62" y="97"/>
                        </a:lnTo>
                        <a:lnTo>
                          <a:pt x="68" y="99"/>
                        </a:lnTo>
                        <a:lnTo>
                          <a:pt x="74" y="98"/>
                        </a:lnTo>
                        <a:lnTo>
                          <a:pt x="78" y="99"/>
                        </a:lnTo>
                        <a:lnTo>
                          <a:pt x="96" y="101"/>
                        </a:lnTo>
                        <a:lnTo>
                          <a:pt x="112" y="101"/>
                        </a:lnTo>
                        <a:lnTo>
                          <a:pt x="123" y="101"/>
                        </a:lnTo>
                        <a:lnTo>
                          <a:pt x="128" y="105"/>
                        </a:lnTo>
                        <a:lnTo>
                          <a:pt x="145" y="105"/>
                        </a:lnTo>
                        <a:lnTo>
                          <a:pt x="151" y="111"/>
                        </a:lnTo>
                        <a:lnTo>
                          <a:pt x="151" y="117"/>
                        </a:lnTo>
                        <a:lnTo>
                          <a:pt x="149" y="128"/>
                        </a:lnTo>
                        <a:lnTo>
                          <a:pt x="136" y="131"/>
                        </a:lnTo>
                        <a:lnTo>
                          <a:pt x="136" y="125"/>
                        </a:lnTo>
                        <a:lnTo>
                          <a:pt x="136" y="119"/>
                        </a:lnTo>
                        <a:lnTo>
                          <a:pt x="133" y="116"/>
                        </a:lnTo>
                        <a:lnTo>
                          <a:pt x="133" y="123"/>
                        </a:lnTo>
                        <a:lnTo>
                          <a:pt x="131" y="131"/>
                        </a:lnTo>
                        <a:lnTo>
                          <a:pt x="128" y="137"/>
                        </a:lnTo>
                        <a:lnTo>
                          <a:pt x="123" y="143"/>
                        </a:lnTo>
                        <a:lnTo>
                          <a:pt x="109" y="145"/>
                        </a:lnTo>
                        <a:lnTo>
                          <a:pt x="99" y="147"/>
                        </a:lnTo>
                        <a:lnTo>
                          <a:pt x="87" y="148"/>
                        </a:lnTo>
                        <a:lnTo>
                          <a:pt x="102" y="140"/>
                        </a:lnTo>
                        <a:lnTo>
                          <a:pt x="112" y="131"/>
                        </a:lnTo>
                        <a:lnTo>
                          <a:pt x="115" y="125"/>
                        </a:lnTo>
                        <a:lnTo>
                          <a:pt x="114" y="119"/>
                        </a:lnTo>
                        <a:lnTo>
                          <a:pt x="105" y="119"/>
                        </a:lnTo>
                        <a:lnTo>
                          <a:pt x="102" y="125"/>
                        </a:lnTo>
                        <a:lnTo>
                          <a:pt x="99" y="132"/>
                        </a:lnTo>
                        <a:lnTo>
                          <a:pt x="90" y="140"/>
                        </a:lnTo>
                        <a:lnTo>
                          <a:pt x="81" y="147"/>
                        </a:lnTo>
                        <a:lnTo>
                          <a:pt x="72" y="147"/>
                        </a:lnTo>
                        <a:lnTo>
                          <a:pt x="59" y="147"/>
                        </a:lnTo>
                        <a:lnTo>
                          <a:pt x="74" y="135"/>
                        </a:lnTo>
                        <a:lnTo>
                          <a:pt x="84" y="129"/>
                        </a:lnTo>
                        <a:lnTo>
                          <a:pt x="93" y="123"/>
                        </a:lnTo>
                        <a:lnTo>
                          <a:pt x="94" y="119"/>
                        </a:lnTo>
                        <a:lnTo>
                          <a:pt x="94" y="113"/>
                        </a:lnTo>
                        <a:lnTo>
                          <a:pt x="89" y="113"/>
                        </a:lnTo>
                        <a:lnTo>
                          <a:pt x="84" y="117"/>
                        </a:lnTo>
                        <a:lnTo>
                          <a:pt x="80" y="123"/>
                        </a:lnTo>
                        <a:lnTo>
                          <a:pt x="72" y="132"/>
                        </a:lnTo>
                        <a:lnTo>
                          <a:pt x="63" y="137"/>
                        </a:lnTo>
                        <a:lnTo>
                          <a:pt x="58" y="140"/>
                        </a:lnTo>
                        <a:lnTo>
                          <a:pt x="50" y="143"/>
                        </a:lnTo>
                        <a:lnTo>
                          <a:pt x="43" y="144"/>
                        </a:lnTo>
                        <a:lnTo>
                          <a:pt x="32" y="144"/>
                        </a:lnTo>
                        <a:lnTo>
                          <a:pt x="24" y="143"/>
                        </a:lnTo>
                        <a:lnTo>
                          <a:pt x="44" y="137"/>
                        </a:lnTo>
                        <a:lnTo>
                          <a:pt x="52" y="132"/>
                        </a:lnTo>
                        <a:lnTo>
                          <a:pt x="58" y="125"/>
                        </a:lnTo>
                        <a:lnTo>
                          <a:pt x="59" y="119"/>
                        </a:lnTo>
                        <a:lnTo>
                          <a:pt x="53" y="119"/>
                        </a:lnTo>
                        <a:lnTo>
                          <a:pt x="52" y="123"/>
                        </a:lnTo>
                        <a:lnTo>
                          <a:pt x="47" y="129"/>
                        </a:lnTo>
                        <a:lnTo>
                          <a:pt x="41" y="134"/>
                        </a:lnTo>
                        <a:lnTo>
                          <a:pt x="34" y="138"/>
                        </a:lnTo>
                        <a:lnTo>
                          <a:pt x="24" y="143"/>
                        </a:lnTo>
                        <a:lnTo>
                          <a:pt x="16" y="140"/>
                        </a:lnTo>
                        <a:lnTo>
                          <a:pt x="13" y="137"/>
                        </a:lnTo>
                        <a:lnTo>
                          <a:pt x="7" y="126"/>
                        </a:lnTo>
                        <a:lnTo>
                          <a:pt x="18" y="123"/>
                        </a:lnTo>
                        <a:lnTo>
                          <a:pt x="38" y="122"/>
                        </a:lnTo>
                        <a:lnTo>
                          <a:pt x="50" y="116"/>
                        </a:lnTo>
                        <a:lnTo>
                          <a:pt x="56" y="110"/>
                        </a:lnTo>
                        <a:lnTo>
                          <a:pt x="59" y="104"/>
                        </a:lnTo>
                        <a:lnTo>
                          <a:pt x="61" y="101"/>
                        </a:lnTo>
                        <a:lnTo>
                          <a:pt x="56" y="101"/>
                        </a:lnTo>
                        <a:lnTo>
                          <a:pt x="53" y="105"/>
                        </a:lnTo>
                        <a:lnTo>
                          <a:pt x="46" y="114"/>
                        </a:lnTo>
                        <a:lnTo>
                          <a:pt x="32" y="119"/>
                        </a:lnTo>
                        <a:lnTo>
                          <a:pt x="18" y="123"/>
                        </a:lnTo>
                        <a:lnTo>
                          <a:pt x="7" y="126"/>
                        </a:lnTo>
                        <a:lnTo>
                          <a:pt x="4" y="110"/>
                        </a:lnTo>
                        <a:lnTo>
                          <a:pt x="3" y="98"/>
                        </a:lnTo>
                        <a:lnTo>
                          <a:pt x="3" y="86"/>
                        </a:lnTo>
                        <a:lnTo>
                          <a:pt x="16" y="94"/>
                        </a:lnTo>
                        <a:lnTo>
                          <a:pt x="32" y="98"/>
                        </a:lnTo>
                        <a:lnTo>
                          <a:pt x="46" y="97"/>
                        </a:lnTo>
                        <a:lnTo>
                          <a:pt x="49" y="95"/>
                        </a:lnTo>
                        <a:lnTo>
                          <a:pt x="50" y="91"/>
                        </a:lnTo>
                        <a:lnTo>
                          <a:pt x="43" y="91"/>
                        </a:lnTo>
                        <a:lnTo>
                          <a:pt x="35" y="94"/>
                        </a:lnTo>
                        <a:lnTo>
                          <a:pt x="16" y="94"/>
                        </a:lnTo>
                        <a:lnTo>
                          <a:pt x="3" y="88"/>
                        </a:lnTo>
                        <a:lnTo>
                          <a:pt x="3" y="71"/>
                        </a:lnTo>
                        <a:lnTo>
                          <a:pt x="1" y="61"/>
                        </a:lnTo>
                        <a:lnTo>
                          <a:pt x="0" y="51"/>
                        </a:lnTo>
                        <a:lnTo>
                          <a:pt x="3" y="33"/>
                        </a:lnTo>
                        <a:lnTo>
                          <a:pt x="6" y="27"/>
                        </a:lnTo>
                        <a:lnTo>
                          <a:pt x="18" y="19"/>
                        </a:lnTo>
                        <a:lnTo>
                          <a:pt x="15" y="19"/>
                        </a:lnTo>
                        <a:lnTo>
                          <a:pt x="3" y="25"/>
                        </a:lnTo>
                        <a:lnTo>
                          <a:pt x="7" y="13"/>
                        </a:lnTo>
                        <a:lnTo>
                          <a:pt x="12" y="7"/>
                        </a:lnTo>
                        <a:lnTo>
                          <a:pt x="15" y="5"/>
                        </a:lnTo>
                        <a:lnTo>
                          <a:pt x="28"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592" name="Forma libre 292">
                    <a:extLst>
                      <a:ext uri="{FF2B5EF4-FFF2-40B4-BE49-F238E27FC236}">
                        <a16:creationId xmlns:a16="http://schemas.microsoft.com/office/drawing/2014/main" id="{3D76D14F-AF3E-423B-A549-95EA58287FF9}"/>
                      </a:ext>
                    </a:extLst>
                  </p:cNvPr>
                  <p:cNvSpPr>
                    <a:spLocks/>
                  </p:cNvSpPr>
                  <p:nvPr/>
                </p:nvSpPr>
                <p:spPr bwMode="auto">
                  <a:xfrm>
                    <a:off x="4558" y="1103"/>
                    <a:ext cx="19" cy="16"/>
                  </a:xfrm>
                  <a:custGeom>
                    <a:avLst/>
                    <a:gdLst>
                      <a:gd name="T0" fmla="*/ 0 w 39"/>
                      <a:gd name="T1" fmla="*/ 0 h 33"/>
                      <a:gd name="T2" fmla="*/ 0 w 39"/>
                      <a:gd name="T3" fmla="*/ 0 h 33"/>
                      <a:gd name="T4" fmla="*/ 0 w 39"/>
                      <a:gd name="T5" fmla="*/ 0 h 33"/>
                      <a:gd name="T6" fmla="*/ 0 w 39"/>
                      <a:gd name="T7" fmla="*/ 0 h 33"/>
                      <a:gd name="T8" fmla="*/ 0 w 39"/>
                      <a:gd name="T9" fmla="*/ 0 h 33"/>
                      <a:gd name="T10" fmla="*/ 0 w 39"/>
                      <a:gd name="T11" fmla="*/ 0 h 33"/>
                      <a:gd name="T12" fmla="*/ 0 w 39"/>
                      <a:gd name="T13" fmla="*/ 0 h 33"/>
                      <a:gd name="T14" fmla="*/ 0 w 39"/>
                      <a:gd name="T15" fmla="*/ 0 h 33"/>
                      <a:gd name="T16" fmla="*/ 0 w 39"/>
                      <a:gd name="T17" fmla="*/ 0 h 33"/>
                      <a:gd name="T18" fmla="*/ 0 w 39"/>
                      <a:gd name="T19" fmla="*/ 0 h 33"/>
                      <a:gd name="T20" fmla="*/ 0 w 39"/>
                      <a:gd name="T21" fmla="*/ 0 h 33"/>
                      <a:gd name="T22" fmla="*/ 0 w 39"/>
                      <a:gd name="T23" fmla="*/ 0 h 33"/>
                      <a:gd name="T24" fmla="*/ 0 w 39"/>
                      <a:gd name="T25" fmla="*/ 0 h 33"/>
                      <a:gd name="T26" fmla="*/ 0 w 39"/>
                      <a:gd name="T27" fmla="*/ 0 h 33"/>
                      <a:gd name="T28" fmla="*/ 0 w 39"/>
                      <a:gd name="T29" fmla="*/ 0 h 33"/>
                      <a:gd name="T30" fmla="*/ 0 w 39"/>
                      <a:gd name="T31" fmla="*/ 0 h 33"/>
                      <a:gd name="T32" fmla="*/ 0 w 39"/>
                      <a:gd name="T33" fmla="*/ 0 h 33"/>
                      <a:gd name="T34" fmla="*/ 0 w 39"/>
                      <a:gd name="T35" fmla="*/ 0 h 33"/>
                      <a:gd name="T36" fmla="*/ 0 w 39"/>
                      <a:gd name="T37" fmla="*/ 0 h 33"/>
                      <a:gd name="T38" fmla="*/ 0 w 39"/>
                      <a:gd name="T39" fmla="*/ 0 h 33"/>
                      <a:gd name="T40" fmla="*/ 0 w 39"/>
                      <a:gd name="T41" fmla="*/ 0 h 33"/>
                      <a:gd name="T42" fmla="*/ 0 w 39"/>
                      <a:gd name="T43" fmla="*/ 0 h 33"/>
                      <a:gd name="T44" fmla="*/ 0 w 39"/>
                      <a:gd name="T45" fmla="*/ 0 h 3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
                      <a:gd name="T70" fmla="*/ 0 h 33"/>
                      <a:gd name="T71" fmla="*/ 39 w 39"/>
                      <a:gd name="T72" fmla="*/ 33 h 3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 h="33">
                        <a:moveTo>
                          <a:pt x="39" y="0"/>
                        </a:moveTo>
                        <a:lnTo>
                          <a:pt x="39" y="3"/>
                        </a:lnTo>
                        <a:lnTo>
                          <a:pt x="33" y="9"/>
                        </a:lnTo>
                        <a:lnTo>
                          <a:pt x="28" y="12"/>
                        </a:lnTo>
                        <a:lnTo>
                          <a:pt x="18" y="19"/>
                        </a:lnTo>
                        <a:lnTo>
                          <a:pt x="15" y="24"/>
                        </a:lnTo>
                        <a:lnTo>
                          <a:pt x="5" y="30"/>
                        </a:lnTo>
                        <a:lnTo>
                          <a:pt x="15" y="27"/>
                        </a:lnTo>
                        <a:lnTo>
                          <a:pt x="25" y="24"/>
                        </a:lnTo>
                        <a:lnTo>
                          <a:pt x="36" y="24"/>
                        </a:lnTo>
                        <a:lnTo>
                          <a:pt x="36" y="27"/>
                        </a:lnTo>
                        <a:lnTo>
                          <a:pt x="18" y="30"/>
                        </a:lnTo>
                        <a:lnTo>
                          <a:pt x="11" y="33"/>
                        </a:lnTo>
                        <a:lnTo>
                          <a:pt x="5" y="33"/>
                        </a:lnTo>
                        <a:lnTo>
                          <a:pt x="2" y="33"/>
                        </a:lnTo>
                        <a:lnTo>
                          <a:pt x="0" y="28"/>
                        </a:lnTo>
                        <a:lnTo>
                          <a:pt x="5" y="25"/>
                        </a:lnTo>
                        <a:lnTo>
                          <a:pt x="9" y="21"/>
                        </a:lnTo>
                        <a:lnTo>
                          <a:pt x="14" y="13"/>
                        </a:lnTo>
                        <a:lnTo>
                          <a:pt x="19" y="7"/>
                        </a:lnTo>
                        <a:lnTo>
                          <a:pt x="27" y="1"/>
                        </a:lnTo>
                        <a:lnTo>
                          <a:pt x="34" y="0"/>
                        </a:lnTo>
                        <a:lnTo>
                          <a:pt x="39"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593" name="Forma libre 293">
                    <a:extLst>
                      <a:ext uri="{FF2B5EF4-FFF2-40B4-BE49-F238E27FC236}">
                        <a16:creationId xmlns:a16="http://schemas.microsoft.com/office/drawing/2014/main" id="{68B0319D-85DC-452C-AB27-402A67148860}"/>
                      </a:ext>
                    </a:extLst>
                  </p:cNvPr>
                  <p:cNvSpPr>
                    <a:spLocks/>
                  </p:cNvSpPr>
                  <p:nvPr/>
                </p:nvSpPr>
                <p:spPr bwMode="auto">
                  <a:xfrm>
                    <a:off x="4558" y="1089"/>
                    <a:ext cx="17" cy="22"/>
                  </a:xfrm>
                  <a:custGeom>
                    <a:avLst/>
                    <a:gdLst>
                      <a:gd name="T0" fmla="*/ 1 w 34"/>
                      <a:gd name="T1" fmla="*/ 0 h 44"/>
                      <a:gd name="T2" fmla="*/ 1 w 34"/>
                      <a:gd name="T3" fmla="*/ 0 h 44"/>
                      <a:gd name="T4" fmla="*/ 1 w 34"/>
                      <a:gd name="T5" fmla="*/ 1 h 44"/>
                      <a:gd name="T6" fmla="*/ 1 w 34"/>
                      <a:gd name="T7" fmla="*/ 1 h 44"/>
                      <a:gd name="T8" fmla="*/ 1 w 34"/>
                      <a:gd name="T9" fmla="*/ 1 h 44"/>
                      <a:gd name="T10" fmla="*/ 1 w 34"/>
                      <a:gd name="T11" fmla="*/ 1 h 44"/>
                      <a:gd name="T12" fmla="*/ 1 w 34"/>
                      <a:gd name="T13" fmla="*/ 1 h 44"/>
                      <a:gd name="T14" fmla="*/ 1 w 34"/>
                      <a:gd name="T15" fmla="*/ 1 h 44"/>
                      <a:gd name="T16" fmla="*/ 1 w 34"/>
                      <a:gd name="T17" fmla="*/ 1 h 44"/>
                      <a:gd name="T18" fmla="*/ 1 w 34"/>
                      <a:gd name="T19" fmla="*/ 1 h 44"/>
                      <a:gd name="T20" fmla="*/ 0 w 34"/>
                      <a:gd name="T21" fmla="*/ 1 h 44"/>
                      <a:gd name="T22" fmla="*/ 1 w 34"/>
                      <a:gd name="T23" fmla="*/ 1 h 44"/>
                      <a:gd name="T24" fmla="*/ 1 w 34"/>
                      <a:gd name="T25" fmla="*/ 1 h 44"/>
                      <a:gd name="T26" fmla="*/ 1 w 34"/>
                      <a:gd name="T27" fmla="*/ 1 h 44"/>
                      <a:gd name="T28" fmla="*/ 1 w 34"/>
                      <a:gd name="T29" fmla="*/ 1 h 44"/>
                      <a:gd name="T30" fmla="*/ 1 w 34"/>
                      <a:gd name="T31" fmla="*/ 1 h 44"/>
                      <a:gd name="T32" fmla="*/ 1 w 34"/>
                      <a:gd name="T33" fmla="*/ 0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44"/>
                      <a:gd name="T53" fmla="*/ 34 w 34"/>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44">
                        <a:moveTo>
                          <a:pt x="28" y="0"/>
                        </a:moveTo>
                        <a:lnTo>
                          <a:pt x="32" y="0"/>
                        </a:lnTo>
                        <a:lnTo>
                          <a:pt x="34" y="4"/>
                        </a:lnTo>
                        <a:lnTo>
                          <a:pt x="34" y="9"/>
                        </a:lnTo>
                        <a:lnTo>
                          <a:pt x="31" y="13"/>
                        </a:lnTo>
                        <a:lnTo>
                          <a:pt x="26" y="13"/>
                        </a:lnTo>
                        <a:lnTo>
                          <a:pt x="19" y="19"/>
                        </a:lnTo>
                        <a:lnTo>
                          <a:pt x="12" y="25"/>
                        </a:lnTo>
                        <a:lnTo>
                          <a:pt x="7" y="32"/>
                        </a:lnTo>
                        <a:lnTo>
                          <a:pt x="1" y="41"/>
                        </a:lnTo>
                        <a:lnTo>
                          <a:pt x="0" y="44"/>
                        </a:lnTo>
                        <a:lnTo>
                          <a:pt x="1" y="34"/>
                        </a:lnTo>
                        <a:lnTo>
                          <a:pt x="3" y="25"/>
                        </a:lnTo>
                        <a:lnTo>
                          <a:pt x="6" y="18"/>
                        </a:lnTo>
                        <a:lnTo>
                          <a:pt x="10" y="10"/>
                        </a:lnTo>
                        <a:lnTo>
                          <a:pt x="23" y="1"/>
                        </a:lnTo>
                        <a:lnTo>
                          <a:pt x="28"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594" name="Forma libre 294">
                    <a:extLst>
                      <a:ext uri="{FF2B5EF4-FFF2-40B4-BE49-F238E27FC236}">
                        <a16:creationId xmlns:a16="http://schemas.microsoft.com/office/drawing/2014/main" id="{AC70DE4D-5305-4043-82FA-AB19CFA9010B}"/>
                      </a:ext>
                    </a:extLst>
                  </p:cNvPr>
                  <p:cNvSpPr>
                    <a:spLocks/>
                  </p:cNvSpPr>
                  <p:nvPr/>
                </p:nvSpPr>
                <p:spPr bwMode="auto">
                  <a:xfrm>
                    <a:off x="4561" y="1067"/>
                    <a:ext cx="18" cy="13"/>
                  </a:xfrm>
                  <a:custGeom>
                    <a:avLst/>
                    <a:gdLst>
                      <a:gd name="T0" fmla="*/ 0 w 37"/>
                      <a:gd name="T1" fmla="*/ 1 h 25"/>
                      <a:gd name="T2" fmla="*/ 0 w 37"/>
                      <a:gd name="T3" fmla="*/ 1 h 25"/>
                      <a:gd name="T4" fmla="*/ 0 w 37"/>
                      <a:gd name="T5" fmla="*/ 1 h 25"/>
                      <a:gd name="T6" fmla="*/ 0 w 37"/>
                      <a:gd name="T7" fmla="*/ 1 h 25"/>
                      <a:gd name="T8" fmla="*/ 0 w 37"/>
                      <a:gd name="T9" fmla="*/ 0 h 25"/>
                      <a:gd name="T10" fmla="*/ 0 w 37"/>
                      <a:gd name="T11" fmla="*/ 1 h 25"/>
                      <a:gd name="T12" fmla="*/ 0 w 37"/>
                      <a:gd name="T13" fmla="*/ 1 h 25"/>
                      <a:gd name="T14" fmla="*/ 0 w 37"/>
                      <a:gd name="T15" fmla="*/ 1 h 25"/>
                      <a:gd name="T16" fmla="*/ 0 w 37"/>
                      <a:gd name="T17" fmla="*/ 1 h 25"/>
                      <a:gd name="T18" fmla="*/ 0 w 37"/>
                      <a:gd name="T19" fmla="*/ 1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25"/>
                      <a:gd name="T32" fmla="*/ 37 w 37"/>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25">
                        <a:moveTo>
                          <a:pt x="37" y="25"/>
                        </a:moveTo>
                        <a:lnTo>
                          <a:pt x="30" y="19"/>
                        </a:lnTo>
                        <a:lnTo>
                          <a:pt x="19" y="15"/>
                        </a:lnTo>
                        <a:lnTo>
                          <a:pt x="12" y="13"/>
                        </a:lnTo>
                        <a:lnTo>
                          <a:pt x="0" y="0"/>
                        </a:lnTo>
                        <a:lnTo>
                          <a:pt x="9" y="4"/>
                        </a:lnTo>
                        <a:lnTo>
                          <a:pt x="18" y="9"/>
                        </a:lnTo>
                        <a:lnTo>
                          <a:pt x="25" y="12"/>
                        </a:lnTo>
                        <a:lnTo>
                          <a:pt x="28" y="15"/>
                        </a:lnTo>
                        <a:lnTo>
                          <a:pt x="37" y="2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595" name="Forma libre 295">
                    <a:extLst>
                      <a:ext uri="{FF2B5EF4-FFF2-40B4-BE49-F238E27FC236}">
                        <a16:creationId xmlns:a16="http://schemas.microsoft.com/office/drawing/2014/main" id="{C47AF20F-00DF-4A79-8F6D-A6509B86A03C}"/>
                      </a:ext>
                    </a:extLst>
                  </p:cNvPr>
                  <p:cNvSpPr>
                    <a:spLocks/>
                  </p:cNvSpPr>
                  <p:nvPr/>
                </p:nvSpPr>
                <p:spPr bwMode="auto">
                  <a:xfrm>
                    <a:off x="4582" y="1090"/>
                    <a:ext cx="10" cy="33"/>
                  </a:xfrm>
                  <a:custGeom>
                    <a:avLst/>
                    <a:gdLst>
                      <a:gd name="T0" fmla="*/ 0 w 21"/>
                      <a:gd name="T1" fmla="*/ 1 h 65"/>
                      <a:gd name="T2" fmla="*/ 0 w 21"/>
                      <a:gd name="T3" fmla="*/ 1 h 65"/>
                      <a:gd name="T4" fmla="*/ 0 w 21"/>
                      <a:gd name="T5" fmla="*/ 1 h 65"/>
                      <a:gd name="T6" fmla="*/ 0 w 21"/>
                      <a:gd name="T7" fmla="*/ 1 h 65"/>
                      <a:gd name="T8" fmla="*/ 0 w 21"/>
                      <a:gd name="T9" fmla="*/ 1 h 65"/>
                      <a:gd name="T10" fmla="*/ 0 w 21"/>
                      <a:gd name="T11" fmla="*/ 1 h 65"/>
                      <a:gd name="T12" fmla="*/ 0 w 21"/>
                      <a:gd name="T13" fmla="*/ 1 h 65"/>
                      <a:gd name="T14" fmla="*/ 0 w 21"/>
                      <a:gd name="T15" fmla="*/ 1 h 65"/>
                      <a:gd name="T16" fmla="*/ 0 w 21"/>
                      <a:gd name="T17" fmla="*/ 1 h 65"/>
                      <a:gd name="T18" fmla="*/ 0 w 21"/>
                      <a:gd name="T19" fmla="*/ 1 h 65"/>
                      <a:gd name="T20" fmla="*/ 0 w 21"/>
                      <a:gd name="T21" fmla="*/ 1 h 65"/>
                      <a:gd name="T22" fmla="*/ 0 w 21"/>
                      <a:gd name="T23" fmla="*/ 1 h 65"/>
                      <a:gd name="T24" fmla="*/ 0 w 21"/>
                      <a:gd name="T25" fmla="*/ 1 h 65"/>
                      <a:gd name="T26" fmla="*/ 0 w 21"/>
                      <a:gd name="T27" fmla="*/ 1 h 65"/>
                      <a:gd name="T28" fmla="*/ 0 w 21"/>
                      <a:gd name="T29" fmla="*/ 0 h 65"/>
                      <a:gd name="T30" fmla="*/ 0 w 21"/>
                      <a:gd name="T31" fmla="*/ 1 h 65"/>
                      <a:gd name="T32" fmla="*/ 0 w 21"/>
                      <a:gd name="T33" fmla="*/ 1 h 65"/>
                      <a:gd name="T34" fmla="*/ 0 w 21"/>
                      <a:gd name="T35" fmla="*/ 1 h 65"/>
                      <a:gd name="T36" fmla="*/ 0 w 21"/>
                      <a:gd name="T37" fmla="*/ 1 h 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65"/>
                      <a:gd name="T59" fmla="*/ 21 w 21"/>
                      <a:gd name="T60" fmla="*/ 65 h 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65">
                        <a:moveTo>
                          <a:pt x="21" y="65"/>
                        </a:moveTo>
                        <a:lnTo>
                          <a:pt x="10" y="65"/>
                        </a:lnTo>
                        <a:lnTo>
                          <a:pt x="7" y="65"/>
                        </a:lnTo>
                        <a:lnTo>
                          <a:pt x="7" y="62"/>
                        </a:lnTo>
                        <a:lnTo>
                          <a:pt x="6" y="61"/>
                        </a:lnTo>
                        <a:lnTo>
                          <a:pt x="2" y="58"/>
                        </a:lnTo>
                        <a:lnTo>
                          <a:pt x="3" y="55"/>
                        </a:lnTo>
                        <a:lnTo>
                          <a:pt x="3" y="52"/>
                        </a:lnTo>
                        <a:lnTo>
                          <a:pt x="2" y="49"/>
                        </a:lnTo>
                        <a:lnTo>
                          <a:pt x="2" y="44"/>
                        </a:lnTo>
                        <a:lnTo>
                          <a:pt x="3" y="38"/>
                        </a:lnTo>
                        <a:lnTo>
                          <a:pt x="3" y="28"/>
                        </a:lnTo>
                        <a:lnTo>
                          <a:pt x="0" y="19"/>
                        </a:lnTo>
                        <a:lnTo>
                          <a:pt x="2" y="12"/>
                        </a:lnTo>
                        <a:lnTo>
                          <a:pt x="2" y="0"/>
                        </a:lnTo>
                        <a:lnTo>
                          <a:pt x="7" y="18"/>
                        </a:lnTo>
                        <a:lnTo>
                          <a:pt x="13" y="35"/>
                        </a:lnTo>
                        <a:lnTo>
                          <a:pt x="16" y="53"/>
                        </a:lnTo>
                        <a:lnTo>
                          <a:pt x="21" y="6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596" name="Forma libre 296">
                    <a:extLst>
                      <a:ext uri="{FF2B5EF4-FFF2-40B4-BE49-F238E27FC236}">
                        <a16:creationId xmlns:a16="http://schemas.microsoft.com/office/drawing/2014/main" id="{7F112E0C-A99D-4757-8487-92FAE78C1D85}"/>
                      </a:ext>
                    </a:extLst>
                  </p:cNvPr>
                  <p:cNvSpPr>
                    <a:spLocks/>
                  </p:cNvSpPr>
                  <p:nvPr/>
                </p:nvSpPr>
                <p:spPr bwMode="auto">
                  <a:xfrm>
                    <a:off x="4559" y="1126"/>
                    <a:ext cx="19" cy="6"/>
                  </a:xfrm>
                  <a:custGeom>
                    <a:avLst/>
                    <a:gdLst>
                      <a:gd name="T0" fmla="*/ 1 w 37"/>
                      <a:gd name="T1" fmla="*/ 1 h 12"/>
                      <a:gd name="T2" fmla="*/ 1 w 37"/>
                      <a:gd name="T3" fmla="*/ 1 h 12"/>
                      <a:gd name="T4" fmla="*/ 1 w 37"/>
                      <a:gd name="T5" fmla="*/ 0 h 12"/>
                      <a:gd name="T6" fmla="*/ 1 w 37"/>
                      <a:gd name="T7" fmla="*/ 0 h 12"/>
                      <a:gd name="T8" fmla="*/ 1 w 37"/>
                      <a:gd name="T9" fmla="*/ 0 h 12"/>
                      <a:gd name="T10" fmla="*/ 1 w 37"/>
                      <a:gd name="T11" fmla="*/ 1 h 12"/>
                      <a:gd name="T12" fmla="*/ 1 w 37"/>
                      <a:gd name="T13" fmla="*/ 1 h 12"/>
                      <a:gd name="T14" fmla="*/ 1 w 37"/>
                      <a:gd name="T15" fmla="*/ 1 h 12"/>
                      <a:gd name="T16" fmla="*/ 1 w 37"/>
                      <a:gd name="T17" fmla="*/ 1 h 12"/>
                      <a:gd name="T18" fmla="*/ 0 w 37"/>
                      <a:gd name="T19" fmla="*/ 1 h 12"/>
                      <a:gd name="T20" fmla="*/ 1 w 37"/>
                      <a:gd name="T21" fmla="*/ 1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12"/>
                      <a:gd name="T35" fmla="*/ 37 w 37"/>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12">
                        <a:moveTo>
                          <a:pt x="8" y="6"/>
                        </a:moveTo>
                        <a:lnTo>
                          <a:pt x="15" y="3"/>
                        </a:lnTo>
                        <a:lnTo>
                          <a:pt x="22" y="0"/>
                        </a:lnTo>
                        <a:lnTo>
                          <a:pt x="33" y="0"/>
                        </a:lnTo>
                        <a:lnTo>
                          <a:pt x="37" y="0"/>
                        </a:lnTo>
                        <a:lnTo>
                          <a:pt x="34" y="4"/>
                        </a:lnTo>
                        <a:lnTo>
                          <a:pt x="31" y="7"/>
                        </a:lnTo>
                        <a:lnTo>
                          <a:pt x="22" y="10"/>
                        </a:lnTo>
                        <a:lnTo>
                          <a:pt x="9" y="12"/>
                        </a:lnTo>
                        <a:lnTo>
                          <a:pt x="0" y="12"/>
                        </a:lnTo>
                        <a:lnTo>
                          <a:pt x="8" y="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597" name="Forma libre 297">
                    <a:extLst>
                      <a:ext uri="{FF2B5EF4-FFF2-40B4-BE49-F238E27FC236}">
                        <a16:creationId xmlns:a16="http://schemas.microsoft.com/office/drawing/2014/main" id="{29D906AA-009D-4C78-A9F8-800767CCFD06}"/>
                      </a:ext>
                    </a:extLst>
                  </p:cNvPr>
                  <p:cNvSpPr>
                    <a:spLocks/>
                  </p:cNvSpPr>
                  <p:nvPr/>
                </p:nvSpPr>
                <p:spPr bwMode="auto">
                  <a:xfrm>
                    <a:off x="4581" y="1129"/>
                    <a:ext cx="11" cy="14"/>
                  </a:xfrm>
                  <a:custGeom>
                    <a:avLst/>
                    <a:gdLst>
                      <a:gd name="T0" fmla="*/ 1 w 22"/>
                      <a:gd name="T1" fmla="*/ 1 h 28"/>
                      <a:gd name="T2" fmla="*/ 1 w 22"/>
                      <a:gd name="T3" fmla="*/ 1 h 28"/>
                      <a:gd name="T4" fmla="*/ 1 w 22"/>
                      <a:gd name="T5" fmla="*/ 0 h 28"/>
                      <a:gd name="T6" fmla="*/ 1 w 22"/>
                      <a:gd name="T7" fmla="*/ 1 h 28"/>
                      <a:gd name="T8" fmla="*/ 1 w 22"/>
                      <a:gd name="T9" fmla="*/ 1 h 28"/>
                      <a:gd name="T10" fmla="*/ 1 w 22"/>
                      <a:gd name="T11" fmla="*/ 1 h 28"/>
                      <a:gd name="T12" fmla="*/ 1 w 22"/>
                      <a:gd name="T13" fmla="*/ 1 h 28"/>
                      <a:gd name="T14" fmla="*/ 1 w 22"/>
                      <a:gd name="T15" fmla="*/ 1 h 28"/>
                      <a:gd name="T16" fmla="*/ 1 w 22"/>
                      <a:gd name="T17" fmla="*/ 1 h 28"/>
                      <a:gd name="T18" fmla="*/ 0 w 22"/>
                      <a:gd name="T19" fmla="*/ 1 h 28"/>
                      <a:gd name="T20" fmla="*/ 1 w 22"/>
                      <a:gd name="T21" fmla="*/ 1 h 28"/>
                      <a:gd name="T22" fmla="*/ 1 w 22"/>
                      <a:gd name="T23" fmla="*/ 1 h 28"/>
                      <a:gd name="T24" fmla="*/ 1 w 22"/>
                      <a:gd name="T25" fmla="*/ 1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28"/>
                      <a:gd name="T41" fmla="*/ 22 w 22"/>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28">
                        <a:moveTo>
                          <a:pt x="11" y="9"/>
                        </a:moveTo>
                        <a:lnTo>
                          <a:pt x="14" y="3"/>
                        </a:lnTo>
                        <a:lnTo>
                          <a:pt x="19" y="0"/>
                        </a:lnTo>
                        <a:lnTo>
                          <a:pt x="22" y="1"/>
                        </a:lnTo>
                        <a:lnTo>
                          <a:pt x="22" y="4"/>
                        </a:lnTo>
                        <a:lnTo>
                          <a:pt x="20" y="10"/>
                        </a:lnTo>
                        <a:lnTo>
                          <a:pt x="17" y="15"/>
                        </a:lnTo>
                        <a:lnTo>
                          <a:pt x="13" y="19"/>
                        </a:lnTo>
                        <a:lnTo>
                          <a:pt x="8" y="24"/>
                        </a:lnTo>
                        <a:lnTo>
                          <a:pt x="0" y="28"/>
                        </a:lnTo>
                        <a:lnTo>
                          <a:pt x="7" y="21"/>
                        </a:lnTo>
                        <a:lnTo>
                          <a:pt x="10" y="15"/>
                        </a:lnTo>
                        <a:lnTo>
                          <a:pt x="11" y="9"/>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598" name="Forma libre 298">
                    <a:extLst>
                      <a:ext uri="{FF2B5EF4-FFF2-40B4-BE49-F238E27FC236}">
                        <a16:creationId xmlns:a16="http://schemas.microsoft.com/office/drawing/2014/main" id="{BDD04226-6EE8-4E5D-8A30-DA8581A002D1}"/>
                      </a:ext>
                    </a:extLst>
                  </p:cNvPr>
                  <p:cNvSpPr>
                    <a:spLocks/>
                  </p:cNvSpPr>
                  <p:nvPr/>
                </p:nvSpPr>
                <p:spPr bwMode="auto">
                  <a:xfrm>
                    <a:off x="4547" y="1056"/>
                    <a:ext cx="27" cy="17"/>
                  </a:xfrm>
                  <a:custGeom>
                    <a:avLst/>
                    <a:gdLst>
                      <a:gd name="T0" fmla="*/ 1 w 53"/>
                      <a:gd name="T1" fmla="*/ 1 h 33"/>
                      <a:gd name="T2" fmla="*/ 1 w 53"/>
                      <a:gd name="T3" fmla="*/ 1 h 33"/>
                      <a:gd name="T4" fmla="*/ 1 w 53"/>
                      <a:gd name="T5" fmla="*/ 1 h 33"/>
                      <a:gd name="T6" fmla="*/ 1 w 53"/>
                      <a:gd name="T7" fmla="*/ 1 h 33"/>
                      <a:gd name="T8" fmla="*/ 1 w 53"/>
                      <a:gd name="T9" fmla="*/ 1 h 33"/>
                      <a:gd name="T10" fmla="*/ 1 w 53"/>
                      <a:gd name="T11" fmla="*/ 0 h 33"/>
                      <a:gd name="T12" fmla="*/ 0 w 53"/>
                      <a:gd name="T13" fmla="*/ 1 h 33"/>
                      <a:gd name="T14" fmla="*/ 1 w 53"/>
                      <a:gd name="T15" fmla="*/ 1 h 33"/>
                      <a:gd name="T16" fmla="*/ 1 w 53"/>
                      <a:gd name="T17" fmla="*/ 1 h 33"/>
                      <a:gd name="T18" fmla="*/ 1 w 53"/>
                      <a:gd name="T19" fmla="*/ 1 h 33"/>
                      <a:gd name="T20" fmla="*/ 1 w 53"/>
                      <a:gd name="T21" fmla="*/ 1 h 33"/>
                      <a:gd name="T22" fmla="*/ 1 w 53"/>
                      <a:gd name="T23" fmla="*/ 1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3"/>
                      <a:gd name="T37" fmla="*/ 0 h 33"/>
                      <a:gd name="T38" fmla="*/ 53 w 53"/>
                      <a:gd name="T39" fmla="*/ 33 h 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3" h="33">
                        <a:moveTo>
                          <a:pt x="53" y="33"/>
                        </a:moveTo>
                        <a:lnTo>
                          <a:pt x="51" y="20"/>
                        </a:lnTo>
                        <a:lnTo>
                          <a:pt x="41" y="15"/>
                        </a:lnTo>
                        <a:lnTo>
                          <a:pt x="25" y="9"/>
                        </a:lnTo>
                        <a:lnTo>
                          <a:pt x="14" y="5"/>
                        </a:lnTo>
                        <a:lnTo>
                          <a:pt x="4" y="0"/>
                        </a:lnTo>
                        <a:lnTo>
                          <a:pt x="0" y="11"/>
                        </a:lnTo>
                        <a:lnTo>
                          <a:pt x="10" y="15"/>
                        </a:lnTo>
                        <a:lnTo>
                          <a:pt x="22" y="20"/>
                        </a:lnTo>
                        <a:lnTo>
                          <a:pt x="31" y="23"/>
                        </a:lnTo>
                        <a:lnTo>
                          <a:pt x="41" y="29"/>
                        </a:lnTo>
                        <a:lnTo>
                          <a:pt x="53" y="3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grpSp>
            <p:grpSp>
              <p:nvGrpSpPr>
                <p:cNvPr id="37579" name="Grupo 299">
                  <a:extLst>
                    <a:ext uri="{FF2B5EF4-FFF2-40B4-BE49-F238E27FC236}">
                      <a16:creationId xmlns:a16="http://schemas.microsoft.com/office/drawing/2014/main" id="{D0072A2F-A11C-4AA6-9165-28A23B7A7274}"/>
                    </a:ext>
                  </a:extLst>
                </p:cNvPr>
                <p:cNvGrpSpPr>
                  <a:grpSpLocks/>
                </p:cNvGrpSpPr>
                <p:nvPr/>
              </p:nvGrpSpPr>
              <p:grpSpPr bwMode="auto">
                <a:xfrm>
                  <a:off x="4518" y="1134"/>
                  <a:ext cx="54" cy="75"/>
                  <a:chOff x="4518" y="1134"/>
                  <a:chExt cx="54" cy="75"/>
                </a:xfrm>
              </p:grpSpPr>
              <p:sp>
                <p:nvSpPr>
                  <p:cNvPr id="37583" name="Forma libre 300">
                    <a:extLst>
                      <a:ext uri="{FF2B5EF4-FFF2-40B4-BE49-F238E27FC236}">
                        <a16:creationId xmlns:a16="http://schemas.microsoft.com/office/drawing/2014/main" id="{C91C49A4-B028-4292-B051-865E4EE4F0E7}"/>
                      </a:ext>
                    </a:extLst>
                  </p:cNvPr>
                  <p:cNvSpPr>
                    <a:spLocks/>
                  </p:cNvSpPr>
                  <p:nvPr/>
                </p:nvSpPr>
                <p:spPr bwMode="auto">
                  <a:xfrm>
                    <a:off x="4518" y="1134"/>
                    <a:ext cx="54" cy="75"/>
                  </a:xfrm>
                  <a:custGeom>
                    <a:avLst/>
                    <a:gdLst>
                      <a:gd name="T0" fmla="*/ 0 w 110"/>
                      <a:gd name="T1" fmla="*/ 1 h 150"/>
                      <a:gd name="T2" fmla="*/ 0 w 110"/>
                      <a:gd name="T3" fmla="*/ 1 h 150"/>
                      <a:gd name="T4" fmla="*/ 0 w 110"/>
                      <a:gd name="T5" fmla="*/ 1 h 150"/>
                      <a:gd name="T6" fmla="*/ 0 w 110"/>
                      <a:gd name="T7" fmla="*/ 1 h 150"/>
                      <a:gd name="T8" fmla="*/ 0 w 110"/>
                      <a:gd name="T9" fmla="*/ 1 h 150"/>
                      <a:gd name="T10" fmla="*/ 0 w 110"/>
                      <a:gd name="T11" fmla="*/ 1 h 150"/>
                      <a:gd name="T12" fmla="*/ 0 w 110"/>
                      <a:gd name="T13" fmla="*/ 0 h 150"/>
                      <a:gd name="T14" fmla="*/ 0 w 110"/>
                      <a:gd name="T15" fmla="*/ 1 h 150"/>
                      <a:gd name="T16" fmla="*/ 0 w 110"/>
                      <a:gd name="T17" fmla="*/ 1 h 150"/>
                      <a:gd name="T18" fmla="*/ 0 w 110"/>
                      <a:gd name="T19" fmla="*/ 1 h 150"/>
                      <a:gd name="T20" fmla="*/ 0 w 110"/>
                      <a:gd name="T21" fmla="*/ 1 h 150"/>
                      <a:gd name="T22" fmla="*/ 0 w 110"/>
                      <a:gd name="T23" fmla="*/ 1 h 150"/>
                      <a:gd name="T24" fmla="*/ 0 w 110"/>
                      <a:gd name="T25" fmla="*/ 1 h 150"/>
                      <a:gd name="T26" fmla="*/ 0 w 110"/>
                      <a:gd name="T27" fmla="*/ 1 h 150"/>
                      <a:gd name="T28" fmla="*/ 0 w 110"/>
                      <a:gd name="T29" fmla="*/ 1 h 150"/>
                      <a:gd name="T30" fmla="*/ 0 w 110"/>
                      <a:gd name="T31" fmla="*/ 1 h 150"/>
                      <a:gd name="T32" fmla="*/ 0 w 110"/>
                      <a:gd name="T33" fmla="*/ 1 h 150"/>
                      <a:gd name="T34" fmla="*/ 0 w 110"/>
                      <a:gd name="T35" fmla="*/ 1 h 150"/>
                      <a:gd name="T36" fmla="*/ 0 w 110"/>
                      <a:gd name="T37" fmla="*/ 1 h 150"/>
                      <a:gd name="T38" fmla="*/ 0 w 110"/>
                      <a:gd name="T39" fmla="*/ 1 h 150"/>
                      <a:gd name="T40" fmla="*/ 0 w 110"/>
                      <a:gd name="T41" fmla="*/ 1 h 150"/>
                      <a:gd name="T42" fmla="*/ 0 w 110"/>
                      <a:gd name="T43" fmla="*/ 1 h 150"/>
                      <a:gd name="T44" fmla="*/ 0 w 110"/>
                      <a:gd name="T45" fmla="*/ 1 h 150"/>
                      <a:gd name="T46" fmla="*/ 0 w 110"/>
                      <a:gd name="T47" fmla="*/ 1 h 15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0"/>
                      <a:gd name="T73" fmla="*/ 0 h 150"/>
                      <a:gd name="T74" fmla="*/ 110 w 110"/>
                      <a:gd name="T75" fmla="*/ 150 h 15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0" h="150">
                        <a:moveTo>
                          <a:pt x="61" y="23"/>
                        </a:moveTo>
                        <a:lnTo>
                          <a:pt x="40" y="21"/>
                        </a:lnTo>
                        <a:lnTo>
                          <a:pt x="29" y="18"/>
                        </a:lnTo>
                        <a:lnTo>
                          <a:pt x="24" y="12"/>
                        </a:lnTo>
                        <a:lnTo>
                          <a:pt x="24" y="8"/>
                        </a:lnTo>
                        <a:lnTo>
                          <a:pt x="21" y="3"/>
                        </a:lnTo>
                        <a:lnTo>
                          <a:pt x="11" y="0"/>
                        </a:lnTo>
                        <a:lnTo>
                          <a:pt x="0" y="2"/>
                        </a:lnTo>
                        <a:lnTo>
                          <a:pt x="12" y="116"/>
                        </a:lnTo>
                        <a:lnTo>
                          <a:pt x="21" y="126"/>
                        </a:lnTo>
                        <a:lnTo>
                          <a:pt x="33" y="137"/>
                        </a:lnTo>
                        <a:lnTo>
                          <a:pt x="49" y="146"/>
                        </a:lnTo>
                        <a:lnTo>
                          <a:pt x="67" y="149"/>
                        </a:lnTo>
                        <a:lnTo>
                          <a:pt x="92" y="150"/>
                        </a:lnTo>
                        <a:lnTo>
                          <a:pt x="107" y="147"/>
                        </a:lnTo>
                        <a:lnTo>
                          <a:pt x="110" y="140"/>
                        </a:lnTo>
                        <a:lnTo>
                          <a:pt x="108" y="128"/>
                        </a:lnTo>
                        <a:lnTo>
                          <a:pt x="98" y="97"/>
                        </a:lnTo>
                        <a:lnTo>
                          <a:pt x="89" y="64"/>
                        </a:lnTo>
                        <a:lnTo>
                          <a:pt x="85" y="40"/>
                        </a:lnTo>
                        <a:lnTo>
                          <a:pt x="85" y="33"/>
                        </a:lnTo>
                        <a:lnTo>
                          <a:pt x="79" y="24"/>
                        </a:lnTo>
                        <a:lnTo>
                          <a:pt x="73" y="23"/>
                        </a:lnTo>
                        <a:lnTo>
                          <a:pt x="61" y="23"/>
                        </a:lnTo>
                        <a:close/>
                      </a:path>
                    </a:pathLst>
                  </a:custGeom>
                  <a:solidFill>
                    <a:srgbClr val="404040"/>
                  </a:solidFill>
                  <a:ln w="1588">
                    <a:solidFill>
                      <a:srgbClr val="000000"/>
                    </a:solidFill>
                    <a:round/>
                    <a:headEnd/>
                    <a:tailEnd/>
                  </a:ln>
                </p:spPr>
                <p:txBody>
                  <a:bodyPr/>
                  <a:lstStyle/>
                  <a:p>
                    <a:endParaRPr lang="es-AR" sz="1662"/>
                  </a:p>
                </p:txBody>
              </p:sp>
              <p:sp>
                <p:nvSpPr>
                  <p:cNvPr id="37584" name="Forma libre 301">
                    <a:extLst>
                      <a:ext uri="{FF2B5EF4-FFF2-40B4-BE49-F238E27FC236}">
                        <a16:creationId xmlns:a16="http://schemas.microsoft.com/office/drawing/2014/main" id="{A96657E2-94BF-4D68-ABD4-35A40365ED85}"/>
                      </a:ext>
                    </a:extLst>
                  </p:cNvPr>
                  <p:cNvSpPr>
                    <a:spLocks/>
                  </p:cNvSpPr>
                  <p:nvPr/>
                </p:nvSpPr>
                <p:spPr bwMode="auto">
                  <a:xfrm>
                    <a:off x="4518" y="1138"/>
                    <a:ext cx="48" cy="68"/>
                  </a:xfrm>
                  <a:custGeom>
                    <a:avLst/>
                    <a:gdLst>
                      <a:gd name="T0" fmla="*/ 1 w 95"/>
                      <a:gd name="T1" fmla="*/ 1 h 136"/>
                      <a:gd name="T2" fmla="*/ 1 w 95"/>
                      <a:gd name="T3" fmla="*/ 1 h 136"/>
                      <a:gd name="T4" fmla="*/ 1 w 95"/>
                      <a:gd name="T5" fmla="*/ 1 h 136"/>
                      <a:gd name="T6" fmla="*/ 1 w 95"/>
                      <a:gd name="T7" fmla="*/ 1 h 136"/>
                      <a:gd name="T8" fmla="*/ 1 w 95"/>
                      <a:gd name="T9" fmla="*/ 1 h 136"/>
                      <a:gd name="T10" fmla="*/ 0 w 95"/>
                      <a:gd name="T11" fmla="*/ 0 h 136"/>
                      <a:gd name="T12" fmla="*/ 1 w 95"/>
                      <a:gd name="T13" fmla="*/ 1 h 136"/>
                      <a:gd name="T14" fmla="*/ 1 w 95"/>
                      <a:gd name="T15" fmla="*/ 1 h 136"/>
                      <a:gd name="T16" fmla="*/ 1 w 95"/>
                      <a:gd name="T17" fmla="*/ 1 h 136"/>
                      <a:gd name="T18" fmla="*/ 1 w 95"/>
                      <a:gd name="T19" fmla="*/ 1 h 136"/>
                      <a:gd name="T20" fmla="*/ 1 w 95"/>
                      <a:gd name="T21" fmla="*/ 1 h 136"/>
                      <a:gd name="T22" fmla="*/ 1 w 95"/>
                      <a:gd name="T23" fmla="*/ 1 h 136"/>
                      <a:gd name="T24" fmla="*/ 1 w 95"/>
                      <a:gd name="T25" fmla="*/ 1 h 136"/>
                      <a:gd name="T26" fmla="*/ 1 w 95"/>
                      <a:gd name="T27" fmla="*/ 1 h 136"/>
                      <a:gd name="T28" fmla="*/ 1 w 95"/>
                      <a:gd name="T29" fmla="*/ 1 h 136"/>
                      <a:gd name="T30" fmla="*/ 1 w 95"/>
                      <a:gd name="T31" fmla="*/ 1 h 136"/>
                      <a:gd name="T32" fmla="*/ 1 w 95"/>
                      <a:gd name="T33" fmla="*/ 1 h 136"/>
                      <a:gd name="T34" fmla="*/ 1 w 95"/>
                      <a:gd name="T35" fmla="*/ 1 h 136"/>
                      <a:gd name="T36" fmla="*/ 1 w 95"/>
                      <a:gd name="T37" fmla="*/ 1 h 136"/>
                      <a:gd name="T38" fmla="*/ 1 w 95"/>
                      <a:gd name="T39" fmla="*/ 1 h 136"/>
                      <a:gd name="T40" fmla="*/ 1 w 95"/>
                      <a:gd name="T41" fmla="*/ 1 h 1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5"/>
                      <a:gd name="T64" fmla="*/ 0 h 136"/>
                      <a:gd name="T65" fmla="*/ 95 w 95"/>
                      <a:gd name="T66" fmla="*/ 136 h 1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5" h="136">
                        <a:moveTo>
                          <a:pt x="62" y="28"/>
                        </a:moveTo>
                        <a:lnTo>
                          <a:pt x="44" y="26"/>
                        </a:lnTo>
                        <a:lnTo>
                          <a:pt x="25" y="23"/>
                        </a:lnTo>
                        <a:lnTo>
                          <a:pt x="15" y="18"/>
                        </a:lnTo>
                        <a:lnTo>
                          <a:pt x="9" y="13"/>
                        </a:lnTo>
                        <a:lnTo>
                          <a:pt x="0" y="0"/>
                        </a:lnTo>
                        <a:lnTo>
                          <a:pt x="12" y="105"/>
                        </a:lnTo>
                        <a:lnTo>
                          <a:pt x="21" y="114"/>
                        </a:lnTo>
                        <a:lnTo>
                          <a:pt x="30" y="123"/>
                        </a:lnTo>
                        <a:lnTo>
                          <a:pt x="40" y="130"/>
                        </a:lnTo>
                        <a:lnTo>
                          <a:pt x="50" y="133"/>
                        </a:lnTo>
                        <a:lnTo>
                          <a:pt x="62" y="135"/>
                        </a:lnTo>
                        <a:lnTo>
                          <a:pt x="72" y="136"/>
                        </a:lnTo>
                        <a:lnTo>
                          <a:pt x="86" y="136"/>
                        </a:lnTo>
                        <a:lnTo>
                          <a:pt x="92" y="135"/>
                        </a:lnTo>
                        <a:lnTo>
                          <a:pt x="95" y="130"/>
                        </a:lnTo>
                        <a:lnTo>
                          <a:pt x="93" y="121"/>
                        </a:lnTo>
                        <a:lnTo>
                          <a:pt x="86" y="104"/>
                        </a:lnTo>
                        <a:lnTo>
                          <a:pt x="71" y="41"/>
                        </a:lnTo>
                        <a:lnTo>
                          <a:pt x="69" y="32"/>
                        </a:lnTo>
                        <a:lnTo>
                          <a:pt x="62" y="28"/>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grpSp>
            <p:sp>
              <p:nvSpPr>
                <p:cNvPr id="37580" name="Forma libre 302">
                  <a:extLst>
                    <a:ext uri="{FF2B5EF4-FFF2-40B4-BE49-F238E27FC236}">
                      <a16:creationId xmlns:a16="http://schemas.microsoft.com/office/drawing/2014/main" id="{6C1DF244-8745-4D59-B02C-9018D3EB9608}"/>
                    </a:ext>
                  </a:extLst>
                </p:cNvPr>
                <p:cNvSpPr>
                  <a:spLocks/>
                </p:cNvSpPr>
                <p:nvPr/>
              </p:nvSpPr>
              <p:spPr bwMode="auto">
                <a:xfrm>
                  <a:off x="4653" y="1219"/>
                  <a:ext cx="4" cy="63"/>
                </a:xfrm>
                <a:custGeom>
                  <a:avLst/>
                  <a:gdLst>
                    <a:gd name="T0" fmla="*/ 1 w 7"/>
                    <a:gd name="T1" fmla="*/ 0 h 127"/>
                    <a:gd name="T2" fmla="*/ 1 w 7"/>
                    <a:gd name="T3" fmla="*/ 0 h 127"/>
                    <a:gd name="T4" fmla="*/ 1 w 7"/>
                    <a:gd name="T5" fmla="*/ 0 h 127"/>
                    <a:gd name="T6" fmla="*/ 1 w 7"/>
                    <a:gd name="T7" fmla="*/ 0 h 127"/>
                    <a:gd name="T8" fmla="*/ 1 w 7"/>
                    <a:gd name="T9" fmla="*/ 0 h 127"/>
                    <a:gd name="T10" fmla="*/ 1 w 7"/>
                    <a:gd name="T11" fmla="*/ 0 h 127"/>
                    <a:gd name="T12" fmla="*/ 1 w 7"/>
                    <a:gd name="T13" fmla="*/ 0 h 127"/>
                    <a:gd name="T14" fmla="*/ 0 w 7"/>
                    <a:gd name="T15" fmla="*/ 0 h 127"/>
                    <a:gd name="T16" fmla="*/ 0 w 7"/>
                    <a:gd name="T17" fmla="*/ 0 h 127"/>
                    <a:gd name="T18" fmla="*/ 1 w 7"/>
                    <a:gd name="T19" fmla="*/ 0 h 127"/>
                    <a:gd name="T20" fmla="*/ 1 w 7"/>
                    <a:gd name="T21" fmla="*/ 0 h 127"/>
                    <a:gd name="T22" fmla="*/ 0 w 7"/>
                    <a:gd name="T23" fmla="*/ 0 h 127"/>
                    <a:gd name="T24" fmla="*/ 1 w 7"/>
                    <a:gd name="T25" fmla="*/ 0 h 127"/>
                    <a:gd name="T26" fmla="*/ 1 w 7"/>
                    <a:gd name="T27" fmla="*/ 0 h 127"/>
                    <a:gd name="T28" fmla="*/ 1 w 7"/>
                    <a:gd name="T29" fmla="*/ 0 h 1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
                    <a:gd name="T46" fmla="*/ 0 h 127"/>
                    <a:gd name="T47" fmla="*/ 7 w 7"/>
                    <a:gd name="T48" fmla="*/ 127 h 1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 h="127">
                      <a:moveTo>
                        <a:pt x="4" y="0"/>
                      </a:moveTo>
                      <a:lnTo>
                        <a:pt x="7" y="8"/>
                      </a:lnTo>
                      <a:lnTo>
                        <a:pt x="4" y="12"/>
                      </a:lnTo>
                      <a:lnTo>
                        <a:pt x="1" y="23"/>
                      </a:lnTo>
                      <a:lnTo>
                        <a:pt x="4" y="33"/>
                      </a:lnTo>
                      <a:lnTo>
                        <a:pt x="3" y="88"/>
                      </a:lnTo>
                      <a:lnTo>
                        <a:pt x="3" y="125"/>
                      </a:lnTo>
                      <a:lnTo>
                        <a:pt x="0" y="127"/>
                      </a:lnTo>
                      <a:lnTo>
                        <a:pt x="0" y="52"/>
                      </a:lnTo>
                      <a:lnTo>
                        <a:pt x="3" y="35"/>
                      </a:lnTo>
                      <a:lnTo>
                        <a:pt x="1" y="26"/>
                      </a:lnTo>
                      <a:lnTo>
                        <a:pt x="0" y="23"/>
                      </a:lnTo>
                      <a:lnTo>
                        <a:pt x="1" y="14"/>
                      </a:lnTo>
                      <a:lnTo>
                        <a:pt x="4" y="8"/>
                      </a:lnTo>
                      <a:lnTo>
                        <a:pt x="4"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581" name="Forma libre 303">
                  <a:extLst>
                    <a:ext uri="{FF2B5EF4-FFF2-40B4-BE49-F238E27FC236}">
                      <a16:creationId xmlns:a16="http://schemas.microsoft.com/office/drawing/2014/main" id="{6E451720-6AEC-4834-ADDE-895411DEA963}"/>
                    </a:ext>
                  </a:extLst>
                </p:cNvPr>
                <p:cNvSpPr>
                  <a:spLocks/>
                </p:cNvSpPr>
                <p:nvPr/>
              </p:nvSpPr>
              <p:spPr bwMode="auto">
                <a:xfrm>
                  <a:off x="4637" y="1219"/>
                  <a:ext cx="9" cy="4"/>
                </a:xfrm>
                <a:custGeom>
                  <a:avLst/>
                  <a:gdLst>
                    <a:gd name="T0" fmla="*/ 0 w 20"/>
                    <a:gd name="T1" fmla="*/ 0 h 7"/>
                    <a:gd name="T2" fmla="*/ 0 w 20"/>
                    <a:gd name="T3" fmla="*/ 1 h 7"/>
                    <a:gd name="T4" fmla="*/ 0 w 20"/>
                    <a:gd name="T5" fmla="*/ 1 h 7"/>
                    <a:gd name="T6" fmla="*/ 0 w 20"/>
                    <a:gd name="T7" fmla="*/ 1 h 7"/>
                    <a:gd name="T8" fmla="*/ 0 w 20"/>
                    <a:gd name="T9" fmla="*/ 1 h 7"/>
                    <a:gd name="T10" fmla="*/ 0 w 20"/>
                    <a:gd name="T11" fmla="*/ 0 h 7"/>
                    <a:gd name="T12" fmla="*/ 0 60000 65536"/>
                    <a:gd name="T13" fmla="*/ 0 60000 65536"/>
                    <a:gd name="T14" fmla="*/ 0 60000 65536"/>
                    <a:gd name="T15" fmla="*/ 0 60000 65536"/>
                    <a:gd name="T16" fmla="*/ 0 60000 65536"/>
                    <a:gd name="T17" fmla="*/ 0 60000 65536"/>
                    <a:gd name="T18" fmla="*/ 0 w 20"/>
                    <a:gd name="T19" fmla="*/ 0 h 7"/>
                    <a:gd name="T20" fmla="*/ 20 w 20"/>
                    <a:gd name="T21" fmla="*/ 7 h 7"/>
                  </a:gdLst>
                  <a:ahLst/>
                  <a:cxnLst>
                    <a:cxn ang="T12">
                      <a:pos x="T0" y="T1"/>
                    </a:cxn>
                    <a:cxn ang="T13">
                      <a:pos x="T2" y="T3"/>
                    </a:cxn>
                    <a:cxn ang="T14">
                      <a:pos x="T4" y="T5"/>
                    </a:cxn>
                    <a:cxn ang="T15">
                      <a:pos x="T6" y="T7"/>
                    </a:cxn>
                    <a:cxn ang="T16">
                      <a:pos x="T8" y="T9"/>
                    </a:cxn>
                    <a:cxn ang="T17">
                      <a:pos x="T10" y="T11"/>
                    </a:cxn>
                  </a:cxnLst>
                  <a:rect l="T18" t="T19" r="T20" b="T21"/>
                  <a:pathLst>
                    <a:path w="20" h="7">
                      <a:moveTo>
                        <a:pt x="20" y="0"/>
                      </a:moveTo>
                      <a:lnTo>
                        <a:pt x="9" y="6"/>
                      </a:lnTo>
                      <a:lnTo>
                        <a:pt x="2" y="7"/>
                      </a:lnTo>
                      <a:lnTo>
                        <a:pt x="0" y="7"/>
                      </a:lnTo>
                      <a:lnTo>
                        <a:pt x="5" y="3"/>
                      </a:lnTo>
                      <a:lnTo>
                        <a:pt x="2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582" name="Forma libre 304">
                  <a:extLst>
                    <a:ext uri="{FF2B5EF4-FFF2-40B4-BE49-F238E27FC236}">
                      <a16:creationId xmlns:a16="http://schemas.microsoft.com/office/drawing/2014/main" id="{AC90BF06-0C90-4E06-A66A-02CF58B8DE09}"/>
                    </a:ext>
                  </a:extLst>
                </p:cNvPr>
                <p:cNvSpPr>
                  <a:spLocks/>
                </p:cNvSpPr>
                <p:nvPr/>
              </p:nvSpPr>
              <p:spPr bwMode="auto">
                <a:xfrm>
                  <a:off x="4595" y="1056"/>
                  <a:ext cx="14" cy="37"/>
                </a:xfrm>
                <a:custGeom>
                  <a:avLst/>
                  <a:gdLst>
                    <a:gd name="T0" fmla="*/ 0 w 28"/>
                    <a:gd name="T1" fmla="*/ 0 h 73"/>
                    <a:gd name="T2" fmla="*/ 1 w 28"/>
                    <a:gd name="T3" fmla="*/ 1 h 73"/>
                    <a:gd name="T4" fmla="*/ 1 w 28"/>
                    <a:gd name="T5" fmla="*/ 1 h 73"/>
                    <a:gd name="T6" fmla="*/ 1 w 28"/>
                    <a:gd name="T7" fmla="*/ 1 h 73"/>
                    <a:gd name="T8" fmla="*/ 1 w 28"/>
                    <a:gd name="T9" fmla="*/ 1 h 73"/>
                    <a:gd name="T10" fmla="*/ 1 w 28"/>
                    <a:gd name="T11" fmla="*/ 1 h 73"/>
                    <a:gd name="T12" fmla="*/ 1 w 28"/>
                    <a:gd name="T13" fmla="*/ 1 h 73"/>
                    <a:gd name="T14" fmla="*/ 1 w 28"/>
                    <a:gd name="T15" fmla="*/ 1 h 73"/>
                    <a:gd name="T16" fmla="*/ 1 w 28"/>
                    <a:gd name="T17" fmla="*/ 1 h 73"/>
                    <a:gd name="T18" fmla="*/ 1 w 28"/>
                    <a:gd name="T19" fmla="*/ 1 h 73"/>
                    <a:gd name="T20" fmla="*/ 1 w 28"/>
                    <a:gd name="T21" fmla="*/ 1 h 73"/>
                    <a:gd name="T22" fmla="*/ 1 w 28"/>
                    <a:gd name="T23" fmla="*/ 1 h 73"/>
                    <a:gd name="T24" fmla="*/ 1 w 28"/>
                    <a:gd name="T25" fmla="*/ 1 h 73"/>
                    <a:gd name="T26" fmla="*/ 1 w 28"/>
                    <a:gd name="T27" fmla="*/ 1 h 73"/>
                    <a:gd name="T28" fmla="*/ 1 w 28"/>
                    <a:gd name="T29" fmla="*/ 1 h 73"/>
                    <a:gd name="T30" fmla="*/ 1 w 28"/>
                    <a:gd name="T31" fmla="*/ 1 h 73"/>
                    <a:gd name="T32" fmla="*/ 1 w 28"/>
                    <a:gd name="T33" fmla="*/ 1 h 73"/>
                    <a:gd name="T34" fmla="*/ 1 w 28"/>
                    <a:gd name="T35" fmla="*/ 1 h 73"/>
                    <a:gd name="T36" fmla="*/ 1 w 28"/>
                    <a:gd name="T37" fmla="*/ 1 h 73"/>
                    <a:gd name="T38" fmla="*/ 1 w 28"/>
                    <a:gd name="T39" fmla="*/ 1 h 73"/>
                    <a:gd name="T40" fmla="*/ 1 w 28"/>
                    <a:gd name="T41" fmla="*/ 1 h 73"/>
                    <a:gd name="T42" fmla="*/ 1 w 28"/>
                    <a:gd name="T43" fmla="*/ 1 h 73"/>
                    <a:gd name="T44" fmla="*/ 1 w 28"/>
                    <a:gd name="T45" fmla="*/ 1 h 73"/>
                    <a:gd name="T46" fmla="*/ 1 w 28"/>
                    <a:gd name="T47" fmla="*/ 1 h 73"/>
                    <a:gd name="T48" fmla="*/ 1 w 28"/>
                    <a:gd name="T49" fmla="*/ 1 h 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
                    <a:gd name="T76" fmla="*/ 0 h 73"/>
                    <a:gd name="T77" fmla="*/ 28 w 28"/>
                    <a:gd name="T78" fmla="*/ 73 h 7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 h="73">
                      <a:moveTo>
                        <a:pt x="0" y="0"/>
                      </a:moveTo>
                      <a:lnTo>
                        <a:pt x="5" y="2"/>
                      </a:lnTo>
                      <a:lnTo>
                        <a:pt x="3" y="6"/>
                      </a:lnTo>
                      <a:lnTo>
                        <a:pt x="8" y="5"/>
                      </a:lnTo>
                      <a:lnTo>
                        <a:pt x="6" y="9"/>
                      </a:lnTo>
                      <a:lnTo>
                        <a:pt x="10" y="9"/>
                      </a:lnTo>
                      <a:lnTo>
                        <a:pt x="8" y="12"/>
                      </a:lnTo>
                      <a:lnTo>
                        <a:pt x="16" y="14"/>
                      </a:lnTo>
                      <a:lnTo>
                        <a:pt x="12" y="18"/>
                      </a:lnTo>
                      <a:lnTo>
                        <a:pt x="19" y="18"/>
                      </a:lnTo>
                      <a:lnTo>
                        <a:pt x="15" y="24"/>
                      </a:lnTo>
                      <a:lnTo>
                        <a:pt x="22" y="23"/>
                      </a:lnTo>
                      <a:lnTo>
                        <a:pt x="18" y="30"/>
                      </a:lnTo>
                      <a:lnTo>
                        <a:pt x="25" y="30"/>
                      </a:lnTo>
                      <a:lnTo>
                        <a:pt x="18" y="36"/>
                      </a:lnTo>
                      <a:lnTo>
                        <a:pt x="28" y="38"/>
                      </a:lnTo>
                      <a:lnTo>
                        <a:pt x="19" y="44"/>
                      </a:lnTo>
                      <a:lnTo>
                        <a:pt x="28" y="45"/>
                      </a:lnTo>
                      <a:lnTo>
                        <a:pt x="19" y="48"/>
                      </a:lnTo>
                      <a:lnTo>
                        <a:pt x="27" y="52"/>
                      </a:lnTo>
                      <a:lnTo>
                        <a:pt x="18" y="57"/>
                      </a:lnTo>
                      <a:lnTo>
                        <a:pt x="25" y="61"/>
                      </a:lnTo>
                      <a:lnTo>
                        <a:pt x="18" y="64"/>
                      </a:lnTo>
                      <a:lnTo>
                        <a:pt x="22" y="69"/>
                      </a:lnTo>
                      <a:lnTo>
                        <a:pt x="16" y="73"/>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AR" sz="1662"/>
                </a:p>
              </p:txBody>
            </p:sp>
          </p:grpSp>
        </p:grpSp>
        <p:sp>
          <p:nvSpPr>
            <p:cNvPr id="35849" name="Rectángulo 305">
              <a:extLst>
                <a:ext uri="{FF2B5EF4-FFF2-40B4-BE49-F238E27FC236}">
                  <a16:creationId xmlns:a16="http://schemas.microsoft.com/office/drawing/2014/main" id="{05630001-796E-4EF1-B93A-99EE9A96C546}"/>
                </a:ext>
              </a:extLst>
            </p:cNvPr>
            <p:cNvSpPr>
              <a:spLocks noChangeArrowheads="1"/>
            </p:cNvSpPr>
            <p:nvPr/>
          </p:nvSpPr>
          <p:spPr bwMode="auto">
            <a:xfrm>
              <a:off x="4080" y="1164"/>
              <a:ext cx="29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a:spcBef>
                  <a:spcPct val="0"/>
                </a:spcBef>
                <a:buClrTx/>
                <a:buFontTx/>
                <a:buNone/>
              </a:pPr>
              <a:r>
                <a:rPr lang="es-ES_tradnl" altLang="es-AR" sz="1108">
                  <a:solidFill>
                    <a:srgbClr val="000000"/>
                  </a:solidFill>
                </a:rPr>
                <a:t>Cliente</a:t>
              </a:r>
              <a:endParaRPr lang="es-ES_tradnl" altLang="es-AR" sz="1108"/>
            </a:p>
          </p:txBody>
        </p:sp>
        <p:sp>
          <p:nvSpPr>
            <p:cNvPr id="35850" name="Rectángulo 306">
              <a:extLst>
                <a:ext uri="{FF2B5EF4-FFF2-40B4-BE49-F238E27FC236}">
                  <a16:creationId xmlns:a16="http://schemas.microsoft.com/office/drawing/2014/main" id="{0185328F-64F3-4784-AEF5-8D5423F0893A}"/>
                </a:ext>
              </a:extLst>
            </p:cNvPr>
            <p:cNvSpPr>
              <a:spLocks noChangeArrowheads="1"/>
            </p:cNvSpPr>
            <p:nvPr/>
          </p:nvSpPr>
          <p:spPr bwMode="auto">
            <a:xfrm>
              <a:off x="3024" y="1129"/>
              <a:ext cx="43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a:spcBef>
                  <a:spcPct val="0"/>
                </a:spcBef>
                <a:buClrTx/>
                <a:buFontTx/>
                <a:buNone/>
              </a:pPr>
              <a:r>
                <a:rPr lang="es-ES_tradnl" altLang="es-AR" sz="1108">
                  <a:solidFill>
                    <a:srgbClr val="000000"/>
                  </a:solidFill>
                </a:rPr>
                <a:t>Proveedor</a:t>
              </a:r>
              <a:endParaRPr lang="es-ES_tradnl" altLang="es-AR" sz="1108"/>
            </a:p>
          </p:txBody>
        </p:sp>
        <p:sp>
          <p:nvSpPr>
            <p:cNvPr id="35851" name="Rectángulo 307">
              <a:extLst>
                <a:ext uri="{FF2B5EF4-FFF2-40B4-BE49-F238E27FC236}">
                  <a16:creationId xmlns:a16="http://schemas.microsoft.com/office/drawing/2014/main" id="{6BA5C07F-D071-46D5-8A0A-D2D205A7AD67}"/>
                </a:ext>
              </a:extLst>
            </p:cNvPr>
            <p:cNvSpPr>
              <a:spLocks noChangeArrowheads="1"/>
            </p:cNvSpPr>
            <p:nvPr/>
          </p:nvSpPr>
          <p:spPr bwMode="auto">
            <a:xfrm>
              <a:off x="1573" y="1093"/>
              <a:ext cx="40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a:spcBef>
                  <a:spcPct val="0"/>
                </a:spcBef>
                <a:buClrTx/>
                <a:buFontTx/>
                <a:buNone/>
              </a:pPr>
              <a:r>
                <a:rPr lang="es-ES_tradnl" altLang="es-AR" sz="1108">
                  <a:solidFill>
                    <a:srgbClr val="000000"/>
                  </a:solidFill>
                </a:rPr>
                <a:t>Vendedor</a:t>
              </a:r>
              <a:endParaRPr lang="es-ES_tradnl" altLang="es-AR" sz="1108"/>
            </a:p>
          </p:txBody>
        </p:sp>
        <p:sp>
          <p:nvSpPr>
            <p:cNvPr id="35852" name="Rectángulo 308">
              <a:extLst>
                <a:ext uri="{FF2B5EF4-FFF2-40B4-BE49-F238E27FC236}">
                  <a16:creationId xmlns:a16="http://schemas.microsoft.com/office/drawing/2014/main" id="{3786A15E-B1F8-40D9-B34C-F6777B8E1EA6}"/>
                </a:ext>
              </a:extLst>
            </p:cNvPr>
            <p:cNvSpPr>
              <a:spLocks noChangeArrowheads="1"/>
            </p:cNvSpPr>
            <p:nvPr/>
          </p:nvSpPr>
          <p:spPr bwMode="auto">
            <a:xfrm>
              <a:off x="1562" y="2815"/>
              <a:ext cx="9" cy="84"/>
            </a:xfrm>
            <a:prstGeom prst="rect">
              <a:avLst/>
            </a:prstGeom>
            <a:solidFill>
              <a:srgbClr val="114F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5853" name="Rectángulo 309">
              <a:extLst>
                <a:ext uri="{FF2B5EF4-FFF2-40B4-BE49-F238E27FC236}">
                  <a16:creationId xmlns:a16="http://schemas.microsoft.com/office/drawing/2014/main" id="{44E2BF82-151E-4ACB-95A3-C40016E81B68}"/>
                </a:ext>
              </a:extLst>
            </p:cNvPr>
            <p:cNvSpPr>
              <a:spLocks noChangeArrowheads="1"/>
            </p:cNvSpPr>
            <p:nvPr/>
          </p:nvSpPr>
          <p:spPr bwMode="auto">
            <a:xfrm>
              <a:off x="1323" y="2813"/>
              <a:ext cx="7" cy="82"/>
            </a:xfrm>
            <a:prstGeom prst="rect">
              <a:avLst/>
            </a:prstGeom>
            <a:solidFill>
              <a:srgbClr val="114F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5854" name="Rectángulo 310">
              <a:extLst>
                <a:ext uri="{FF2B5EF4-FFF2-40B4-BE49-F238E27FC236}">
                  <a16:creationId xmlns:a16="http://schemas.microsoft.com/office/drawing/2014/main" id="{4E6857C4-3BB4-4363-A38F-ECC1D12ECB5E}"/>
                </a:ext>
              </a:extLst>
            </p:cNvPr>
            <p:cNvSpPr>
              <a:spLocks noChangeArrowheads="1"/>
            </p:cNvSpPr>
            <p:nvPr/>
          </p:nvSpPr>
          <p:spPr bwMode="auto">
            <a:xfrm>
              <a:off x="1308" y="2735"/>
              <a:ext cx="9" cy="82"/>
            </a:xfrm>
            <a:prstGeom prst="rect">
              <a:avLst/>
            </a:prstGeom>
            <a:solidFill>
              <a:srgbClr val="114F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5855" name="Rectángulo 311">
              <a:extLst>
                <a:ext uri="{FF2B5EF4-FFF2-40B4-BE49-F238E27FC236}">
                  <a16:creationId xmlns:a16="http://schemas.microsoft.com/office/drawing/2014/main" id="{2D12E9ED-A835-4B06-8565-199065006154}"/>
                </a:ext>
              </a:extLst>
            </p:cNvPr>
            <p:cNvSpPr>
              <a:spLocks noChangeArrowheads="1"/>
            </p:cNvSpPr>
            <p:nvPr/>
          </p:nvSpPr>
          <p:spPr bwMode="auto">
            <a:xfrm>
              <a:off x="1091" y="2814"/>
              <a:ext cx="8" cy="83"/>
            </a:xfrm>
            <a:prstGeom prst="rect">
              <a:avLst/>
            </a:prstGeom>
            <a:solidFill>
              <a:srgbClr val="114F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5856" name="Rectángulo 312">
              <a:extLst>
                <a:ext uri="{FF2B5EF4-FFF2-40B4-BE49-F238E27FC236}">
                  <a16:creationId xmlns:a16="http://schemas.microsoft.com/office/drawing/2014/main" id="{A2C3AE61-4E9E-4A41-A1E8-85B45812289B}"/>
                </a:ext>
              </a:extLst>
            </p:cNvPr>
            <p:cNvSpPr>
              <a:spLocks noChangeArrowheads="1"/>
            </p:cNvSpPr>
            <p:nvPr/>
          </p:nvSpPr>
          <p:spPr bwMode="auto">
            <a:xfrm>
              <a:off x="1059" y="2733"/>
              <a:ext cx="8" cy="83"/>
            </a:xfrm>
            <a:prstGeom prst="rect">
              <a:avLst/>
            </a:prstGeom>
            <a:solidFill>
              <a:srgbClr val="114F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5857" name="Rectángulo 313">
              <a:extLst>
                <a:ext uri="{FF2B5EF4-FFF2-40B4-BE49-F238E27FC236}">
                  <a16:creationId xmlns:a16="http://schemas.microsoft.com/office/drawing/2014/main" id="{3C5C283A-369E-4229-A237-A920D867ECB8}"/>
                </a:ext>
              </a:extLst>
            </p:cNvPr>
            <p:cNvSpPr>
              <a:spLocks noChangeArrowheads="1"/>
            </p:cNvSpPr>
            <p:nvPr/>
          </p:nvSpPr>
          <p:spPr bwMode="auto">
            <a:xfrm>
              <a:off x="1337" y="2701"/>
              <a:ext cx="169" cy="9"/>
            </a:xfrm>
            <a:prstGeom prst="rect">
              <a:avLst/>
            </a:prstGeom>
            <a:solidFill>
              <a:srgbClr val="114F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5858" name="Rectángulo 314">
              <a:extLst>
                <a:ext uri="{FF2B5EF4-FFF2-40B4-BE49-F238E27FC236}">
                  <a16:creationId xmlns:a16="http://schemas.microsoft.com/office/drawing/2014/main" id="{477159F3-FCD6-4388-B4DD-0187FE39FFD0}"/>
                </a:ext>
              </a:extLst>
            </p:cNvPr>
            <p:cNvSpPr>
              <a:spLocks noChangeArrowheads="1"/>
            </p:cNvSpPr>
            <p:nvPr/>
          </p:nvSpPr>
          <p:spPr bwMode="auto">
            <a:xfrm>
              <a:off x="1033" y="2810"/>
              <a:ext cx="613" cy="11"/>
            </a:xfrm>
            <a:prstGeom prst="rect">
              <a:avLst/>
            </a:prstGeom>
            <a:solidFill>
              <a:srgbClr val="114F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nvGrpSpPr>
            <p:cNvPr id="35859" name="Grupo 315">
              <a:extLst>
                <a:ext uri="{FF2B5EF4-FFF2-40B4-BE49-F238E27FC236}">
                  <a16:creationId xmlns:a16="http://schemas.microsoft.com/office/drawing/2014/main" id="{A5CEE20E-56E1-4392-9F18-97CCC0F416E8}"/>
                </a:ext>
              </a:extLst>
            </p:cNvPr>
            <p:cNvGrpSpPr>
              <a:grpSpLocks/>
            </p:cNvGrpSpPr>
            <p:nvPr/>
          </p:nvGrpSpPr>
          <p:grpSpPr bwMode="auto">
            <a:xfrm>
              <a:off x="1025" y="2862"/>
              <a:ext cx="147" cy="158"/>
              <a:chOff x="1025" y="2862"/>
              <a:chExt cx="147" cy="158"/>
            </a:xfrm>
          </p:grpSpPr>
          <p:grpSp>
            <p:nvGrpSpPr>
              <p:cNvPr id="37535" name="Grupo 316">
                <a:extLst>
                  <a:ext uri="{FF2B5EF4-FFF2-40B4-BE49-F238E27FC236}">
                    <a16:creationId xmlns:a16="http://schemas.microsoft.com/office/drawing/2014/main" id="{29CAD843-7440-4D33-8312-0D947BD9B8A1}"/>
                  </a:ext>
                </a:extLst>
              </p:cNvPr>
              <p:cNvGrpSpPr>
                <a:grpSpLocks/>
              </p:cNvGrpSpPr>
              <p:nvPr/>
            </p:nvGrpSpPr>
            <p:grpSpPr bwMode="auto">
              <a:xfrm>
                <a:off x="1034" y="2963"/>
                <a:ext cx="131" cy="46"/>
                <a:chOff x="1034" y="2963"/>
                <a:chExt cx="131" cy="46"/>
              </a:xfrm>
            </p:grpSpPr>
            <p:sp>
              <p:nvSpPr>
                <p:cNvPr id="37548" name="Rectángulo 317">
                  <a:extLst>
                    <a:ext uri="{FF2B5EF4-FFF2-40B4-BE49-F238E27FC236}">
                      <a16:creationId xmlns:a16="http://schemas.microsoft.com/office/drawing/2014/main" id="{252D2B92-2EAD-4BD9-8F13-823E69D6A612}"/>
                    </a:ext>
                  </a:extLst>
                </p:cNvPr>
                <p:cNvSpPr>
                  <a:spLocks noChangeArrowheads="1"/>
                </p:cNvSpPr>
                <p:nvPr/>
              </p:nvSpPr>
              <p:spPr bwMode="auto">
                <a:xfrm>
                  <a:off x="1034" y="2963"/>
                  <a:ext cx="131" cy="46"/>
                </a:xfrm>
                <a:prstGeom prst="rect">
                  <a:avLst/>
                </a:prstGeom>
                <a:solidFill>
                  <a:srgbClr val="FFFFFF"/>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549" name="Rectángulo 318">
                  <a:extLst>
                    <a:ext uri="{FF2B5EF4-FFF2-40B4-BE49-F238E27FC236}">
                      <a16:creationId xmlns:a16="http://schemas.microsoft.com/office/drawing/2014/main" id="{1C1F6574-1E77-4843-B11E-C75722496409}"/>
                    </a:ext>
                  </a:extLst>
                </p:cNvPr>
                <p:cNvSpPr>
                  <a:spLocks noChangeArrowheads="1"/>
                </p:cNvSpPr>
                <p:nvPr/>
              </p:nvSpPr>
              <p:spPr bwMode="auto">
                <a:xfrm>
                  <a:off x="1109" y="2972"/>
                  <a:ext cx="43" cy="18"/>
                </a:xfrm>
                <a:prstGeom prst="rect">
                  <a:avLst/>
                </a:prstGeom>
                <a:solidFill>
                  <a:srgbClr val="808080"/>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7536" name="Grupo 319">
                <a:extLst>
                  <a:ext uri="{FF2B5EF4-FFF2-40B4-BE49-F238E27FC236}">
                    <a16:creationId xmlns:a16="http://schemas.microsoft.com/office/drawing/2014/main" id="{D99A8E1F-2609-46E0-859E-9AF5C8E21E8D}"/>
                  </a:ext>
                </a:extLst>
              </p:cNvPr>
              <p:cNvGrpSpPr>
                <a:grpSpLocks/>
              </p:cNvGrpSpPr>
              <p:nvPr/>
            </p:nvGrpSpPr>
            <p:grpSpPr bwMode="auto">
              <a:xfrm>
                <a:off x="1025" y="2989"/>
                <a:ext cx="147" cy="31"/>
                <a:chOff x="1025" y="2989"/>
                <a:chExt cx="147" cy="31"/>
              </a:xfrm>
            </p:grpSpPr>
            <p:sp>
              <p:nvSpPr>
                <p:cNvPr id="37545" name="Forma libre 320">
                  <a:extLst>
                    <a:ext uri="{FF2B5EF4-FFF2-40B4-BE49-F238E27FC236}">
                      <a16:creationId xmlns:a16="http://schemas.microsoft.com/office/drawing/2014/main" id="{0DB3F2D0-0227-49A6-9BD4-8161747DA92C}"/>
                    </a:ext>
                  </a:extLst>
                </p:cNvPr>
                <p:cNvSpPr>
                  <a:spLocks/>
                </p:cNvSpPr>
                <p:nvPr/>
              </p:nvSpPr>
              <p:spPr bwMode="auto">
                <a:xfrm>
                  <a:off x="1025" y="2989"/>
                  <a:ext cx="147" cy="31"/>
                </a:xfrm>
                <a:custGeom>
                  <a:avLst/>
                  <a:gdLst>
                    <a:gd name="T0" fmla="*/ 1 w 294"/>
                    <a:gd name="T1" fmla="*/ 0 h 64"/>
                    <a:gd name="T2" fmla="*/ 1 w 294"/>
                    <a:gd name="T3" fmla="*/ 0 h 64"/>
                    <a:gd name="T4" fmla="*/ 1 w 294"/>
                    <a:gd name="T5" fmla="*/ 0 h 64"/>
                    <a:gd name="T6" fmla="*/ 1 w 294"/>
                    <a:gd name="T7" fmla="*/ 0 h 64"/>
                    <a:gd name="T8" fmla="*/ 1 w 294"/>
                    <a:gd name="T9" fmla="*/ 0 h 64"/>
                    <a:gd name="T10" fmla="*/ 1 w 294"/>
                    <a:gd name="T11" fmla="*/ 0 h 64"/>
                    <a:gd name="T12" fmla="*/ 1 w 294"/>
                    <a:gd name="T13" fmla="*/ 0 h 64"/>
                    <a:gd name="T14" fmla="*/ 1 w 294"/>
                    <a:gd name="T15" fmla="*/ 0 h 64"/>
                    <a:gd name="T16" fmla="*/ 0 w 294"/>
                    <a:gd name="T17" fmla="*/ 0 h 64"/>
                    <a:gd name="T18" fmla="*/ 1 w 294"/>
                    <a:gd name="T19" fmla="*/ 0 h 64"/>
                    <a:gd name="T20" fmla="*/ 1 w 294"/>
                    <a:gd name="T21" fmla="*/ 0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4"/>
                    <a:gd name="T34" fmla="*/ 0 h 64"/>
                    <a:gd name="T35" fmla="*/ 294 w 294"/>
                    <a:gd name="T36" fmla="*/ 64 h 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4" h="64">
                      <a:moveTo>
                        <a:pt x="37" y="0"/>
                      </a:moveTo>
                      <a:lnTo>
                        <a:pt x="259" y="0"/>
                      </a:lnTo>
                      <a:lnTo>
                        <a:pt x="294" y="58"/>
                      </a:lnTo>
                      <a:lnTo>
                        <a:pt x="294" y="61"/>
                      </a:lnTo>
                      <a:lnTo>
                        <a:pt x="293" y="62"/>
                      </a:lnTo>
                      <a:lnTo>
                        <a:pt x="291" y="64"/>
                      </a:lnTo>
                      <a:lnTo>
                        <a:pt x="4" y="64"/>
                      </a:lnTo>
                      <a:lnTo>
                        <a:pt x="1" y="62"/>
                      </a:lnTo>
                      <a:lnTo>
                        <a:pt x="0" y="59"/>
                      </a:lnTo>
                      <a:lnTo>
                        <a:pt x="1" y="56"/>
                      </a:lnTo>
                      <a:lnTo>
                        <a:pt x="37" y="0"/>
                      </a:lnTo>
                      <a:close/>
                    </a:path>
                  </a:pathLst>
                </a:custGeom>
                <a:solidFill>
                  <a:srgbClr val="FFFFFF"/>
                </a:solidFill>
                <a:ln w="9525">
                  <a:solidFill>
                    <a:srgbClr val="000000"/>
                  </a:solidFill>
                  <a:round/>
                  <a:headEnd/>
                  <a:tailEnd/>
                </a:ln>
              </p:spPr>
              <p:txBody>
                <a:bodyPr/>
                <a:lstStyle/>
                <a:p>
                  <a:endParaRPr lang="es-AR" sz="1662"/>
                </a:p>
              </p:txBody>
            </p:sp>
            <p:sp>
              <p:nvSpPr>
                <p:cNvPr id="37546" name="Forma libre 321">
                  <a:extLst>
                    <a:ext uri="{FF2B5EF4-FFF2-40B4-BE49-F238E27FC236}">
                      <a16:creationId xmlns:a16="http://schemas.microsoft.com/office/drawing/2014/main" id="{33B8A2F0-3C9D-45A2-BE9B-5F9FB40070E8}"/>
                    </a:ext>
                  </a:extLst>
                </p:cNvPr>
                <p:cNvSpPr>
                  <a:spLocks/>
                </p:cNvSpPr>
                <p:nvPr/>
              </p:nvSpPr>
              <p:spPr bwMode="auto">
                <a:xfrm>
                  <a:off x="1033" y="2994"/>
                  <a:ext cx="98" cy="21"/>
                </a:xfrm>
                <a:custGeom>
                  <a:avLst/>
                  <a:gdLst>
                    <a:gd name="T0" fmla="*/ 0 w 197"/>
                    <a:gd name="T1" fmla="*/ 0 h 42"/>
                    <a:gd name="T2" fmla="*/ 0 w 197"/>
                    <a:gd name="T3" fmla="*/ 0 h 42"/>
                    <a:gd name="T4" fmla="*/ 0 w 197"/>
                    <a:gd name="T5" fmla="*/ 1 h 42"/>
                    <a:gd name="T6" fmla="*/ 0 w 197"/>
                    <a:gd name="T7" fmla="*/ 1 h 42"/>
                    <a:gd name="T8" fmla="*/ 0 w 197"/>
                    <a:gd name="T9" fmla="*/ 0 h 42"/>
                    <a:gd name="T10" fmla="*/ 0 60000 65536"/>
                    <a:gd name="T11" fmla="*/ 0 60000 65536"/>
                    <a:gd name="T12" fmla="*/ 0 60000 65536"/>
                    <a:gd name="T13" fmla="*/ 0 60000 65536"/>
                    <a:gd name="T14" fmla="*/ 0 60000 65536"/>
                    <a:gd name="T15" fmla="*/ 0 w 197"/>
                    <a:gd name="T16" fmla="*/ 0 h 42"/>
                    <a:gd name="T17" fmla="*/ 197 w 197"/>
                    <a:gd name="T18" fmla="*/ 42 h 42"/>
                  </a:gdLst>
                  <a:ahLst/>
                  <a:cxnLst>
                    <a:cxn ang="T10">
                      <a:pos x="T0" y="T1"/>
                    </a:cxn>
                    <a:cxn ang="T11">
                      <a:pos x="T2" y="T3"/>
                    </a:cxn>
                    <a:cxn ang="T12">
                      <a:pos x="T4" y="T5"/>
                    </a:cxn>
                    <a:cxn ang="T13">
                      <a:pos x="T6" y="T7"/>
                    </a:cxn>
                    <a:cxn ang="T14">
                      <a:pos x="T8" y="T9"/>
                    </a:cxn>
                  </a:cxnLst>
                  <a:rect l="T15" t="T16" r="T17" b="T18"/>
                  <a:pathLst>
                    <a:path w="197" h="42">
                      <a:moveTo>
                        <a:pt x="27" y="0"/>
                      </a:moveTo>
                      <a:lnTo>
                        <a:pt x="188" y="0"/>
                      </a:lnTo>
                      <a:lnTo>
                        <a:pt x="197" y="42"/>
                      </a:lnTo>
                      <a:lnTo>
                        <a:pt x="0" y="42"/>
                      </a:lnTo>
                      <a:lnTo>
                        <a:pt x="27" y="0"/>
                      </a:lnTo>
                      <a:close/>
                    </a:path>
                  </a:pathLst>
                </a:custGeom>
                <a:solidFill>
                  <a:srgbClr val="FFFFFF"/>
                </a:solidFill>
                <a:ln w="9525">
                  <a:solidFill>
                    <a:srgbClr val="000000"/>
                  </a:solidFill>
                  <a:round/>
                  <a:headEnd/>
                  <a:tailEnd/>
                </a:ln>
              </p:spPr>
              <p:txBody>
                <a:bodyPr/>
                <a:lstStyle/>
                <a:p>
                  <a:endParaRPr lang="es-AR" sz="1662"/>
                </a:p>
              </p:txBody>
            </p:sp>
            <p:sp>
              <p:nvSpPr>
                <p:cNvPr id="37547" name="Forma libre 322">
                  <a:extLst>
                    <a:ext uri="{FF2B5EF4-FFF2-40B4-BE49-F238E27FC236}">
                      <a16:creationId xmlns:a16="http://schemas.microsoft.com/office/drawing/2014/main" id="{86DD0FFB-57FC-4695-8BE7-EE7DD38281BD}"/>
                    </a:ext>
                  </a:extLst>
                </p:cNvPr>
                <p:cNvSpPr>
                  <a:spLocks/>
                </p:cNvSpPr>
                <p:nvPr/>
              </p:nvSpPr>
              <p:spPr bwMode="auto">
                <a:xfrm>
                  <a:off x="1134" y="2994"/>
                  <a:ext cx="31" cy="21"/>
                </a:xfrm>
                <a:custGeom>
                  <a:avLst/>
                  <a:gdLst>
                    <a:gd name="T0" fmla="*/ 0 w 60"/>
                    <a:gd name="T1" fmla="*/ 0 h 42"/>
                    <a:gd name="T2" fmla="*/ 1 w 60"/>
                    <a:gd name="T3" fmla="*/ 0 h 42"/>
                    <a:gd name="T4" fmla="*/ 1 w 60"/>
                    <a:gd name="T5" fmla="*/ 1 h 42"/>
                    <a:gd name="T6" fmla="*/ 1 w 60"/>
                    <a:gd name="T7" fmla="*/ 1 h 42"/>
                    <a:gd name="T8" fmla="*/ 0 w 60"/>
                    <a:gd name="T9" fmla="*/ 0 h 42"/>
                    <a:gd name="T10" fmla="*/ 0 60000 65536"/>
                    <a:gd name="T11" fmla="*/ 0 60000 65536"/>
                    <a:gd name="T12" fmla="*/ 0 60000 65536"/>
                    <a:gd name="T13" fmla="*/ 0 60000 65536"/>
                    <a:gd name="T14" fmla="*/ 0 60000 65536"/>
                    <a:gd name="T15" fmla="*/ 0 w 60"/>
                    <a:gd name="T16" fmla="*/ 0 h 42"/>
                    <a:gd name="T17" fmla="*/ 60 w 60"/>
                    <a:gd name="T18" fmla="*/ 42 h 42"/>
                  </a:gdLst>
                  <a:ahLst/>
                  <a:cxnLst>
                    <a:cxn ang="T10">
                      <a:pos x="T0" y="T1"/>
                    </a:cxn>
                    <a:cxn ang="T11">
                      <a:pos x="T2" y="T3"/>
                    </a:cxn>
                    <a:cxn ang="T12">
                      <a:pos x="T4" y="T5"/>
                    </a:cxn>
                    <a:cxn ang="T13">
                      <a:pos x="T6" y="T7"/>
                    </a:cxn>
                    <a:cxn ang="T14">
                      <a:pos x="T8" y="T9"/>
                    </a:cxn>
                  </a:cxnLst>
                  <a:rect l="T15" t="T16" r="T17" b="T18"/>
                  <a:pathLst>
                    <a:path w="60" h="42">
                      <a:moveTo>
                        <a:pt x="0" y="0"/>
                      </a:moveTo>
                      <a:lnTo>
                        <a:pt x="35" y="0"/>
                      </a:lnTo>
                      <a:lnTo>
                        <a:pt x="60" y="42"/>
                      </a:lnTo>
                      <a:lnTo>
                        <a:pt x="11" y="42"/>
                      </a:lnTo>
                      <a:lnTo>
                        <a:pt x="0" y="0"/>
                      </a:lnTo>
                      <a:close/>
                    </a:path>
                  </a:pathLst>
                </a:custGeom>
                <a:solidFill>
                  <a:srgbClr val="FFFFFF"/>
                </a:solidFill>
                <a:ln w="9525">
                  <a:solidFill>
                    <a:srgbClr val="000000"/>
                  </a:solidFill>
                  <a:round/>
                  <a:headEnd/>
                  <a:tailEnd/>
                </a:ln>
              </p:spPr>
              <p:txBody>
                <a:bodyPr/>
                <a:lstStyle/>
                <a:p>
                  <a:endParaRPr lang="es-AR" sz="1662"/>
                </a:p>
              </p:txBody>
            </p:sp>
          </p:grpSp>
          <p:grpSp>
            <p:nvGrpSpPr>
              <p:cNvPr id="37537" name="Grupo 323">
                <a:extLst>
                  <a:ext uri="{FF2B5EF4-FFF2-40B4-BE49-F238E27FC236}">
                    <a16:creationId xmlns:a16="http://schemas.microsoft.com/office/drawing/2014/main" id="{FA31D709-7B52-4690-8C40-998FFB66B262}"/>
                  </a:ext>
                </a:extLst>
              </p:cNvPr>
              <p:cNvGrpSpPr>
                <a:grpSpLocks/>
              </p:cNvGrpSpPr>
              <p:nvPr/>
            </p:nvGrpSpPr>
            <p:grpSpPr bwMode="auto">
              <a:xfrm>
                <a:off x="1052" y="2862"/>
                <a:ext cx="94" cy="95"/>
                <a:chOff x="1052" y="2862"/>
                <a:chExt cx="94" cy="95"/>
              </a:xfrm>
            </p:grpSpPr>
            <p:sp>
              <p:nvSpPr>
                <p:cNvPr id="37538" name="Rectángulo 324">
                  <a:extLst>
                    <a:ext uri="{FF2B5EF4-FFF2-40B4-BE49-F238E27FC236}">
                      <a16:creationId xmlns:a16="http://schemas.microsoft.com/office/drawing/2014/main" id="{9976D3F8-28A0-4897-ADF1-84A0EB9DCB5A}"/>
                    </a:ext>
                  </a:extLst>
                </p:cNvPr>
                <p:cNvSpPr>
                  <a:spLocks noChangeArrowheads="1"/>
                </p:cNvSpPr>
                <p:nvPr/>
              </p:nvSpPr>
              <p:spPr bwMode="auto">
                <a:xfrm>
                  <a:off x="1052" y="2862"/>
                  <a:ext cx="94" cy="95"/>
                </a:xfrm>
                <a:prstGeom prst="rect">
                  <a:avLst/>
                </a:prstGeom>
                <a:solidFill>
                  <a:srgbClr val="FFFFFF"/>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539" name="Rectángulo 325">
                  <a:extLst>
                    <a:ext uri="{FF2B5EF4-FFF2-40B4-BE49-F238E27FC236}">
                      <a16:creationId xmlns:a16="http://schemas.microsoft.com/office/drawing/2014/main" id="{07B36932-E4E9-48A4-9342-CEA605F0E3B2}"/>
                    </a:ext>
                  </a:extLst>
                </p:cNvPr>
                <p:cNvSpPr>
                  <a:spLocks noChangeArrowheads="1"/>
                </p:cNvSpPr>
                <p:nvPr/>
              </p:nvSpPr>
              <p:spPr bwMode="auto">
                <a:xfrm>
                  <a:off x="1058" y="2871"/>
                  <a:ext cx="83" cy="80"/>
                </a:xfrm>
                <a:prstGeom prst="rect">
                  <a:avLst/>
                </a:prstGeom>
                <a:solidFill>
                  <a:srgbClr val="114FFB"/>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540" name="Rectángulo 326">
                  <a:extLst>
                    <a:ext uri="{FF2B5EF4-FFF2-40B4-BE49-F238E27FC236}">
                      <a16:creationId xmlns:a16="http://schemas.microsoft.com/office/drawing/2014/main" id="{4263DBD6-98F5-41E9-A155-897B6D772627}"/>
                    </a:ext>
                  </a:extLst>
                </p:cNvPr>
                <p:cNvSpPr>
                  <a:spLocks noChangeArrowheads="1"/>
                </p:cNvSpPr>
                <p:nvPr/>
              </p:nvSpPr>
              <p:spPr bwMode="auto">
                <a:xfrm>
                  <a:off x="1132" y="2871"/>
                  <a:ext cx="9" cy="80"/>
                </a:xfrm>
                <a:prstGeom prst="rect">
                  <a:avLst/>
                </a:prstGeom>
                <a:solidFill>
                  <a:srgbClr val="FFFFFF"/>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541" name="Rectángulo 327">
                  <a:extLst>
                    <a:ext uri="{FF2B5EF4-FFF2-40B4-BE49-F238E27FC236}">
                      <a16:creationId xmlns:a16="http://schemas.microsoft.com/office/drawing/2014/main" id="{40B38B12-F9A0-4F72-9EE1-4D12C76BAAC2}"/>
                    </a:ext>
                  </a:extLst>
                </p:cNvPr>
                <p:cNvSpPr>
                  <a:spLocks noChangeArrowheads="1"/>
                </p:cNvSpPr>
                <p:nvPr/>
              </p:nvSpPr>
              <p:spPr bwMode="auto">
                <a:xfrm>
                  <a:off x="1134" y="2874"/>
                  <a:ext cx="3" cy="1"/>
                </a:xfrm>
                <a:prstGeom prst="rect">
                  <a:avLst/>
                </a:prstGeom>
                <a:solidFill>
                  <a:srgbClr val="FFFFFF"/>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542" name="Elipse 328">
                  <a:extLst>
                    <a:ext uri="{FF2B5EF4-FFF2-40B4-BE49-F238E27FC236}">
                      <a16:creationId xmlns:a16="http://schemas.microsoft.com/office/drawing/2014/main" id="{1F38367B-A967-4986-B5F1-4BF8D27130FF}"/>
                    </a:ext>
                  </a:extLst>
                </p:cNvPr>
                <p:cNvSpPr>
                  <a:spLocks noChangeArrowheads="1"/>
                </p:cNvSpPr>
                <p:nvPr/>
              </p:nvSpPr>
              <p:spPr bwMode="auto">
                <a:xfrm>
                  <a:off x="1134" y="2911"/>
                  <a:ext cx="1" cy="1"/>
                </a:xfrm>
                <a:prstGeom prst="ellipse">
                  <a:avLst/>
                </a:prstGeom>
                <a:solidFill>
                  <a:srgbClr val="FFFFFF"/>
                </a:solidFill>
                <a:ln w="9525">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543" name="Elipse 329">
                  <a:extLst>
                    <a:ext uri="{FF2B5EF4-FFF2-40B4-BE49-F238E27FC236}">
                      <a16:creationId xmlns:a16="http://schemas.microsoft.com/office/drawing/2014/main" id="{501055C5-E1F0-4A7E-BB18-549F8C2E795C}"/>
                    </a:ext>
                  </a:extLst>
                </p:cNvPr>
                <p:cNvSpPr>
                  <a:spLocks noChangeArrowheads="1"/>
                </p:cNvSpPr>
                <p:nvPr/>
              </p:nvSpPr>
              <p:spPr bwMode="auto">
                <a:xfrm>
                  <a:off x="1134" y="2927"/>
                  <a:ext cx="1" cy="1"/>
                </a:xfrm>
                <a:prstGeom prst="ellipse">
                  <a:avLst/>
                </a:prstGeom>
                <a:solidFill>
                  <a:srgbClr val="FFFFFF"/>
                </a:solidFill>
                <a:ln w="9525">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544" name="Elipse 330">
                  <a:extLst>
                    <a:ext uri="{FF2B5EF4-FFF2-40B4-BE49-F238E27FC236}">
                      <a16:creationId xmlns:a16="http://schemas.microsoft.com/office/drawing/2014/main" id="{ED2ADC2A-E1AA-46BF-813E-E239648B4B96}"/>
                    </a:ext>
                  </a:extLst>
                </p:cNvPr>
                <p:cNvSpPr>
                  <a:spLocks noChangeArrowheads="1"/>
                </p:cNvSpPr>
                <p:nvPr/>
              </p:nvSpPr>
              <p:spPr bwMode="auto">
                <a:xfrm>
                  <a:off x="1134" y="2940"/>
                  <a:ext cx="1" cy="2"/>
                </a:xfrm>
                <a:prstGeom prst="ellipse">
                  <a:avLst/>
                </a:prstGeom>
                <a:solidFill>
                  <a:srgbClr val="FFFFFF"/>
                </a:solidFill>
                <a:ln w="9525">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grpSp>
          <p:nvGrpSpPr>
            <p:cNvPr id="35860" name="Grupo 331">
              <a:extLst>
                <a:ext uri="{FF2B5EF4-FFF2-40B4-BE49-F238E27FC236}">
                  <a16:creationId xmlns:a16="http://schemas.microsoft.com/office/drawing/2014/main" id="{DF0E00E2-FFFE-4B9C-8C42-AD5B95DC2BB9}"/>
                </a:ext>
              </a:extLst>
            </p:cNvPr>
            <p:cNvGrpSpPr>
              <a:grpSpLocks/>
            </p:cNvGrpSpPr>
            <p:nvPr/>
          </p:nvGrpSpPr>
          <p:grpSpPr bwMode="auto">
            <a:xfrm>
              <a:off x="1251" y="2688"/>
              <a:ext cx="120" cy="53"/>
              <a:chOff x="1251" y="2688"/>
              <a:chExt cx="120" cy="53"/>
            </a:xfrm>
          </p:grpSpPr>
          <p:sp>
            <p:nvSpPr>
              <p:cNvPr id="37527" name="Rectángulo 332">
                <a:extLst>
                  <a:ext uri="{FF2B5EF4-FFF2-40B4-BE49-F238E27FC236}">
                    <a16:creationId xmlns:a16="http://schemas.microsoft.com/office/drawing/2014/main" id="{D044326A-9465-4C1D-9E9A-DA6874E2CA5E}"/>
                  </a:ext>
                </a:extLst>
              </p:cNvPr>
              <p:cNvSpPr>
                <a:spLocks noChangeArrowheads="1"/>
              </p:cNvSpPr>
              <p:nvPr/>
            </p:nvSpPr>
            <p:spPr bwMode="auto">
              <a:xfrm>
                <a:off x="1253" y="2693"/>
                <a:ext cx="116" cy="46"/>
              </a:xfrm>
              <a:prstGeom prst="rect">
                <a:avLst/>
              </a:prstGeom>
              <a:solidFill>
                <a:srgbClr val="C0C0C0"/>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528" name="Rectángulo 333">
                <a:extLst>
                  <a:ext uri="{FF2B5EF4-FFF2-40B4-BE49-F238E27FC236}">
                    <a16:creationId xmlns:a16="http://schemas.microsoft.com/office/drawing/2014/main" id="{DED181EB-31A5-4823-A4E8-5E36B07EF652}"/>
                  </a:ext>
                </a:extLst>
              </p:cNvPr>
              <p:cNvSpPr>
                <a:spLocks noChangeArrowheads="1"/>
              </p:cNvSpPr>
              <p:nvPr/>
            </p:nvSpPr>
            <p:spPr bwMode="auto">
              <a:xfrm>
                <a:off x="1251" y="2725"/>
                <a:ext cx="12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nvGrpSpPr>
              <p:cNvPr id="37529" name="Grupo 334">
                <a:extLst>
                  <a:ext uri="{FF2B5EF4-FFF2-40B4-BE49-F238E27FC236}">
                    <a16:creationId xmlns:a16="http://schemas.microsoft.com/office/drawing/2014/main" id="{4E1FAC20-1D4B-4F04-8024-8CB71F962866}"/>
                  </a:ext>
                </a:extLst>
              </p:cNvPr>
              <p:cNvGrpSpPr>
                <a:grpSpLocks/>
              </p:cNvGrpSpPr>
              <p:nvPr/>
            </p:nvGrpSpPr>
            <p:grpSpPr bwMode="auto">
              <a:xfrm>
                <a:off x="1320" y="2727"/>
                <a:ext cx="32" cy="14"/>
                <a:chOff x="1320" y="2727"/>
                <a:chExt cx="32" cy="14"/>
              </a:xfrm>
            </p:grpSpPr>
            <p:sp>
              <p:nvSpPr>
                <p:cNvPr id="37531" name="Rectángulo 335">
                  <a:extLst>
                    <a:ext uri="{FF2B5EF4-FFF2-40B4-BE49-F238E27FC236}">
                      <a16:creationId xmlns:a16="http://schemas.microsoft.com/office/drawing/2014/main" id="{302A78A2-5753-484A-A204-7E3CCF64C99A}"/>
                    </a:ext>
                  </a:extLst>
                </p:cNvPr>
                <p:cNvSpPr>
                  <a:spLocks noChangeArrowheads="1"/>
                </p:cNvSpPr>
                <p:nvPr/>
              </p:nvSpPr>
              <p:spPr bwMode="auto">
                <a:xfrm>
                  <a:off x="1320" y="2727"/>
                  <a:ext cx="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532" name="Rectángulo 336">
                  <a:extLst>
                    <a:ext uri="{FF2B5EF4-FFF2-40B4-BE49-F238E27FC236}">
                      <a16:creationId xmlns:a16="http://schemas.microsoft.com/office/drawing/2014/main" id="{0BC70BD9-646F-4F2A-B443-AD3134946CE5}"/>
                    </a:ext>
                  </a:extLst>
                </p:cNvPr>
                <p:cNvSpPr>
                  <a:spLocks noChangeArrowheads="1"/>
                </p:cNvSpPr>
                <p:nvPr/>
              </p:nvSpPr>
              <p:spPr bwMode="auto">
                <a:xfrm>
                  <a:off x="1330" y="2727"/>
                  <a:ext cx="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533" name="Rectángulo 337">
                  <a:extLst>
                    <a:ext uri="{FF2B5EF4-FFF2-40B4-BE49-F238E27FC236}">
                      <a16:creationId xmlns:a16="http://schemas.microsoft.com/office/drawing/2014/main" id="{10656454-BFCE-42EB-B789-8E4176C254B3}"/>
                    </a:ext>
                  </a:extLst>
                </p:cNvPr>
                <p:cNvSpPr>
                  <a:spLocks noChangeArrowheads="1"/>
                </p:cNvSpPr>
                <p:nvPr/>
              </p:nvSpPr>
              <p:spPr bwMode="auto">
                <a:xfrm>
                  <a:off x="1339" y="2727"/>
                  <a:ext cx="4"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534" name="Rectángulo 338">
                  <a:extLst>
                    <a:ext uri="{FF2B5EF4-FFF2-40B4-BE49-F238E27FC236}">
                      <a16:creationId xmlns:a16="http://schemas.microsoft.com/office/drawing/2014/main" id="{BF815D9A-FD86-47D1-B1C2-D780D741D61A}"/>
                    </a:ext>
                  </a:extLst>
                </p:cNvPr>
                <p:cNvSpPr>
                  <a:spLocks noChangeArrowheads="1"/>
                </p:cNvSpPr>
                <p:nvPr/>
              </p:nvSpPr>
              <p:spPr bwMode="auto">
                <a:xfrm>
                  <a:off x="1348" y="2727"/>
                  <a:ext cx="4"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sp>
            <p:nvSpPr>
              <p:cNvPr id="37530" name="Rectángulo 339">
                <a:extLst>
                  <a:ext uri="{FF2B5EF4-FFF2-40B4-BE49-F238E27FC236}">
                    <a16:creationId xmlns:a16="http://schemas.microsoft.com/office/drawing/2014/main" id="{06D0C2E1-004E-4BBF-A386-279B7D2B4066}"/>
                  </a:ext>
                </a:extLst>
              </p:cNvPr>
              <p:cNvSpPr>
                <a:spLocks noChangeArrowheads="1"/>
              </p:cNvSpPr>
              <p:nvPr/>
            </p:nvSpPr>
            <p:spPr bwMode="auto">
              <a:xfrm>
                <a:off x="1266" y="2688"/>
                <a:ext cx="4"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5861" name="Grupo 340">
              <a:extLst>
                <a:ext uri="{FF2B5EF4-FFF2-40B4-BE49-F238E27FC236}">
                  <a16:creationId xmlns:a16="http://schemas.microsoft.com/office/drawing/2014/main" id="{48F74AFC-C9E4-4565-B588-E1DFBAD74975}"/>
                </a:ext>
              </a:extLst>
            </p:cNvPr>
            <p:cNvGrpSpPr>
              <a:grpSpLocks/>
            </p:cNvGrpSpPr>
            <p:nvPr/>
          </p:nvGrpSpPr>
          <p:grpSpPr bwMode="auto">
            <a:xfrm>
              <a:off x="1487" y="2634"/>
              <a:ext cx="170" cy="105"/>
              <a:chOff x="1487" y="2634"/>
              <a:chExt cx="170" cy="105"/>
            </a:xfrm>
          </p:grpSpPr>
          <p:grpSp>
            <p:nvGrpSpPr>
              <p:cNvPr id="37516" name="Grupo 341">
                <a:extLst>
                  <a:ext uri="{FF2B5EF4-FFF2-40B4-BE49-F238E27FC236}">
                    <a16:creationId xmlns:a16="http://schemas.microsoft.com/office/drawing/2014/main" id="{BDD12A43-6569-4C52-B4C8-AF2BF81BC2A8}"/>
                  </a:ext>
                </a:extLst>
              </p:cNvPr>
              <p:cNvGrpSpPr>
                <a:grpSpLocks/>
              </p:cNvGrpSpPr>
              <p:nvPr/>
            </p:nvGrpSpPr>
            <p:grpSpPr bwMode="auto">
              <a:xfrm>
                <a:off x="1487" y="2634"/>
                <a:ext cx="170" cy="105"/>
                <a:chOff x="1487" y="2634"/>
                <a:chExt cx="170" cy="105"/>
              </a:xfrm>
            </p:grpSpPr>
            <p:sp>
              <p:nvSpPr>
                <p:cNvPr id="37520" name="Rectángulo 342">
                  <a:extLst>
                    <a:ext uri="{FF2B5EF4-FFF2-40B4-BE49-F238E27FC236}">
                      <a16:creationId xmlns:a16="http://schemas.microsoft.com/office/drawing/2014/main" id="{8E994AB1-534E-44D3-B405-E99E4BE2604B}"/>
                    </a:ext>
                  </a:extLst>
                </p:cNvPr>
                <p:cNvSpPr>
                  <a:spLocks noChangeArrowheads="1"/>
                </p:cNvSpPr>
                <p:nvPr/>
              </p:nvSpPr>
              <p:spPr bwMode="auto">
                <a:xfrm>
                  <a:off x="1495" y="2693"/>
                  <a:ext cx="132" cy="46"/>
                </a:xfrm>
                <a:prstGeom prst="rect">
                  <a:avLst/>
                </a:prstGeom>
                <a:solidFill>
                  <a:srgbClr val="FFFFFF"/>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521" name="Rectángulo 343">
                  <a:extLst>
                    <a:ext uri="{FF2B5EF4-FFF2-40B4-BE49-F238E27FC236}">
                      <a16:creationId xmlns:a16="http://schemas.microsoft.com/office/drawing/2014/main" id="{A1275F85-8FD7-477C-ADF9-44577273553A}"/>
                    </a:ext>
                  </a:extLst>
                </p:cNvPr>
                <p:cNvSpPr>
                  <a:spLocks noChangeArrowheads="1"/>
                </p:cNvSpPr>
                <p:nvPr/>
              </p:nvSpPr>
              <p:spPr bwMode="auto">
                <a:xfrm>
                  <a:off x="1510" y="2724"/>
                  <a:ext cx="104" cy="14"/>
                </a:xfrm>
                <a:prstGeom prst="rect">
                  <a:avLst/>
                </a:prstGeom>
                <a:solidFill>
                  <a:srgbClr val="FFFFFF"/>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522" name="Forma libre 344">
                  <a:extLst>
                    <a:ext uri="{FF2B5EF4-FFF2-40B4-BE49-F238E27FC236}">
                      <a16:creationId xmlns:a16="http://schemas.microsoft.com/office/drawing/2014/main" id="{263B0FF3-5DBC-4769-836B-A1E0E802535C}"/>
                    </a:ext>
                  </a:extLst>
                </p:cNvPr>
                <p:cNvSpPr>
                  <a:spLocks/>
                </p:cNvSpPr>
                <p:nvPr/>
              </p:nvSpPr>
              <p:spPr bwMode="auto">
                <a:xfrm>
                  <a:off x="1487" y="2637"/>
                  <a:ext cx="150" cy="53"/>
                </a:xfrm>
                <a:custGeom>
                  <a:avLst/>
                  <a:gdLst>
                    <a:gd name="T0" fmla="*/ 0 w 298"/>
                    <a:gd name="T1" fmla="*/ 1 h 106"/>
                    <a:gd name="T2" fmla="*/ 1 w 298"/>
                    <a:gd name="T3" fmla="*/ 1 h 106"/>
                    <a:gd name="T4" fmla="*/ 1 w 298"/>
                    <a:gd name="T5" fmla="*/ 1 h 106"/>
                    <a:gd name="T6" fmla="*/ 1 w 298"/>
                    <a:gd name="T7" fmla="*/ 1 h 106"/>
                    <a:gd name="T8" fmla="*/ 1 w 298"/>
                    <a:gd name="T9" fmla="*/ 0 h 106"/>
                    <a:gd name="T10" fmla="*/ 0 w 298"/>
                    <a:gd name="T11" fmla="*/ 0 h 106"/>
                    <a:gd name="T12" fmla="*/ 0 w 298"/>
                    <a:gd name="T13" fmla="*/ 1 h 106"/>
                    <a:gd name="T14" fmla="*/ 0 60000 65536"/>
                    <a:gd name="T15" fmla="*/ 0 60000 65536"/>
                    <a:gd name="T16" fmla="*/ 0 60000 65536"/>
                    <a:gd name="T17" fmla="*/ 0 60000 65536"/>
                    <a:gd name="T18" fmla="*/ 0 60000 65536"/>
                    <a:gd name="T19" fmla="*/ 0 60000 65536"/>
                    <a:gd name="T20" fmla="*/ 0 60000 65536"/>
                    <a:gd name="T21" fmla="*/ 0 w 298"/>
                    <a:gd name="T22" fmla="*/ 0 h 106"/>
                    <a:gd name="T23" fmla="*/ 298 w 298"/>
                    <a:gd name="T24" fmla="*/ 106 h 1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8" h="106">
                      <a:moveTo>
                        <a:pt x="0" y="86"/>
                      </a:moveTo>
                      <a:lnTo>
                        <a:pt x="12" y="106"/>
                      </a:lnTo>
                      <a:lnTo>
                        <a:pt x="281" y="106"/>
                      </a:lnTo>
                      <a:lnTo>
                        <a:pt x="298" y="86"/>
                      </a:lnTo>
                      <a:lnTo>
                        <a:pt x="298" y="0"/>
                      </a:lnTo>
                      <a:lnTo>
                        <a:pt x="0" y="0"/>
                      </a:lnTo>
                      <a:lnTo>
                        <a:pt x="0" y="86"/>
                      </a:lnTo>
                      <a:close/>
                    </a:path>
                  </a:pathLst>
                </a:custGeom>
                <a:solidFill>
                  <a:srgbClr val="FFFFFF"/>
                </a:solidFill>
                <a:ln w="9525">
                  <a:solidFill>
                    <a:srgbClr val="000000"/>
                  </a:solidFill>
                  <a:round/>
                  <a:headEnd/>
                  <a:tailEnd/>
                </a:ln>
              </p:spPr>
              <p:txBody>
                <a:bodyPr/>
                <a:lstStyle/>
                <a:p>
                  <a:endParaRPr lang="es-AR" sz="1662"/>
                </a:p>
              </p:txBody>
            </p:sp>
            <p:sp>
              <p:nvSpPr>
                <p:cNvPr id="37523" name="Rectángulo 345">
                  <a:extLst>
                    <a:ext uri="{FF2B5EF4-FFF2-40B4-BE49-F238E27FC236}">
                      <a16:creationId xmlns:a16="http://schemas.microsoft.com/office/drawing/2014/main" id="{E14B0FCB-03BB-44BA-9459-ED2CCD4F4FEE}"/>
                    </a:ext>
                  </a:extLst>
                </p:cNvPr>
                <p:cNvSpPr>
                  <a:spLocks noChangeArrowheads="1"/>
                </p:cNvSpPr>
                <p:nvPr/>
              </p:nvSpPr>
              <p:spPr bwMode="auto">
                <a:xfrm>
                  <a:off x="1487" y="2718"/>
                  <a:ext cx="6" cy="6"/>
                </a:xfrm>
                <a:prstGeom prst="rect">
                  <a:avLst/>
                </a:prstGeom>
                <a:solidFill>
                  <a:srgbClr val="FFFFFF"/>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524" name="Línea 346">
                  <a:extLst>
                    <a:ext uri="{FF2B5EF4-FFF2-40B4-BE49-F238E27FC236}">
                      <a16:creationId xmlns:a16="http://schemas.microsoft.com/office/drawing/2014/main" id="{FDD4A725-2B9C-44B5-A953-B750CA2C8E79}"/>
                    </a:ext>
                  </a:extLst>
                </p:cNvPr>
                <p:cNvSpPr>
                  <a:spLocks noChangeShapeType="1"/>
                </p:cNvSpPr>
                <p:nvPr/>
              </p:nvSpPr>
              <p:spPr bwMode="auto">
                <a:xfrm>
                  <a:off x="1487" y="2646"/>
                  <a:ext cx="15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7525" name="Rectángulo 347">
                  <a:extLst>
                    <a:ext uri="{FF2B5EF4-FFF2-40B4-BE49-F238E27FC236}">
                      <a16:creationId xmlns:a16="http://schemas.microsoft.com/office/drawing/2014/main" id="{E208F3E6-965C-4BD8-8D78-397493275E60}"/>
                    </a:ext>
                  </a:extLst>
                </p:cNvPr>
                <p:cNvSpPr>
                  <a:spLocks noChangeArrowheads="1"/>
                </p:cNvSpPr>
                <p:nvPr/>
              </p:nvSpPr>
              <p:spPr bwMode="auto">
                <a:xfrm>
                  <a:off x="1527" y="2634"/>
                  <a:ext cx="104" cy="4"/>
                </a:xfrm>
                <a:prstGeom prst="rect">
                  <a:avLst/>
                </a:prstGeom>
                <a:solidFill>
                  <a:srgbClr val="FFFFFF"/>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526" name="Forma libre 348">
                  <a:extLst>
                    <a:ext uri="{FF2B5EF4-FFF2-40B4-BE49-F238E27FC236}">
                      <a16:creationId xmlns:a16="http://schemas.microsoft.com/office/drawing/2014/main" id="{12390AA9-20AC-4C7A-AD0B-601A1B4481C0}"/>
                    </a:ext>
                  </a:extLst>
                </p:cNvPr>
                <p:cNvSpPr>
                  <a:spLocks/>
                </p:cNvSpPr>
                <p:nvPr/>
              </p:nvSpPr>
              <p:spPr bwMode="auto">
                <a:xfrm>
                  <a:off x="1628" y="2698"/>
                  <a:ext cx="29" cy="17"/>
                </a:xfrm>
                <a:custGeom>
                  <a:avLst/>
                  <a:gdLst>
                    <a:gd name="T0" fmla="*/ 0 w 59"/>
                    <a:gd name="T1" fmla="*/ 1 h 34"/>
                    <a:gd name="T2" fmla="*/ 0 w 59"/>
                    <a:gd name="T3" fmla="*/ 0 h 34"/>
                    <a:gd name="T4" fmla="*/ 0 w 59"/>
                    <a:gd name="T5" fmla="*/ 1 h 34"/>
                    <a:gd name="T6" fmla="*/ 0 w 59"/>
                    <a:gd name="T7" fmla="*/ 1 h 34"/>
                    <a:gd name="T8" fmla="*/ 0 w 59"/>
                    <a:gd name="T9" fmla="*/ 1 h 34"/>
                    <a:gd name="T10" fmla="*/ 0 60000 65536"/>
                    <a:gd name="T11" fmla="*/ 0 60000 65536"/>
                    <a:gd name="T12" fmla="*/ 0 60000 65536"/>
                    <a:gd name="T13" fmla="*/ 0 60000 65536"/>
                    <a:gd name="T14" fmla="*/ 0 60000 65536"/>
                    <a:gd name="T15" fmla="*/ 0 w 59"/>
                    <a:gd name="T16" fmla="*/ 0 h 34"/>
                    <a:gd name="T17" fmla="*/ 59 w 59"/>
                    <a:gd name="T18" fmla="*/ 34 h 34"/>
                  </a:gdLst>
                  <a:ahLst/>
                  <a:cxnLst>
                    <a:cxn ang="T10">
                      <a:pos x="T0" y="T1"/>
                    </a:cxn>
                    <a:cxn ang="T11">
                      <a:pos x="T2" y="T3"/>
                    </a:cxn>
                    <a:cxn ang="T12">
                      <a:pos x="T4" y="T5"/>
                    </a:cxn>
                    <a:cxn ang="T13">
                      <a:pos x="T6" y="T7"/>
                    </a:cxn>
                    <a:cxn ang="T14">
                      <a:pos x="T8" y="T9"/>
                    </a:cxn>
                  </a:cxnLst>
                  <a:rect l="T15" t="T16" r="T17" b="T18"/>
                  <a:pathLst>
                    <a:path w="59" h="34">
                      <a:moveTo>
                        <a:pt x="0" y="20"/>
                      </a:moveTo>
                      <a:lnTo>
                        <a:pt x="59" y="0"/>
                      </a:lnTo>
                      <a:lnTo>
                        <a:pt x="59" y="12"/>
                      </a:lnTo>
                      <a:lnTo>
                        <a:pt x="0" y="34"/>
                      </a:lnTo>
                      <a:lnTo>
                        <a:pt x="0" y="20"/>
                      </a:lnTo>
                      <a:close/>
                    </a:path>
                  </a:pathLst>
                </a:custGeom>
                <a:solidFill>
                  <a:srgbClr val="FFFFFF"/>
                </a:solidFill>
                <a:ln w="9525">
                  <a:solidFill>
                    <a:srgbClr val="000000"/>
                  </a:solidFill>
                  <a:round/>
                  <a:headEnd/>
                  <a:tailEnd/>
                </a:ln>
              </p:spPr>
              <p:txBody>
                <a:bodyPr/>
                <a:lstStyle/>
                <a:p>
                  <a:endParaRPr lang="es-AR" sz="1662"/>
                </a:p>
              </p:txBody>
            </p:sp>
          </p:grpSp>
          <p:grpSp>
            <p:nvGrpSpPr>
              <p:cNvPr id="37517" name="Grupo 349">
                <a:extLst>
                  <a:ext uri="{FF2B5EF4-FFF2-40B4-BE49-F238E27FC236}">
                    <a16:creationId xmlns:a16="http://schemas.microsoft.com/office/drawing/2014/main" id="{EFDF25AE-E13F-4659-B606-D45C0D3957E0}"/>
                  </a:ext>
                </a:extLst>
              </p:cNvPr>
              <p:cNvGrpSpPr>
                <a:grpSpLocks/>
              </p:cNvGrpSpPr>
              <p:nvPr/>
            </p:nvGrpSpPr>
            <p:grpSpPr bwMode="auto">
              <a:xfrm>
                <a:off x="1500" y="2653"/>
                <a:ext cx="10" cy="12"/>
                <a:chOff x="1500" y="2653"/>
                <a:chExt cx="10" cy="12"/>
              </a:xfrm>
            </p:grpSpPr>
            <p:sp>
              <p:nvSpPr>
                <p:cNvPr id="37518" name="Rectángulo 350">
                  <a:extLst>
                    <a:ext uri="{FF2B5EF4-FFF2-40B4-BE49-F238E27FC236}">
                      <a16:creationId xmlns:a16="http://schemas.microsoft.com/office/drawing/2014/main" id="{5F457C3E-E382-40DC-944D-64E32CBBEEF2}"/>
                    </a:ext>
                  </a:extLst>
                </p:cNvPr>
                <p:cNvSpPr>
                  <a:spLocks noChangeArrowheads="1"/>
                </p:cNvSpPr>
                <p:nvPr/>
              </p:nvSpPr>
              <p:spPr bwMode="auto">
                <a:xfrm>
                  <a:off x="1503" y="2655"/>
                  <a:ext cx="5" cy="7"/>
                </a:xfrm>
                <a:prstGeom prst="rect">
                  <a:avLst/>
                </a:prstGeom>
                <a:solidFill>
                  <a:srgbClr val="FFFFFF"/>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519" name="Forma libre 351">
                  <a:extLst>
                    <a:ext uri="{FF2B5EF4-FFF2-40B4-BE49-F238E27FC236}">
                      <a16:creationId xmlns:a16="http://schemas.microsoft.com/office/drawing/2014/main" id="{79E83798-0057-4742-9AC7-FB2A2B8F9DB7}"/>
                    </a:ext>
                  </a:extLst>
                </p:cNvPr>
                <p:cNvSpPr>
                  <a:spLocks/>
                </p:cNvSpPr>
                <p:nvPr/>
              </p:nvSpPr>
              <p:spPr bwMode="auto">
                <a:xfrm>
                  <a:off x="1500" y="2653"/>
                  <a:ext cx="10" cy="12"/>
                </a:xfrm>
                <a:custGeom>
                  <a:avLst/>
                  <a:gdLst>
                    <a:gd name="T0" fmla="*/ 1 w 19"/>
                    <a:gd name="T1" fmla="*/ 1 h 24"/>
                    <a:gd name="T2" fmla="*/ 1 w 19"/>
                    <a:gd name="T3" fmla="*/ 1 h 24"/>
                    <a:gd name="T4" fmla="*/ 1 w 19"/>
                    <a:gd name="T5" fmla="*/ 1 h 24"/>
                    <a:gd name="T6" fmla="*/ 0 w 19"/>
                    <a:gd name="T7" fmla="*/ 1 h 24"/>
                    <a:gd name="T8" fmla="*/ 0 w 19"/>
                    <a:gd name="T9" fmla="*/ 0 h 24"/>
                    <a:gd name="T10" fmla="*/ 1 w 19"/>
                    <a:gd name="T11" fmla="*/ 0 h 24"/>
                    <a:gd name="T12" fmla="*/ 1 w 19"/>
                    <a:gd name="T13" fmla="*/ 1 h 24"/>
                    <a:gd name="T14" fmla="*/ 0 60000 65536"/>
                    <a:gd name="T15" fmla="*/ 0 60000 65536"/>
                    <a:gd name="T16" fmla="*/ 0 60000 65536"/>
                    <a:gd name="T17" fmla="*/ 0 60000 65536"/>
                    <a:gd name="T18" fmla="*/ 0 60000 65536"/>
                    <a:gd name="T19" fmla="*/ 0 60000 65536"/>
                    <a:gd name="T20" fmla="*/ 0 60000 65536"/>
                    <a:gd name="T21" fmla="*/ 0 w 19"/>
                    <a:gd name="T22" fmla="*/ 0 h 24"/>
                    <a:gd name="T23" fmla="*/ 19 w 19"/>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24">
                      <a:moveTo>
                        <a:pt x="19" y="5"/>
                      </a:moveTo>
                      <a:lnTo>
                        <a:pt x="3" y="5"/>
                      </a:lnTo>
                      <a:lnTo>
                        <a:pt x="3" y="24"/>
                      </a:lnTo>
                      <a:lnTo>
                        <a:pt x="0" y="24"/>
                      </a:lnTo>
                      <a:lnTo>
                        <a:pt x="0" y="0"/>
                      </a:lnTo>
                      <a:lnTo>
                        <a:pt x="19" y="0"/>
                      </a:lnTo>
                      <a:lnTo>
                        <a:pt x="19"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grpSp>
        </p:grpSp>
        <p:grpSp>
          <p:nvGrpSpPr>
            <p:cNvPr id="35862" name="Grupo 352">
              <a:extLst>
                <a:ext uri="{FF2B5EF4-FFF2-40B4-BE49-F238E27FC236}">
                  <a16:creationId xmlns:a16="http://schemas.microsoft.com/office/drawing/2014/main" id="{B16EFDFF-AA80-4148-934D-A1B4CBCBD561}"/>
                </a:ext>
              </a:extLst>
            </p:cNvPr>
            <p:cNvGrpSpPr>
              <a:grpSpLocks/>
            </p:cNvGrpSpPr>
            <p:nvPr/>
          </p:nvGrpSpPr>
          <p:grpSpPr bwMode="auto">
            <a:xfrm>
              <a:off x="1254" y="2862"/>
              <a:ext cx="148" cy="158"/>
              <a:chOff x="1254" y="2862"/>
              <a:chExt cx="148" cy="158"/>
            </a:xfrm>
          </p:grpSpPr>
          <p:grpSp>
            <p:nvGrpSpPr>
              <p:cNvPr id="37501" name="Grupo 353">
                <a:extLst>
                  <a:ext uri="{FF2B5EF4-FFF2-40B4-BE49-F238E27FC236}">
                    <a16:creationId xmlns:a16="http://schemas.microsoft.com/office/drawing/2014/main" id="{5B647C54-BA07-42BA-860E-8A366BE94CAB}"/>
                  </a:ext>
                </a:extLst>
              </p:cNvPr>
              <p:cNvGrpSpPr>
                <a:grpSpLocks/>
              </p:cNvGrpSpPr>
              <p:nvPr/>
            </p:nvGrpSpPr>
            <p:grpSpPr bwMode="auto">
              <a:xfrm>
                <a:off x="1262" y="2963"/>
                <a:ext cx="132" cy="46"/>
                <a:chOff x="1262" y="2963"/>
                <a:chExt cx="132" cy="46"/>
              </a:xfrm>
            </p:grpSpPr>
            <p:sp>
              <p:nvSpPr>
                <p:cNvPr id="37514" name="Rectángulo 354">
                  <a:extLst>
                    <a:ext uri="{FF2B5EF4-FFF2-40B4-BE49-F238E27FC236}">
                      <a16:creationId xmlns:a16="http://schemas.microsoft.com/office/drawing/2014/main" id="{A568FB31-31DE-40D9-B981-FB67EE3F8AF8}"/>
                    </a:ext>
                  </a:extLst>
                </p:cNvPr>
                <p:cNvSpPr>
                  <a:spLocks noChangeArrowheads="1"/>
                </p:cNvSpPr>
                <p:nvPr/>
              </p:nvSpPr>
              <p:spPr bwMode="auto">
                <a:xfrm>
                  <a:off x="1262" y="2963"/>
                  <a:ext cx="132" cy="46"/>
                </a:xfrm>
                <a:prstGeom prst="rect">
                  <a:avLst/>
                </a:prstGeom>
                <a:solidFill>
                  <a:srgbClr val="FFFFFF"/>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515" name="Rectángulo 355">
                  <a:extLst>
                    <a:ext uri="{FF2B5EF4-FFF2-40B4-BE49-F238E27FC236}">
                      <a16:creationId xmlns:a16="http://schemas.microsoft.com/office/drawing/2014/main" id="{70B2A318-363E-427B-A09F-424611D9E02F}"/>
                    </a:ext>
                  </a:extLst>
                </p:cNvPr>
                <p:cNvSpPr>
                  <a:spLocks noChangeArrowheads="1"/>
                </p:cNvSpPr>
                <p:nvPr/>
              </p:nvSpPr>
              <p:spPr bwMode="auto">
                <a:xfrm>
                  <a:off x="1337" y="2972"/>
                  <a:ext cx="44" cy="18"/>
                </a:xfrm>
                <a:prstGeom prst="rect">
                  <a:avLst/>
                </a:prstGeom>
                <a:solidFill>
                  <a:srgbClr val="808080"/>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7502" name="Grupo 356">
                <a:extLst>
                  <a:ext uri="{FF2B5EF4-FFF2-40B4-BE49-F238E27FC236}">
                    <a16:creationId xmlns:a16="http://schemas.microsoft.com/office/drawing/2014/main" id="{0E98B300-991F-44B4-9B9E-770E048F8675}"/>
                  </a:ext>
                </a:extLst>
              </p:cNvPr>
              <p:cNvGrpSpPr>
                <a:grpSpLocks/>
              </p:cNvGrpSpPr>
              <p:nvPr/>
            </p:nvGrpSpPr>
            <p:grpSpPr bwMode="auto">
              <a:xfrm>
                <a:off x="1254" y="2989"/>
                <a:ext cx="148" cy="31"/>
                <a:chOff x="1254" y="2989"/>
                <a:chExt cx="148" cy="31"/>
              </a:xfrm>
            </p:grpSpPr>
            <p:sp>
              <p:nvSpPr>
                <p:cNvPr id="37511" name="Forma libre 357">
                  <a:extLst>
                    <a:ext uri="{FF2B5EF4-FFF2-40B4-BE49-F238E27FC236}">
                      <a16:creationId xmlns:a16="http://schemas.microsoft.com/office/drawing/2014/main" id="{5EE498B1-3A52-41C6-880E-0D50CE837348}"/>
                    </a:ext>
                  </a:extLst>
                </p:cNvPr>
                <p:cNvSpPr>
                  <a:spLocks/>
                </p:cNvSpPr>
                <p:nvPr/>
              </p:nvSpPr>
              <p:spPr bwMode="auto">
                <a:xfrm>
                  <a:off x="1254" y="2989"/>
                  <a:ext cx="148" cy="31"/>
                </a:xfrm>
                <a:custGeom>
                  <a:avLst/>
                  <a:gdLst>
                    <a:gd name="T0" fmla="*/ 1 w 295"/>
                    <a:gd name="T1" fmla="*/ 0 h 64"/>
                    <a:gd name="T2" fmla="*/ 1 w 295"/>
                    <a:gd name="T3" fmla="*/ 0 h 64"/>
                    <a:gd name="T4" fmla="*/ 1 w 295"/>
                    <a:gd name="T5" fmla="*/ 0 h 64"/>
                    <a:gd name="T6" fmla="*/ 1 w 295"/>
                    <a:gd name="T7" fmla="*/ 0 h 64"/>
                    <a:gd name="T8" fmla="*/ 1 w 295"/>
                    <a:gd name="T9" fmla="*/ 0 h 64"/>
                    <a:gd name="T10" fmla="*/ 1 w 295"/>
                    <a:gd name="T11" fmla="*/ 0 h 64"/>
                    <a:gd name="T12" fmla="*/ 1 w 295"/>
                    <a:gd name="T13" fmla="*/ 0 h 64"/>
                    <a:gd name="T14" fmla="*/ 1 w 295"/>
                    <a:gd name="T15" fmla="*/ 0 h 64"/>
                    <a:gd name="T16" fmla="*/ 0 w 295"/>
                    <a:gd name="T17" fmla="*/ 0 h 64"/>
                    <a:gd name="T18" fmla="*/ 0 w 295"/>
                    <a:gd name="T19" fmla="*/ 0 h 64"/>
                    <a:gd name="T20" fmla="*/ 1 w 295"/>
                    <a:gd name="T21" fmla="*/ 0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5"/>
                    <a:gd name="T34" fmla="*/ 0 h 64"/>
                    <a:gd name="T35" fmla="*/ 295 w 295"/>
                    <a:gd name="T36" fmla="*/ 64 h 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5" h="64">
                      <a:moveTo>
                        <a:pt x="37" y="0"/>
                      </a:moveTo>
                      <a:lnTo>
                        <a:pt x="260" y="0"/>
                      </a:lnTo>
                      <a:lnTo>
                        <a:pt x="294" y="58"/>
                      </a:lnTo>
                      <a:lnTo>
                        <a:pt x="295" y="61"/>
                      </a:lnTo>
                      <a:lnTo>
                        <a:pt x="294" y="62"/>
                      </a:lnTo>
                      <a:lnTo>
                        <a:pt x="293" y="64"/>
                      </a:lnTo>
                      <a:lnTo>
                        <a:pt x="3" y="64"/>
                      </a:lnTo>
                      <a:lnTo>
                        <a:pt x="1" y="62"/>
                      </a:lnTo>
                      <a:lnTo>
                        <a:pt x="0" y="59"/>
                      </a:lnTo>
                      <a:lnTo>
                        <a:pt x="0" y="56"/>
                      </a:lnTo>
                      <a:lnTo>
                        <a:pt x="37" y="0"/>
                      </a:lnTo>
                      <a:close/>
                    </a:path>
                  </a:pathLst>
                </a:custGeom>
                <a:solidFill>
                  <a:srgbClr val="FFFFFF"/>
                </a:solidFill>
                <a:ln w="9525">
                  <a:solidFill>
                    <a:srgbClr val="000000"/>
                  </a:solidFill>
                  <a:round/>
                  <a:headEnd/>
                  <a:tailEnd/>
                </a:ln>
              </p:spPr>
              <p:txBody>
                <a:bodyPr/>
                <a:lstStyle/>
                <a:p>
                  <a:endParaRPr lang="es-AR" sz="1662"/>
                </a:p>
              </p:txBody>
            </p:sp>
            <p:sp>
              <p:nvSpPr>
                <p:cNvPr id="37512" name="Forma libre 358">
                  <a:extLst>
                    <a:ext uri="{FF2B5EF4-FFF2-40B4-BE49-F238E27FC236}">
                      <a16:creationId xmlns:a16="http://schemas.microsoft.com/office/drawing/2014/main" id="{F5C74CD2-6931-4B9F-8B02-85245BD5A962}"/>
                    </a:ext>
                  </a:extLst>
                </p:cNvPr>
                <p:cNvSpPr>
                  <a:spLocks/>
                </p:cNvSpPr>
                <p:nvPr/>
              </p:nvSpPr>
              <p:spPr bwMode="auto">
                <a:xfrm>
                  <a:off x="1262" y="2994"/>
                  <a:ext cx="98" cy="21"/>
                </a:xfrm>
                <a:custGeom>
                  <a:avLst/>
                  <a:gdLst>
                    <a:gd name="T0" fmla="*/ 1 w 195"/>
                    <a:gd name="T1" fmla="*/ 0 h 42"/>
                    <a:gd name="T2" fmla="*/ 1 w 195"/>
                    <a:gd name="T3" fmla="*/ 0 h 42"/>
                    <a:gd name="T4" fmla="*/ 1 w 195"/>
                    <a:gd name="T5" fmla="*/ 1 h 42"/>
                    <a:gd name="T6" fmla="*/ 0 w 195"/>
                    <a:gd name="T7" fmla="*/ 1 h 42"/>
                    <a:gd name="T8" fmla="*/ 1 w 195"/>
                    <a:gd name="T9" fmla="*/ 0 h 42"/>
                    <a:gd name="T10" fmla="*/ 0 60000 65536"/>
                    <a:gd name="T11" fmla="*/ 0 60000 65536"/>
                    <a:gd name="T12" fmla="*/ 0 60000 65536"/>
                    <a:gd name="T13" fmla="*/ 0 60000 65536"/>
                    <a:gd name="T14" fmla="*/ 0 60000 65536"/>
                    <a:gd name="T15" fmla="*/ 0 w 195"/>
                    <a:gd name="T16" fmla="*/ 0 h 42"/>
                    <a:gd name="T17" fmla="*/ 195 w 195"/>
                    <a:gd name="T18" fmla="*/ 42 h 42"/>
                  </a:gdLst>
                  <a:ahLst/>
                  <a:cxnLst>
                    <a:cxn ang="T10">
                      <a:pos x="T0" y="T1"/>
                    </a:cxn>
                    <a:cxn ang="T11">
                      <a:pos x="T2" y="T3"/>
                    </a:cxn>
                    <a:cxn ang="T12">
                      <a:pos x="T4" y="T5"/>
                    </a:cxn>
                    <a:cxn ang="T13">
                      <a:pos x="T6" y="T7"/>
                    </a:cxn>
                    <a:cxn ang="T14">
                      <a:pos x="T8" y="T9"/>
                    </a:cxn>
                  </a:cxnLst>
                  <a:rect l="T15" t="T16" r="T17" b="T18"/>
                  <a:pathLst>
                    <a:path w="195" h="42">
                      <a:moveTo>
                        <a:pt x="27" y="0"/>
                      </a:moveTo>
                      <a:lnTo>
                        <a:pt x="186" y="0"/>
                      </a:lnTo>
                      <a:lnTo>
                        <a:pt x="195" y="42"/>
                      </a:lnTo>
                      <a:lnTo>
                        <a:pt x="0" y="42"/>
                      </a:lnTo>
                      <a:lnTo>
                        <a:pt x="27" y="0"/>
                      </a:lnTo>
                      <a:close/>
                    </a:path>
                  </a:pathLst>
                </a:custGeom>
                <a:solidFill>
                  <a:srgbClr val="FFFFFF"/>
                </a:solidFill>
                <a:ln w="9525">
                  <a:solidFill>
                    <a:srgbClr val="000000"/>
                  </a:solidFill>
                  <a:round/>
                  <a:headEnd/>
                  <a:tailEnd/>
                </a:ln>
              </p:spPr>
              <p:txBody>
                <a:bodyPr/>
                <a:lstStyle/>
                <a:p>
                  <a:endParaRPr lang="es-AR" sz="1662"/>
                </a:p>
              </p:txBody>
            </p:sp>
            <p:sp>
              <p:nvSpPr>
                <p:cNvPr id="37513" name="Forma libre 359">
                  <a:extLst>
                    <a:ext uri="{FF2B5EF4-FFF2-40B4-BE49-F238E27FC236}">
                      <a16:creationId xmlns:a16="http://schemas.microsoft.com/office/drawing/2014/main" id="{85A60851-FDA8-43DC-9123-48FC44C40BA4}"/>
                    </a:ext>
                  </a:extLst>
                </p:cNvPr>
                <p:cNvSpPr>
                  <a:spLocks/>
                </p:cNvSpPr>
                <p:nvPr/>
              </p:nvSpPr>
              <p:spPr bwMode="auto">
                <a:xfrm>
                  <a:off x="1364" y="2994"/>
                  <a:ext cx="30" cy="21"/>
                </a:xfrm>
                <a:custGeom>
                  <a:avLst/>
                  <a:gdLst>
                    <a:gd name="T0" fmla="*/ 0 w 59"/>
                    <a:gd name="T1" fmla="*/ 0 h 42"/>
                    <a:gd name="T2" fmla="*/ 1 w 59"/>
                    <a:gd name="T3" fmla="*/ 0 h 42"/>
                    <a:gd name="T4" fmla="*/ 1 w 59"/>
                    <a:gd name="T5" fmla="*/ 1 h 42"/>
                    <a:gd name="T6" fmla="*/ 1 w 59"/>
                    <a:gd name="T7" fmla="*/ 1 h 42"/>
                    <a:gd name="T8" fmla="*/ 0 w 59"/>
                    <a:gd name="T9" fmla="*/ 0 h 42"/>
                    <a:gd name="T10" fmla="*/ 0 60000 65536"/>
                    <a:gd name="T11" fmla="*/ 0 60000 65536"/>
                    <a:gd name="T12" fmla="*/ 0 60000 65536"/>
                    <a:gd name="T13" fmla="*/ 0 60000 65536"/>
                    <a:gd name="T14" fmla="*/ 0 60000 65536"/>
                    <a:gd name="T15" fmla="*/ 0 w 59"/>
                    <a:gd name="T16" fmla="*/ 0 h 42"/>
                    <a:gd name="T17" fmla="*/ 59 w 59"/>
                    <a:gd name="T18" fmla="*/ 42 h 42"/>
                  </a:gdLst>
                  <a:ahLst/>
                  <a:cxnLst>
                    <a:cxn ang="T10">
                      <a:pos x="T0" y="T1"/>
                    </a:cxn>
                    <a:cxn ang="T11">
                      <a:pos x="T2" y="T3"/>
                    </a:cxn>
                    <a:cxn ang="T12">
                      <a:pos x="T4" y="T5"/>
                    </a:cxn>
                    <a:cxn ang="T13">
                      <a:pos x="T6" y="T7"/>
                    </a:cxn>
                    <a:cxn ang="T14">
                      <a:pos x="T8" y="T9"/>
                    </a:cxn>
                  </a:cxnLst>
                  <a:rect l="T15" t="T16" r="T17" b="T18"/>
                  <a:pathLst>
                    <a:path w="59" h="42">
                      <a:moveTo>
                        <a:pt x="0" y="0"/>
                      </a:moveTo>
                      <a:lnTo>
                        <a:pt x="36" y="0"/>
                      </a:lnTo>
                      <a:lnTo>
                        <a:pt x="59" y="42"/>
                      </a:lnTo>
                      <a:lnTo>
                        <a:pt x="10" y="42"/>
                      </a:lnTo>
                      <a:lnTo>
                        <a:pt x="0" y="0"/>
                      </a:lnTo>
                      <a:close/>
                    </a:path>
                  </a:pathLst>
                </a:custGeom>
                <a:solidFill>
                  <a:srgbClr val="FFFFFF"/>
                </a:solidFill>
                <a:ln w="9525">
                  <a:solidFill>
                    <a:srgbClr val="000000"/>
                  </a:solidFill>
                  <a:round/>
                  <a:headEnd/>
                  <a:tailEnd/>
                </a:ln>
              </p:spPr>
              <p:txBody>
                <a:bodyPr/>
                <a:lstStyle/>
                <a:p>
                  <a:endParaRPr lang="es-AR" sz="1662"/>
                </a:p>
              </p:txBody>
            </p:sp>
          </p:grpSp>
          <p:grpSp>
            <p:nvGrpSpPr>
              <p:cNvPr id="37503" name="Grupo 360">
                <a:extLst>
                  <a:ext uri="{FF2B5EF4-FFF2-40B4-BE49-F238E27FC236}">
                    <a16:creationId xmlns:a16="http://schemas.microsoft.com/office/drawing/2014/main" id="{B08E1A4B-9395-4F6E-993F-8B2C6018984C}"/>
                  </a:ext>
                </a:extLst>
              </p:cNvPr>
              <p:cNvGrpSpPr>
                <a:grpSpLocks/>
              </p:cNvGrpSpPr>
              <p:nvPr/>
            </p:nvGrpSpPr>
            <p:grpSpPr bwMode="auto">
              <a:xfrm>
                <a:off x="1281" y="2862"/>
                <a:ext cx="96" cy="95"/>
                <a:chOff x="1281" y="2862"/>
                <a:chExt cx="96" cy="95"/>
              </a:xfrm>
            </p:grpSpPr>
            <p:sp>
              <p:nvSpPr>
                <p:cNvPr id="37504" name="Rectángulo 361">
                  <a:extLst>
                    <a:ext uri="{FF2B5EF4-FFF2-40B4-BE49-F238E27FC236}">
                      <a16:creationId xmlns:a16="http://schemas.microsoft.com/office/drawing/2014/main" id="{EBA6C2B0-E93A-4C1C-9A66-83D2D682D961}"/>
                    </a:ext>
                  </a:extLst>
                </p:cNvPr>
                <p:cNvSpPr>
                  <a:spLocks noChangeArrowheads="1"/>
                </p:cNvSpPr>
                <p:nvPr/>
              </p:nvSpPr>
              <p:spPr bwMode="auto">
                <a:xfrm>
                  <a:off x="1281" y="2862"/>
                  <a:ext cx="96" cy="95"/>
                </a:xfrm>
                <a:prstGeom prst="rect">
                  <a:avLst/>
                </a:prstGeom>
                <a:solidFill>
                  <a:srgbClr val="FFFFFF"/>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505" name="Rectángulo 362">
                  <a:extLst>
                    <a:ext uri="{FF2B5EF4-FFF2-40B4-BE49-F238E27FC236}">
                      <a16:creationId xmlns:a16="http://schemas.microsoft.com/office/drawing/2014/main" id="{645AA41A-8625-4B5C-AAA4-3A877CD1DC10}"/>
                    </a:ext>
                  </a:extLst>
                </p:cNvPr>
                <p:cNvSpPr>
                  <a:spLocks noChangeArrowheads="1"/>
                </p:cNvSpPr>
                <p:nvPr/>
              </p:nvSpPr>
              <p:spPr bwMode="auto">
                <a:xfrm>
                  <a:off x="1288" y="2871"/>
                  <a:ext cx="82" cy="80"/>
                </a:xfrm>
                <a:prstGeom prst="rect">
                  <a:avLst/>
                </a:prstGeom>
                <a:solidFill>
                  <a:srgbClr val="114FFB"/>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506" name="Rectángulo 363">
                  <a:extLst>
                    <a:ext uri="{FF2B5EF4-FFF2-40B4-BE49-F238E27FC236}">
                      <a16:creationId xmlns:a16="http://schemas.microsoft.com/office/drawing/2014/main" id="{810CB0B0-89F9-42BB-A183-6F8781356B70}"/>
                    </a:ext>
                  </a:extLst>
                </p:cNvPr>
                <p:cNvSpPr>
                  <a:spLocks noChangeArrowheads="1"/>
                </p:cNvSpPr>
                <p:nvPr/>
              </p:nvSpPr>
              <p:spPr bwMode="auto">
                <a:xfrm>
                  <a:off x="1361" y="2871"/>
                  <a:ext cx="9" cy="80"/>
                </a:xfrm>
                <a:prstGeom prst="rect">
                  <a:avLst/>
                </a:prstGeom>
                <a:solidFill>
                  <a:srgbClr val="FFFFFF"/>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507" name="Rectángulo 364">
                  <a:extLst>
                    <a:ext uri="{FF2B5EF4-FFF2-40B4-BE49-F238E27FC236}">
                      <a16:creationId xmlns:a16="http://schemas.microsoft.com/office/drawing/2014/main" id="{D1F403DA-2C22-4DD5-AC19-6E0686550C46}"/>
                    </a:ext>
                  </a:extLst>
                </p:cNvPr>
                <p:cNvSpPr>
                  <a:spLocks noChangeArrowheads="1"/>
                </p:cNvSpPr>
                <p:nvPr/>
              </p:nvSpPr>
              <p:spPr bwMode="auto">
                <a:xfrm>
                  <a:off x="1363" y="2874"/>
                  <a:ext cx="3" cy="1"/>
                </a:xfrm>
                <a:prstGeom prst="rect">
                  <a:avLst/>
                </a:prstGeom>
                <a:solidFill>
                  <a:srgbClr val="FFFFFF"/>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508" name="Elipse 365">
                  <a:extLst>
                    <a:ext uri="{FF2B5EF4-FFF2-40B4-BE49-F238E27FC236}">
                      <a16:creationId xmlns:a16="http://schemas.microsoft.com/office/drawing/2014/main" id="{5068D674-BA07-44DF-9F52-D4D8B05086B4}"/>
                    </a:ext>
                  </a:extLst>
                </p:cNvPr>
                <p:cNvSpPr>
                  <a:spLocks noChangeArrowheads="1"/>
                </p:cNvSpPr>
                <p:nvPr/>
              </p:nvSpPr>
              <p:spPr bwMode="auto">
                <a:xfrm>
                  <a:off x="1363" y="2911"/>
                  <a:ext cx="3" cy="1"/>
                </a:xfrm>
                <a:prstGeom prst="ellipse">
                  <a:avLst/>
                </a:prstGeom>
                <a:solidFill>
                  <a:srgbClr val="FFFFFF"/>
                </a:solidFill>
                <a:ln w="9525">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509" name="Elipse 366">
                  <a:extLst>
                    <a:ext uri="{FF2B5EF4-FFF2-40B4-BE49-F238E27FC236}">
                      <a16:creationId xmlns:a16="http://schemas.microsoft.com/office/drawing/2014/main" id="{5187B8CE-B2B2-4F5A-8077-D40CFA7DFFFF}"/>
                    </a:ext>
                  </a:extLst>
                </p:cNvPr>
                <p:cNvSpPr>
                  <a:spLocks noChangeArrowheads="1"/>
                </p:cNvSpPr>
                <p:nvPr/>
              </p:nvSpPr>
              <p:spPr bwMode="auto">
                <a:xfrm>
                  <a:off x="1363" y="2927"/>
                  <a:ext cx="3" cy="1"/>
                </a:xfrm>
                <a:prstGeom prst="ellipse">
                  <a:avLst/>
                </a:prstGeom>
                <a:solidFill>
                  <a:srgbClr val="FFFFFF"/>
                </a:solidFill>
                <a:ln w="9525">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510" name="Elipse 367">
                  <a:extLst>
                    <a:ext uri="{FF2B5EF4-FFF2-40B4-BE49-F238E27FC236}">
                      <a16:creationId xmlns:a16="http://schemas.microsoft.com/office/drawing/2014/main" id="{5D1BA943-0336-4D94-8072-8FCDDD774A4F}"/>
                    </a:ext>
                  </a:extLst>
                </p:cNvPr>
                <p:cNvSpPr>
                  <a:spLocks noChangeArrowheads="1"/>
                </p:cNvSpPr>
                <p:nvPr/>
              </p:nvSpPr>
              <p:spPr bwMode="auto">
                <a:xfrm>
                  <a:off x="1363" y="2940"/>
                  <a:ext cx="3" cy="2"/>
                </a:xfrm>
                <a:prstGeom prst="ellipse">
                  <a:avLst/>
                </a:prstGeom>
                <a:solidFill>
                  <a:srgbClr val="FFFFFF"/>
                </a:solidFill>
                <a:ln w="9525">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grpSp>
          <p:nvGrpSpPr>
            <p:cNvPr id="35863" name="Grupo 368">
              <a:extLst>
                <a:ext uri="{FF2B5EF4-FFF2-40B4-BE49-F238E27FC236}">
                  <a16:creationId xmlns:a16="http://schemas.microsoft.com/office/drawing/2014/main" id="{277D8660-8094-4FFA-BE16-8F2AEB4FF05D}"/>
                </a:ext>
              </a:extLst>
            </p:cNvPr>
            <p:cNvGrpSpPr>
              <a:grpSpLocks/>
            </p:cNvGrpSpPr>
            <p:nvPr/>
          </p:nvGrpSpPr>
          <p:grpSpPr bwMode="auto">
            <a:xfrm>
              <a:off x="1493" y="2862"/>
              <a:ext cx="148" cy="158"/>
              <a:chOff x="1493" y="2862"/>
              <a:chExt cx="148" cy="158"/>
            </a:xfrm>
          </p:grpSpPr>
          <p:grpSp>
            <p:nvGrpSpPr>
              <p:cNvPr id="37486" name="Grupo 369">
                <a:extLst>
                  <a:ext uri="{FF2B5EF4-FFF2-40B4-BE49-F238E27FC236}">
                    <a16:creationId xmlns:a16="http://schemas.microsoft.com/office/drawing/2014/main" id="{AD983332-926B-4ECD-8A36-D022AAE2A84A}"/>
                  </a:ext>
                </a:extLst>
              </p:cNvPr>
              <p:cNvGrpSpPr>
                <a:grpSpLocks/>
              </p:cNvGrpSpPr>
              <p:nvPr/>
            </p:nvGrpSpPr>
            <p:grpSpPr bwMode="auto">
              <a:xfrm>
                <a:off x="1502" y="2963"/>
                <a:ext cx="132" cy="46"/>
                <a:chOff x="1502" y="2963"/>
                <a:chExt cx="132" cy="46"/>
              </a:xfrm>
            </p:grpSpPr>
            <p:sp>
              <p:nvSpPr>
                <p:cNvPr id="37499" name="Rectángulo 370">
                  <a:extLst>
                    <a:ext uri="{FF2B5EF4-FFF2-40B4-BE49-F238E27FC236}">
                      <a16:creationId xmlns:a16="http://schemas.microsoft.com/office/drawing/2014/main" id="{FADB3363-1416-4B2E-ADEB-DA369D0B74E5}"/>
                    </a:ext>
                  </a:extLst>
                </p:cNvPr>
                <p:cNvSpPr>
                  <a:spLocks noChangeArrowheads="1"/>
                </p:cNvSpPr>
                <p:nvPr/>
              </p:nvSpPr>
              <p:spPr bwMode="auto">
                <a:xfrm>
                  <a:off x="1502" y="2963"/>
                  <a:ext cx="132" cy="46"/>
                </a:xfrm>
                <a:prstGeom prst="rect">
                  <a:avLst/>
                </a:prstGeom>
                <a:solidFill>
                  <a:srgbClr val="FFFFFF"/>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500" name="Rectángulo 371">
                  <a:extLst>
                    <a:ext uri="{FF2B5EF4-FFF2-40B4-BE49-F238E27FC236}">
                      <a16:creationId xmlns:a16="http://schemas.microsoft.com/office/drawing/2014/main" id="{D0994CD7-5620-48CB-857E-CBCF7142B2F4}"/>
                    </a:ext>
                  </a:extLst>
                </p:cNvPr>
                <p:cNvSpPr>
                  <a:spLocks noChangeArrowheads="1"/>
                </p:cNvSpPr>
                <p:nvPr/>
              </p:nvSpPr>
              <p:spPr bwMode="auto">
                <a:xfrm>
                  <a:off x="1577" y="2972"/>
                  <a:ext cx="43" cy="18"/>
                </a:xfrm>
                <a:prstGeom prst="rect">
                  <a:avLst/>
                </a:prstGeom>
                <a:solidFill>
                  <a:srgbClr val="808080"/>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7487" name="Grupo 372">
                <a:extLst>
                  <a:ext uri="{FF2B5EF4-FFF2-40B4-BE49-F238E27FC236}">
                    <a16:creationId xmlns:a16="http://schemas.microsoft.com/office/drawing/2014/main" id="{2F70FE45-A6F1-4002-A2A4-58FB912D8934}"/>
                  </a:ext>
                </a:extLst>
              </p:cNvPr>
              <p:cNvGrpSpPr>
                <a:grpSpLocks/>
              </p:cNvGrpSpPr>
              <p:nvPr/>
            </p:nvGrpSpPr>
            <p:grpSpPr bwMode="auto">
              <a:xfrm>
                <a:off x="1493" y="2989"/>
                <a:ext cx="148" cy="31"/>
                <a:chOff x="1493" y="2989"/>
                <a:chExt cx="148" cy="31"/>
              </a:xfrm>
            </p:grpSpPr>
            <p:sp>
              <p:nvSpPr>
                <p:cNvPr id="37496" name="Forma libre 373">
                  <a:extLst>
                    <a:ext uri="{FF2B5EF4-FFF2-40B4-BE49-F238E27FC236}">
                      <a16:creationId xmlns:a16="http://schemas.microsoft.com/office/drawing/2014/main" id="{B055BAEB-9641-47BA-AB86-A1C02B3EAB10}"/>
                    </a:ext>
                  </a:extLst>
                </p:cNvPr>
                <p:cNvSpPr>
                  <a:spLocks/>
                </p:cNvSpPr>
                <p:nvPr/>
              </p:nvSpPr>
              <p:spPr bwMode="auto">
                <a:xfrm>
                  <a:off x="1493" y="2989"/>
                  <a:ext cx="148" cy="31"/>
                </a:xfrm>
                <a:custGeom>
                  <a:avLst/>
                  <a:gdLst>
                    <a:gd name="T0" fmla="*/ 0 w 297"/>
                    <a:gd name="T1" fmla="*/ 0 h 64"/>
                    <a:gd name="T2" fmla="*/ 0 w 297"/>
                    <a:gd name="T3" fmla="*/ 0 h 64"/>
                    <a:gd name="T4" fmla="*/ 0 w 297"/>
                    <a:gd name="T5" fmla="*/ 0 h 64"/>
                    <a:gd name="T6" fmla="*/ 0 w 297"/>
                    <a:gd name="T7" fmla="*/ 0 h 64"/>
                    <a:gd name="T8" fmla="*/ 0 w 297"/>
                    <a:gd name="T9" fmla="*/ 0 h 64"/>
                    <a:gd name="T10" fmla="*/ 0 w 297"/>
                    <a:gd name="T11" fmla="*/ 0 h 64"/>
                    <a:gd name="T12" fmla="*/ 0 w 297"/>
                    <a:gd name="T13" fmla="*/ 0 h 64"/>
                    <a:gd name="T14" fmla="*/ 0 w 297"/>
                    <a:gd name="T15" fmla="*/ 0 h 64"/>
                    <a:gd name="T16" fmla="*/ 0 w 297"/>
                    <a:gd name="T17" fmla="*/ 0 h 64"/>
                    <a:gd name="T18" fmla="*/ 0 w 297"/>
                    <a:gd name="T19" fmla="*/ 0 h 64"/>
                    <a:gd name="T20" fmla="*/ 0 w 297"/>
                    <a:gd name="T21" fmla="*/ 0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7"/>
                    <a:gd name="T34" fmla="*/ 0 h 64"/>
                    <a:gd name="T35" fmla="*/ 297 w 297"/>
                    <a:gd name="T36" fmla="*/ 64 h 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7" h="64">
                      <a:moveTo>
                        <a:pt x="39" y="0"/>
                      </a:moveTo>
                      <a:lnTo>
                        <a:pt x="262" y="0"/>
                      </a:lnTo>
                      <a:lnTo>
                        <a:pt x="297" y="58"/>
                      </a:lnTo>
                      <a:lnTo>
                        <a:pt x="297" y="61"/>
                      </a:lnTo>
                      <a:lnTo>
                        <a:pt x="296" y="62"/>
                      </a:lnTo>
                      <a:lnTo>
                        <a:pt x="294" y="64"/>
                      </a:lnTo>
                      <a:lnTo>
                        <a:pt x="5" y="64"/>
                      </a:lnTo>
                      <a:lnTo>
                        <a:pt x="3" y="62"/>
                      </a:lnTo>
                      <a:lnTo>
                        <a:pt x="0" y="59"/>
                      </a:lnTo>
                      <a:lnTo>
                        <a:pt x="2" y="56"/>
                      </a:lnTo>
                      <a:lnTo>
                        <a:pt x="39" y="0"/>
                      </a:lnTo>
                      <a:close/>
                    </a:path>
                  </a:pathLst>
                </a:custGeom>
                <a:solidFill>
                  <a:srgbClr val="FFFFFF"/>
                </a:solidFill>
                <a:ln w="9525">
                  <a:solidFill>
                    <a:srgbClr val="000000"/>
                  </a:solidFill>
                  <a:round/>
                  <a:headEnd/>
                  <a:tailEnd/>
                </a:ln>
              </p:spPr>
              <p:txBody>
                <a:bodyPr/>
                <a:lstStyle/>
                <a:p>
                  <a:endParaRPr lang="es-AR" sz="1662"/>
                </a:p>
              </p:txBody>
            </p:sp>
            <p:sp>
              <p:nvSpPr>
                <p:cNvPr id="37497" name="Forma libre 374">
                  <a:extLst>
                    <a:ext uri="{FF2B5EF4-FFF2-40B4-BE49-F238E27FC236}">
                      <a16:creationId xmlns:a16="http://schemas.microsoft.com/office/drawing/2014/main" id="{25EB784B-5A0D-4747-AF93-46A92D35242A}"/>
                    </a:ext>
                  </a:extLst>
                </p:cNvPr>
                <p:cNvSpPr>
                  <a:spLocks/>
                </p:cNvSpPr>
                <p:nvPr/>
              </p:nvSpPr>
              <p:spPr bwMode="auto">
                <a:xfrm>
                  <a:off x="1501" y="2994"/>
                  <a:ext cx="99" cy="21"/>
                </a:xfrm>
                <a:custGeom>
                  <a:avLst/>
                  <a:gdLst>
                    <a:gd name="T0" fmla="*/ 1 w 196"/>
                    <a:gd name="T1" fmla="*/ 0 h 42"/>
                    <a:gd name="T2" fmla="*/ 1 w 196"/>
                    <a:gd name="T3" fmla="*/ 0 h 42"/>
                    <a:gd name="T4" fmla="*/ 1 w 196"/>
                    <a:gd name="T5" fmla="*/ 1 h 42"/>
                    <a:gd name="T6" fmla="*/ 0 w 196"/>
                    <a:gd name="T7" fmla="*/ 1 h 42"/>
                    <a:gd name="T8" fmla="*/ 1 w 196"/>
                    <a:gd name="T9" fmla="*/ 0 h 42"/>
                    <a:gd name="T10" fmla="*/ 0 60000 65536"/>
                    <a:gd name="T11" fmla="*/ 0 60000 65536"/>
                    <a:gd name="T12" fmla="*/ 0 60000 65536"/>
                    <a:gd name="T13" fmla="*/ 0 60000 65536"/>
                    <a:gd name="T14" fmla="*/ 0 60000 65536"/>
                    <a:gd name="T15" fmla="*/ 0 w 196"/>
                    <a:gd name="T16" fmla="*/ 0 h 42"/>
                    <a:gd name="T17" fmla="*/ 196 w 196"/>
                    <a:gd name="T18" fmla="*/ 42 h 42"/>
                  </a:gdLst>
                  <a:ahLst/>
                  <a:cxnLst>
                    <a:cxn ang="T10">
                      <a:pos x="T0" y="T1"/>
                    </a:cxn>
                    <a:cxn ang="T11">
                      <a:pos x="T2" y="T3"/>
                    </a:cxn>
                    <a:cxn ang="T12">
                      <a:pos x="T4" y="T5"/>
                    </a:cxn>
                    <a:cxn ang="T13">
                      <a:pos x="T6" y="T7"/>
                    </a:cxn>
                    <a:cxn ang="T14">
                      <a:pos x="T8" y="T9"/>
                    </a:cxn>
                  </a:cxnLst>
                  <a:rect l="T15" t="T16" r="T17" b="T18"/>
                  <a:pathLst>
                    <a:path w="196" h="42">
                      <a:moveTo>
                        <a:pt x="27" y="0"/>
                      </a:moveTo>
                      <a:lnTo>
                        <a:pt x="188" y="0"/>
                      </a:lnTo>
                      <a:lnTo>
                        <a:pt x="196" y="42"/>
                      </a:lnTo>
                      <a:lnTo>
                        <a:pt x="0" y="42"/>
                      </a:lnTo>
                      <a:lnTo>
                        <a:pt x="27" y="0"/>
                      </a:lnTo>
                      <a:close/>
                    </a:path>
                  </a:pathLst>
                </a:custGeom>
                <a:solidFill>
                  <a:srgbClr val="FFFFFF"/>
                </a:solidFill>
                <a:ln w="9525">
                  <a:solidFill>
                    <a:srgbClr val="000000"/>
                  </a:solidFill>
                  <a:round/>
                  <a:headEnd/>
                  <a:tailEnd/>
                </a:ln>
              </p:spPr>
              <p:txBody>
                <a:bodyPr/>
                <a:lstStyle/>
                <a:p>
                  <a:endParaRPr lang="es-AR" sz="1662"/>
                </a:p>
              </p:txBody>
            </p:sp>
            <p:sp>
              <p:nvSpPr>
                <p:cNvPr id="37498" name="Forma libre 375">
                  <a:extLst>
                    <a:ext uri="{FF2B5EF4-FFF2-40B4-BE49-F238E27FC236}">
                      <a16:creationId xmlns:a16="http://schemas.microsoft.com/office/drawing/2014/main" id="{C271C7B9-2ECA-4501-8309-B3B61D3B810F}"/>
                    </a:ext>
                  </a:extLst>
                </p:cNvPr>
                <p:cNvSpPr>
                  <a:spLocks/>
                </p:cNvSpPr>
                <p:nvPr/>
              </p:nvSpPr>
              <p:spPr bwMode="auto">
                <a:xfrm>
                  <a:off x="1603" y="2994"/>
                  <a:ext cx="30" cy="21"/>
                </a:xfrm>
                <a:custGeom>
                  <a:avLst/>
                  <a:gdLst>
                    <a:gd name="T0" fmla="*/ 0 w 59"/>
                    <a:gd name="T1" fmla="*/ 0 h 42"/>
                    <a:gd name="T2" fmla="*/ 1 w 59"/>
                    <a:gd name="T3" fmla="*/ 0 h 42"/>
                    <a:gd name="T4" fmla="*/ 1 w 59"/>
                    <a:gd name="T5" fmla="*/ 1 h 42"/>
                    <a:gd name="T6" fmla="*/ 1 w 59"/>
                    <a:gd name="T7" fmla="*/ 1 h 42"/>
                    <a:gd name="T8" fmla="*/ 0 w 59"/>
                    <a:gd name="T9" fmla="*/ 0 h 42"/>
                    <a:gd name="T10" fmla="*/ 0 60000 65536"/>
                    <a:gd name="T11" fmla="*/ 0 60000 65536"/>
                    <a:gd name="T12" fmla="*/ 0 60000 65536"/>
                    <a:gd name="T13" fmla="*/ 0 60000 65536"/>
                    <a:gd name="T14" fmla="*/ 0 60000 65536"/>
                    <a:gd name="T15" fmla="*/ 0 w 59"/>
                    <a:gd name="T16" fmla="*/ 0 h 42"/>
                    <a:gd name="T17" fmla="*/ 59 w 59"/>
                    <a:gd name="T18" fmla="*/ 42 h 42"/>
                  </a:gdLst>
                  <a:ahLst/>
                  <a:cxnLst>
                    <a:cxn ang="T10">
                      <a:pos x="T0" y="T1"/>
                    </a:cxn>
                    <a:cxn ang="T11">
                      <a:pos x="T2" y="T3"/>
                    </a:cxn>
                    <a:cxn ang="T12">
                      <a:pos x="T4" y="T5"/>
                    </a:cxn>
                    <a:cxn ang="T13">
                      <a:pos x="T6" y="T7"/>
                    </a:cxn>
                    <a:cxn ang="T14">
                      <a:pos x="T8" y="T9"/>
                    </a:cxn>
                  </a:cxnLst>
                  <a:rect l="T15" t="T16" r="T17" b="T18"/>
                  <a:pathLst>
                    <a:path w="59" h="42">
                      <a:moveTo>
                        <a:pt x="0" y="0"/>
                      </a:moveTo>
                      <a:lnTo>
                        <a:pt x="34" y="0"/>
                      </a:lnTo>
                      <a:lnTo>
                        <a:pt x="59" y="42"/>
                      </a:lnTo>
                      <a:lnTo>
                        <a:pt x="12" y="42"/>
                      </a:lnTo>
                      <a:lnTo>
                        <a:pt x="0" y="0"/>
                      </a:lnTo>
                      <a:close/>
                    </a:path>
                  </a:pathLst>
                </a:custGeom>
                <a:solidFill>
                  <a:srgbClr val="FFFFFF"/>
                </a:solidFill>
                <a:ln w="9525">
                  <a:solidFill>
                    <a:srgbClr val="000000"/>
                  </a:solidFill>
                  <a:round/>
                  <a:headEnd/>
                  <a:tailEnd/>
                </a:ln>
              </p:spPr>
              <p:txBody>
                <a:bodyPr/>
                <a:lstStyle/>
                <a:p>
                  <a:endParaRPr lang="es-AR" sz="1662"/>
                </a:p>
              </p:txBody>
            </p:sp>
          </p:grpSp>
          <p:grpSp>
            <p:nvGrpSpPr>
              <p:cNvPr id="37488" name="Grupo 376">
                <a:extLst>
                  <a:ext uri="{FF2B5EF4-FFF2-40B4-BE49-F238E27FC236}">
                    <a16:creationId xmlns:a16="http://schemas.microsoft.com/office/drawing/2014/main" id="{D135B02F-20E9-4D85-886C-D0275618C4B9}"/>
                  </a:ext>
                </a:extLst>
              </p:cNvPr>
              <p:cNvGrpSpPr>
                <a:grpSpLocks/>
              </p:cNvGrpSpPr>
              <p:nvPr/>
            </p:nvGrpSpPr>
            <p:grpSpPr bwMode="auto">
              <a:xfrm>
                <a:off x="1521" y="2862"/>
                <a:ext cx="95" cy="95"/>
                <a:chOff x="1521" y="2862"/>
                <a:chExt cx="95" cy="95"/>
              </a:xfrm>
            </p:grpSpPr>
            <p:sp>
              <p:nvSpPr>
                <p:cNvPr id="37489" name="Rectángulo 377">
                  <a:extLst>
                    <a:ext uri="{FF2B5EF4-FFF2-40B4-BE49-F238E27FC236}">
                      <a16:creationId xmlns:a16="http://schemas.microsoft.com/office/drawing/2014/main" id="{5C3BF4D8-1BDD-4C8A-BE24-9BDF2420F42C}"/>
                    </a:ext>
                  </a:extLst>
                </p:cNvPr>
                <p:cNvSpPr>
                  <a:spLocks noChangeArrowheads="1"/>
                </p:cNvSpPr>
                <p:nvPr/>
              </p:nvSpPr>
              <p:spPr bwMode="auto">
                <a:xfrm>
                  <a:off x="1521" y="2862"/>
                  <a:ext cx="95" cy="95"/>
                </a:xfrm>
                <a:prstGeom prst="rect">
                  <a:avLst/>
                </a:prstGeom>
                <a:solidFill>
                  <a:srgbClr val="FFFFFF"/>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490" name="Rectángulo 378">
                  <a:extLst>
                    <a:ext uri="{FF2B5EF4-FFF2-40B4-BE49-F238E27FC236}">
                      <a16:creationId xmlns:a16="http://schemas.microsoft.com/office/drawing/2014/main" id="{506E7A99-A2F0-492C-9C79-15EF0D20581B}"/>
                    </a:ext>
                  </a:extLst>
                </p:cNvPr>
                <p:cNvSpPr>
                  <a:spLocks noChangeArrowheads="1"/>
                </p:cNvSpPr>
                <p:nvPr/>
              </p:nvSpPr>
              <p:spPr bwMode="auto">
                <a:xfrm>
                  <a:off x="1528" y="2871"/>
                  <a:ext cx="81" cy="80"/>
                </a:xfrm>
                <a:prstGeom prst="rect">
                  <a:avLst/>
                </a:prstGeom>
                <a:solidFill>
                  <a:srgbClr val="114FFB"/>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491" name="Rectángulo 379">
                  <a:extLst>
                    <a:ext uri="{FF2B5EF4-FFF2-40B4-BE49-F238E27FC236}">
                      <a16:creationId xmlns:a16="http://schemas.microsoft.com/office/drawing/2014/main" id="{0F8837FA-A15A-474D-8E20-6CBA6EE374D8}"/>
                    </a:ext>
                  </a:extLst>
                </p:cNvPr>
                <p:cNvSpPr>
                  <a:spLocks noChangeArrowheads="1"/>
                </p:cNvSpPr>
                <p:nvPr/>
              </p:nvSpPr>
              <p:spPr bwMode="auto">
                <a:xfrm>
                  <a:off x="1601" y="2871"/>
                  <a:ext cx="8" cy="80"/>
                </a:xfrm>
                <a:prstGeom prst="rect">
                  <a:avLst/>
                </a:prstGeom>
                <a:solidFill>
                  <a:srgbClr val="FFFFFF"/>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492" name="Rectángulo 380">
                  <a:extLst>
                    <a:ext uri="{FF2B5EF4-FFF2-40B4-BE49-F238E27FC236}">
                      <a16:creationId xmlns:a16="http://schemas.microsoft.com/office/drawing/2014/main" id="{7E90805F-11B4-4602-A4AA-0D8A19D2E12B}"/>
                    </a:ext>
                  </a:extLst>
                </p:cNvPr>
                <p:cNvSpPr>
                  <a:spLocks noChangeArrowheads="1"/>
                </p:cNvSpPr>
                <p:nvPr/>
              </p:nvSpPr>
              <p:spPr bwMode="auto">
                <a:xfrm>
                  <a:off x="1604" y="2874"/>
                  <a:ext cx="2" cy="1"/>
                </a:xfrm>
                <a:prstGeom prst="rect">
                  <a:avLst/>
                </a:prstGeom>
                <a:solidFill>
                  <a:srgbClr val="FFFFFF"/>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493" name="Elipse 381">
                  <a:extLst>
                    <a:ext uri="{FF2B5EF4-FFF2-40B4-BE49-F238E27FC236}">
                      <a16:creationId xmlns:a16="http://schemas.microsoft.com/office/drawing/2014/main" id="{799229CA-EE46-41E5-A950-EB2AD8C70294}"/>
                    </a:ext>
                  </a:extLst>
                </p:cNvPr>
                <p:cNvSpPr>
                  <a:spLocks noChangeArrowheads="1"/>
                </p:cNvSpPr>
                <p:nvPr/>
              </p:nvSpPr>
              <p:spPr bwMode="auto">
                <a:xfrm>
                  <a:off x="1604" y="2911"/>
                  <a:ext cx="1" cy="1"/>
                </a:xfrm>
                <a:prstGeom prst="ellipse">
                  <a:avLst/>
                </a:prstGeom>
                <a:solidFill>
                  <a:srgbClr val="FFFFFF"/>
                </a:solidFill>
                <a:ln w="9525">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494" name="Elipse 382">
                  <a:extLst>
                    <a:ext uri="{FF2B5EF4-FFF2-40B4-BE49-F238E27FC236}">
                      <a16:creationId xmlns:a16="http://schemas.microsoft.com/office/drawing/2014/main" id="{D3AFED71-1ACD-4C34-9259-C52C66996DCC}"/>
                    </a:ext>
                  </a:extLst>
                </p:cNvPr>
                <p:cNvSpPr>
                  <a:spLocks noChangeArrowheads="1"/>
                </p:cNvSpPr>
                <p:nvPr/>
              </p:nvSpPr>
              <p:spPr bwMode="auto">
                <a:xfrm>
                  <a:off x="1604" y="2927"/>
                  <a:ext cx="1" cy="1"/>
                </a:xfrm>
                <a:prstGeom prst="ellipse">
                  <a:avLst/>
                </a:prstGeom>
                <a:solidFill>
                  <a:srgbClr val="FFFFFF"/>
                </a:solidFill>
                <a:ln w="9525">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495" name="Elipse 383">
                  <a:extLst>
                    <a:ext uri="{FF2B5EF4-FFF2-40B4-BE49-F238E27FC236}">
                      <a16:creationId xmlns:a16="http://schemas.microsoft.com/office/drawing/2014/main" id="{02511EA0-A037-4D44-B6BE-1AD31281B81A}"/>
                    </a:ext>
                  </a:extLst>
                </p:cNvPr>
                <p:cNvSpPr>
                  <a:spLocks noChangeArrowheads="1"/>
                </p:cNvSpPr>
                <p:nvPr/>
              </p:nvSpPr>
              <p:spPr bwMode="auto">
                <a:xfrm>
                  <a:off x="1604" y="2940"/>
                  <a:ext cx="1" cy="2"/>
                </a:xfrm>
                <a:prstGeom prst="ellipse">
                  <a:avLst/>
                </a:prstGeom>
                <a:solidFill>
                  <a:srgbClr val="FFFFFF"/>
                </a:solidFill>
                <a:ln w="9525">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grpSp>
          <p:nvGrpSpPr>
            <p:cNvPr id="35864" name="Grupo 384">
              <a:extLst>
                <a:ext uri="{FF2B5EF4-FFF2-40B4-BE49-F238E27FC236}">
                  <a16:creationId xmlns:a16="http://schemas.microsoft.com/office/drawing/2014/main" id="{A358AB86-E646-4921-AF9F-405B6FD2772D}"/>
                </a:ext>
              </a:extLst>
            </p:cNvPr>
            <p:cNvGrpSpPr>
              <a:grpSpLocks/>
            </p:cNvGrpSpPr>
            <p:nvPr/>
          </p:nvGrpSpPr>
          <p:grpSpPr bwMode="auto">
            <a:xfrm>
              <a:off x="1008" y="2487"/>
              <a:ext cx="83" cy="255"/>
              <a:chOff x="1008" y="2487"/>
              <a:chExt cx="83" cy="255"/>
            </a:xfrm>
          </p:grpSpPr>
          <p:grpSp>
            <p:nvGrpSpPr>
              <p:cNvPr id="37296" name="Grupo 385">
                <a:extLst>
                  <a:ext uri="{FF2B5EF4-FFF2-40B4-BE49-F238E27FC236}">
                    <a16:creationId xmlns:a16="http://schemas.microsoft.com/office/drawing/2014/main" id="{47BD82AB-8F37-4D6F-8D91-C1A41C335238}"/>
                  </a:ext>
                </a:extLst>
              </p:cNvPr>
              <p:cNvGrpSpPr>
                <a:grpSpLocks/>
              </p:cNvGrpSpPr>
              <p:nvPr/>
            </p:nvGrpSpPr>
            <p:grpSpPr bwMode="auto">
              <a:xfrm>
                <a:off x="1008" y="2707"/>
                <a:ext cx="83" cy="35"/>
                <a:chOff x="1008" y="2707"/>
                <a:chExt cx="83" cy="35"/>
              </a:xfrm>
            </p:grpSpPr>
            <p:sp>
              <p:nvSpPr>
                <p:cNvPr id="37482" name="Forma libre 386">
                  <a:extLst>
                    <a:ext uri="{FF2B5EF4-FFF2-40B4-BE49-F238E27FC236}">
                      <a16:creationId xmlns:a16="http://schemas.microsoft.com/office/drawing/2014/main" id="{7BD171F5-97F0-4DE6-9920-97216EF88B7B}"/>
                    </a:ext>
                  </a:extLst>
                </p:cNvPr>
                <p:cNvSpPr>
                  <a:spLocks/>
                </p:cNvSpPr>
                <p:nvPr/>
              </p:nvSpPr>
              <p:spPr bwMode="auto">
                <a:xfrm>
                  <a:off x="1008" y="2707"/>
                  <a:ext cx="13" cy="35"/>
                </a:xfrm>
                <a:custGeom>
                  <a:avLst/>
                  <a:gdLst>
                    <a:gd name="T0" fmla="*/ 1 w 25"/>
                    <a:gd name="T1" fmla="*/ 0 h 71"/>
                    <a:gd name="T2" fmla="*/ 0 w 25"/>
                    <a:gd name="T3" fmla="*/ 0 h 71"/>
                    <a:gd name="T4" fmla="*/ 1 w 25"/>
                    <a:gd name="T5" fmla="*/ 0 h 71"/>
                    <a:gd name="T6" fmla="*/ 1 w 25"/>
                    <a:gd name="T7" fmla="*/ 0 h 71"/>
                    <a:gd name="T8" fmla="*/ 1 w 25"/>
                    <a:gd name="T9" fmla="*/ 0 h 71"/>
                    <a:gd name="T10" fmla="*/ 0 60000 65536"/>
                    <a:gd name="T11" fmla="*/ 0 60000 65536"/>
                    <a:gd name="T12" fmla="*/ 0 60000 65536"/>
                    <a:gd name="T13" fmla="*/ 0 60000 65536"/>
                    <a:gd name="T14" fmla="*/ 0 60000 65536"/>
                    <a:gd name="T15" fmla="*/ 0 w 25"/>
                    <a:gd name="T16" fmla="*/ 0 h 71"/>
                    <a:gd name="T17" fmla="*/ 25 w 25"/>
                    <a:gd name="T18" fmla="*/ 71 h 71"/>
                  </a:gdLst>
                  <a:ahLst/>
                  <a:cxnLst>
                    <a:cxn ang="T10">
                      <a:pos x="T0" y="T1"/>
                    </a:cxn>
                    <a:cxn ang="T11">
                      <a:pos x="T2" y="T3"/>
                    </a:cxn>
                    <a:cxn ang="T12">
                      <a:pos x="T4" y="T5"/>
                    </a:cxn>
                    <a:cxn ang="T13">
                      <a:pos x="T6" y="T7"/>
                    </a:cxn>
                    <a:cxn ang="T14">
                      <a:pos x="T8" y="T9"/>
                    </a:cxn>
                  </a:cxnLst>
                  <a:rect l="T15" t="T16" r="T17" b="T18"/>
                  <a:pathLst>
                    <a:path w="25" h="71">
                      <a:moveTo>
                        <a:pt x="22" y="54"/>
                      </a:moveTo>
                      <a:lnTo>
                        <a:pt x="0" y="71"/>
                      </a:lnTo>
                      <a:lnTo>
                        <a:pt x="9" y="11"/>
                      </a:lnTo>
                      <a:lnTo>
                        <a:pt x="25" y="0"/>
                      </a:lnTo>
                      <a:lnTo>
                        <a:pt x="22" y="54"/>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483" name="Forma libre 387">
                  <a:extLst>
                    <a:ext uri="{FF2B5EF4-FFF2-40B4-BE49-F238E27FC236}">
                      <a16:creationId xmlns:a16="http://schemas.microsoft.com/office/drawing/2014/main" id="{CAB6648C-BF63-4573-AE8F-B6A963A826E5}"/>
                    </a:ext>
                  </a:extLst>
                </p:cNvPr>
                <p:cNvSpPr>
                  <a:spLocks/>
                </p:cNvSpPr>
                <p:nvPr/>
              </p:nvSpPr>
              <p:spPr bwMode="auto">
                <a:xfrm>
                  <a:off x="1078" y="2707"/>
                  <a:ext cx="13" cy="35"/>
                </a:xfrm>
                <a:custGeom>
                  <a:avLst/>
                  <a:gdLst>
                    <a:gd name="T0" fmla="*/ 0 w 25"/>
                    <a:gd name="T1" fmla="*/ 1 h 69"/>
                    <a:gd name="T2" fmla="*/ 1 w 25"/>
                    <a:gd name="T3" fmla="*/ 1 h 69"/>
                    <a:gd name="T4" fmla="*/ 1 w 25"/>
                    <a:gd name="T5" fmla="*/ 1 h 69"/>
                    <a:gd name="T6" fmla="*/ 1 w 25"/>
                    <a:gd name="T7" fmla="*/ 0 h 69"/>
                    <a:gd name="T8" fmla="*/ 0 w 25"/>
                    <a:gd name="T9" fmla="*/ 1 h 69"/>
                    <a:gd name="T10" fmla="*/ 0 60000 65536"/>
                    <a:gd name="T11" fmla="*/ 0 60000 65536"/>
                    <a:gd name="T12" fmla="*/ 0 60000 65536"/>
                    <a:gd name="T13" fmla="*/ 0 60000 65536"/>
                    <a:gd name="T14" fmla="*/ 0 60000 65536"/>
                    <a:gd name="T15" fmla="*/ 0 w 25"/>
                    <a:gd name="T16" fmla="*/ 0 h 69"/>
                    <a:gd name="T17" fmla="*/ 25 w 25"/>
                    <a:gd name="T18" fmla="*/ 69 h 69"/>
                  </a:gdLst>
                  <a:ahLst/>
                  <a:cxnLst>
                    <a:cxn ang="T10">
                      <a:pos x="T0" y="T1"/>
                    </a:cxn>
                    <a:cxn ang="T11">
                      <a:pos x="T2" y="T3"/>
                    </a:cxn>
                    <a:cxn ang="T12">
                      <a:pos x="T4" y="T5"/>
                    </a:cxn>
                    <a:cxn ang="T13">
                      <a:pos x="T6" y="T7"/>
                    </a:cxn>
                    <a:cxn ang="T14">
                      <a:pos x="T8" y="T9"/>
                    </a:cxn>
                  </a:cxnLst>
                  <a:rect l="T15" t="T16" r="T17" b="T18"/>
                  <a:pathLst>
                    <a:path w="25" h="69">
                      <a:moveTo>
                        <a:pt x="0" y="47"/>
                      </a:moveTo>
                      <a:lnTo>
                        <a:pt x="25" y="69"/>
                      </a:lnTo>
                      <a:lnTo>
                        <a:pt x="18" y="9"/>
                      </a:lnTo>
                      <a:lnTo>
                        <a:pt x="2" y="0"/>
                      </a:lnTo>
                      <a:lnTo>
                        <a:pt x="0" y="47"/>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484" name="Forma libre 388">
                  <a:extLst>
                    <a:ext uri="{FF2B5EF4-FFF2-40B4-BE49-F238E27FC236}">
                      <a16:creationId xmlns:a16="http://schemas.microsoft.com/office/drawing/2014/main" id="{D4F8E598-8F79-4AC8-BA31-DAA65F62F323}"/>
                    </a:ext>
                  </a:extLst>
                </p:cNvPr>
                <p:cNvSpPr>
                  <a:spLocks/>
                </p:cNvSpPr>
                <p:nvPr/>
              </p:nvSpPr>
              <p:spPr bwMode="auto">
                <a:xfrm>
                  <a:off x="1008" y="2733"/>
                  <a:ext cx="83" cy="9"/>
                </a:xfrm>
                <a:custGeom>
                  <a:avLst/>
                  <a:gdLst>
                    <a:gd name="T0" fmla="*/ 0 w 167"/>
                    <a:gd name="T1" fmla="*/ 1 h 17"/>
                    <a:gd name="T2" fmla="*/ 0 w 167"/>
                    <a:gd name="T3" fmla="*/ 1 h 17"/>
                    <a:gd name="T4" fmla="*/ 0 w 167"/>
                    <a:gd name="T5" fmla="*/ 0 h 17"/>
                    <a:gd name="T6" fmla="*/ 0 w 167"/>
                    <a:gd name="T7" fmla="*/ 0 h 17"/>
                    <a:gd name="T8" fmla="*/ 0 w 167"/>
                    <a:gd name="T9" fmla="*/ 1 h 17"/>
                    <a:gd name="T10" fmla="*/ 0 60000 65536"/>
                    <a:gd name="T11" fmla="*/ 0 60000 65536"/>
                    <a:gd name="T12" fmla="*/ 0 60000 65536"/>
                    <a:gd name="T13" fmla="*/ 0 60000 65536"/>
                    <a:gd name="T14" fmla="*/ 0 60000 65536"/>
                    <a:gd name="T15" fmla="*/ 0 w 167"/>
                    <a:gd name="T16" fmla="*/ 0 h 17"/>
                    <a:gd name="T17" fmla="*/ 167 w 167"/>
                    <a:gd name="T18" fmla="*/ 17 h 17"/>
                  </a:gdLst>
                  <a:ahLst/>
                  <a:cxnLst>
                    <a:cxn ang="T10">
                      <a:pos x="T0" y="T1"/>
                    </a:cxn>
                    <a:cxn ang="T11">
                      <a:pos x="T2" y="T3"/>
                    </a:cxn>
                    <a:cxn ang="T12">
                      <a:pos x="T4" y="T5"/>
                    </a:cxn>
                    <a:cxn ang="T13">
                      <a:pos x="T6" y="T7"/>
                    </a:cxn>
                    <a:cxn ang="T14">
                      <a:pos x="T8" y="T9"/>
                    </a:cxn>
                  </a:cxnLst>
                  <a:rect l="T15" t="T16" r="T17" b="T18"/>
                  <a:pathLst>
                    <a:path w="167" h="17">
                      <a:moveTo>
                        <a:pt x="0" y="17"/>
                      </a:moveTo>
                      <a:lnTo>
                        <a:pt x="167" y="17"/>
                      </a:lnTo>
                      <a:lnTo>
                        <a:pt x="145" y="0"/>
                      </a:lnTo>
                      <a:lnTo>
                        <a:pt x="24" y="0"/>
                      </a:lnTo>
                      <a:lnTo>
                        <a:pt x="0" y="17"/>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485" name="Forma libre 389">
                  <a:extLst>
                    <a:ext uri="{FF2B5EF4-FFF2-40B4-BE49-F238E27FC236}">
                      <a16:creationId xmlns:a16="http://schemas.microsoft.com/office/drawing/2014/main" id="{7B6C676A-21F2-4AC4-8CAD-9B1F3A37CDDF}"/>
                    </a:ext>
                  </a:extLst>
                </p:cNvPr>
                <p:cNvSpPr>
                  <a:spLocks/>
                </p:cNvSpPr>
                <p:nvPr/>
              </p:nvSpPr>
              <p:spPr bwMode="auto">
                <a:xfrm>
                  <a:off x="1018" y="2731"/>
                  <a:ext cx="65" cy="2"/>
                </a:xfrm>
                <a:custGeom>
                  <a:avLst/>
                  <a:gdLst>
                    <a:gd name="T0" fmla="*/ 0 w 132"/>
                    <a:gd name="T1" fmla="*/ 0 h 5"/>
                    <a:gd name="T2" fmla="*/ 0 w 132"/>
                    <a:gd name="T3" fmla="*/ 0 h 5"/>
                    <a:gd name="T4" fmla="*/ 0 w 132"/>
                    <a:gd name="T5" fmla="*/ 0 h 5"/>
                    <a:gd name="T6" fmla="*/ 0 w 132"/>
                    <a:gd name="T7" fmla="*/ 0 h 5"/>
                    <a:gd name="T8" fmla="*/ 0 w 132"/>
                    <a:gd name="T9" fmla="*/ 0 h 5"/>
                    <a:gd name="T10" fmla="*/ 0 60000 65536"/>
                    <a:gd name="T11" fmla="*/ 0 60000 65536"/>
                    <a:gd name="T12" fmla="*/ 0 60000 65536"/>
                    <a:gd name="T13" fmla="*/ 0 60000 65536"/>
                    <a:gd name="T14" fmla="*/ 0 60000 65536"/>
                    <a:gd name="T15" fmla="*/ 0 w 132"/>
                    <a:gd name="T16" fmla="*/ 0 h 5"/>
                    <a:gd name="T17" fmla="*/ 132 w 132"/>
                    <a:gd name="T18" fmla="*/ 5 h 5"/>
                  </a:gdLst>
                  <a:ahLst/>
                  <a:cxnLst>
                    <a:cxn ang="T10">
                      <a:pos x="T0" y="T1"/>
                    </a:cxn>
                    <a:cxn ang="T11">
                      <a:pos x="T2" y="T3"/>
                    </a:cxn>
                    <a:cxn ang="T12">
                      <a:pos x="T4" y="T5"/>
                    </a:cxn>
                    <a:cxn ang="T13">
                      <a:pos x="T6" y="T7"/>
                    </a:cxn>
                    <a:cxn ang="T14">
                      <a:pos x="T8" y="T9"/>
                    </a:cxn>
                  </a:cxnLst>
                  <a:rect l="T15" t="T16" r="T17" b="T18"/>
                  <a:pathLst>
                    <a:path w="132" h="5">
                      <a:moveTo>
                        <a:pt x="0" y="0"/>
                      </a:moveTo>
                      <a:lnTo>
                        <a:pt x="3" y="5"/>
                      </a:lnTo>
                      <a:lnTo>
                        <a:pt x="129" y="5"/>
                      </a:lnTo>
                      <a:lnTo>
                        <a:pt x="132" y="0"/>
                      </a:lnTo>
                      <a:lnTo>
                        <a:pt x="0" y="0"/>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grpSp>
          <p:sp>
            <p:nvSpPr>
              <p:cNvPr id="37297" name="Rectángulo 390">
                <a:extLst>
                  <a:ext uri="{FF2B5EF4-FFF2-40B4-BE49-F238E27FC236}">
                    <a16:creationId xmlns:a16="http://schemas.microsoft.com/office/drawing/2014/main" id="{CA9AE3E8-4994-48E4-8098-2C505AC87301}"/>
                  </a:ext>
                </a:extLst>
              </p:cNvPr>
              <p:cNvSpPr>
                <a:spLocks noChangeArrowheads="1"/>
              </p:cNvSpPr>
              <p:nvPr/>
            </p:nvSpPr>
            <p:spPr bwMode="auto">
              <a:xfrm>
                <a:off x="1018" y="2488"/>
                <a:ext cx="65" cy="244"/>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298" name="Rectángulo 391">
                <a:extLst>
                  <a:ext uri="{FF2B5EF4-FFF2-40B4-BE49-F238E27FC236}">
                    <a16:creationId xmlns:a16="http://schemas.microsoft.com/office/drawing/2014/main" id="{5C8C77A3-D321-426C-BFE6-1372267FEFCE}"/>
                  </a:ext>
                </a:extLst>
              </p:cNvPr>
              <p:cNvSpPr>
                <a:spLocks noChangeArrowheads="1"/>
              </p:cNvSpPr>
              <p:nvPr/>
            </p:nvSpPr>
            <p:spPr bwMode="auto">
              <a:xfrm>
                <a:off x="1025" y="2495"/>
                <a:ext cx="49" cy="10"/>
              </a:xfrm>
              <a:prstGeom prst="rect">
                <a:avLst/>
              </a:prstGeom>
              <a:solidFill>
                <a:srgbClr val="E0E0E0"/>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299" name="Rectángulo 392">
                <a:extLst>
                  <a:ext uri="{FF2B5EF4-FFF2-40B4-BE49-F238E27FC236}">
                    <a16:creationId xmlns:a16="http://schemas.microsoft.com/office/drawing/2014/main" id="{398FC571-2CED-48B7-893A-777185DA5B32}"/>
                  </a:ext>
                </a:extLst>
              </p:cNvPr>
              <p:cNvSpPr>
                <a:spLocks noChangeArrowheads="1"/>
              </p:cNvSpPr>
              <p:nvPr/>
            </p:nvSpPr>
            <p:spPr bwMode="auto">
              <a:xfrm>
                <a:off x="1026" y="2520"/>
                <a:ext cx="49" cy="11"/>
              </a:xfrm>
              <a:prstGeom prst="rect">
                <a:avLst/>
              </a:prstGeom>
              <a:solidFill>
                <a:srgbClr val="E0E0E0"/>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nvGrpSpPr>
              <p:cNvPr id="37300" name="Grupo 393">
                <a:extLst>
                  <a:ext uri="{FF2B5EF4-FFF2-40B4-BE49-F238E27FC236}">
                    <a16:creationId xmlns:a16="http://schemas.microsoft.com/office/drawing/2014/main" id="{9425E6D3-EBAE-4FB5-A37B-92487930AE9A}"/>
                  </a:ext>
                </a:extLst>
              </p:cNvPr>
              <p:cNvGrpSpPr>
                <a:grpSpLocks/>
              </p:cNvGrpSpPr>
              <p:nvPr/>
            </p:nvGrpSpPr>
            <p:grpSpPr bwMode="auto">
              <a:xfrm>
                <a:off x="1026" y="2505"/>
                <a:ext cx="48" cy="15"/>
                <a:chOff x="1026" y="2505"/>
                <a:chExt cx="48" cy="15"/>
              </a:xfrm>
            </p:grpSpPr>
            <p:sp>
              <p:nvSpPr>
                <p:cNvPr id="37463" name="Rectángulo 394">
                  <a:extLst>
                    <a:ext uri="{FF2B5EF4-FFF2-40B4-BE49-F238E27FC236}">
                      <a16:creationId xmlns:a16="http://schemas.microsoft.com/office/drawing/2014/main" id="{3F2C83E3-B00A-4BD1-AAEA-69235FA8EC25}"/>
                    </a:ext>
                  </a:extLst>
                </p:cNvPr>
                <p:cNvSpPr>
                  <a:spLocks noChangeArrowheads="1"/>
                </p:cNvSpPr>
                <p:nvPr/>
              </p:nvSpPr>
              <p:spPr bwMode="auto">
                <a:xfrm>
                  <a:off x="1026" y="2505"/>
                  <a:ext cx="48"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464" name="Autoforma 395">
                  <a:extLst>
                    <a:ext uri="{FF2B5EF4-FFF2-40B4-BE49-F238E27FC236}">
                      <a16:creationId xmlns:a16="http://schemas.microsoft.com/office/drawing/2014/main" id="{AD22633B-2F32-4188-BA45-4452FAC523B4}"/>
                    </a:ext>
                  </a:extLst>
                </p:cNvPr>
                <p:cNvSpPr>
                  <a:spLocks noChangeArrowheads="1"/>
                </p:cNvSpPr>
                <p:nvPr/>
              </p:nvSpPr>
              <p:spPr bwMode="auto">
                <a:xfrm>
                  <a:off x="1063" y="2506"/>
                  <a:ext cx="11" cy="14"/>
                </a:xfrm>
                <a:prstGeom prst="roundRect">
                  <a:avLst>
                    <a:gd name="adj" fmla="val 20000"/>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465" name="Rectángulo 396">
                  <a:extLst>
                    <a:ext uri="{FF2B5EF4-FFF2-40B4-BE49-F238E27FC236}">
                      <a16:creationId xmlns:a16="http://schemas.microsoft.com/office/drawing/2014/main" id="{782ACC21-9A7D-4094-A830-2F00EBB00E71}"/>
                    </a:ext>
                  </a:extLst>
                </p:cNvPr>
                <p:cNvSpPr>
                  <a:spLocks noChangeArrowheads="1"/>
                </p:cNvSpPr>
                <p:nvPr/>
              </p:nvSpPr>
              <p:spPr bwMode="auto">
                <a:xfrm>
                  <a:off x="1063" y="2508"/>
                  <a:ext cx="9" cy="9"/>
                </a:xfrm>
                <a:prstGeom prst="rect">
                  <a:avLst/>
                </a:prstGeom>
                <a:solidFill>
                  <a:srgbClr val="A0A0A0"/>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466" name="Elipse 397">
                  <a:extLst>
                    <a:ext uri="{FF2B5EF4-FFF2-40B4-BE49-F238E27FC236}">
                      <a16:creationId xmlns:a16="http://schemas.microsoft.com/office/drawing/2014/main" id="{5FD706C7-FE99-4859-93B3-204F73927996}"/>
                    </a:ext>
                  </a:extLst>
                </p:cNvPr>
                <p:cNvSpPr>
                  <a:spLocks noChangeArrowheads="1"/>
                </p:cNvSpPr>
                <p:nvPr/>
              </p:nvSpPr>
              <p:spPr bwMode="auto">
                <a:xfrm>
                  <a:off x="1068" y="2514"/>
                  <a:ext cx="1"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467" name="Rectángulo 398">
                  <a:extLst>
                    <a:ext uri="{FF2B5EF4-FFF2-40B4-BE49-F238E27FC236}">
                      <a16:creationId xmlns:a16="http://schemas.microsoft.com/office/drawing/2014/main" id="{CC2DF4C7-2CBE-4641-90FB-4D54655531C0}"/>
                    </a:ext>
                  </a:extLst>
                </p:cNvPr>
                <p:cNvSpPr>
                  <a:spLocks noChangeArrowheads="1"/>
                </p:cNvSpPr>
                <p:nvPr/>
              </p:nvSpPr>
              <p:spPr bwMode="auto">
                <a:xfrm>
                  <a:off x="1064" y="2508"/>
                  <a:ext cx="8"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468" name="Rectángulo 399">
                  <a:extLst>
                    <a:ext uri="{FF2B5EF4-FFF2-40B4-BE49-F238E27FC236}">
                      <a16:creationId xmlns:a16="http://schemas.microsoft.com/office/drawing/2014/main" id="{1B8A9142-5554-4C67-9392-36835A2095C8}"/>
                    </a:ext>
                  </a:extLst>
                </p:cNvPr>
                <p:cNvSpPr>
                  <a:spLocks noChangeArrowheads="1"/>
                </p:cNvSpPr>
                <p:nvPr/>
              </p:nvSpPr>
              <p:spPr bwMode="auto">
                <a:xfrm>
                  <a:off x="1027" y="2506"/>
                  <a:ext cx="10" cy="14"/>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469" name="Rectángulo 400">
                  <a:extLst>
                    <a:ext uri="{FF2B5EF4-FFF2-40B4-BE49-F238E27FC236}">
                      <a16:creationId xmlns:a16="http://schemas.microsoft.com/office/drawing/2014/main" id="{D582744A-91F4-484B-9C29-20A856D68EC3}"/>
                    </a:ext>
                  </a:extLst>
                </p:cNvPr>
                <p:cNvSpPr>
                  <a:spLocks noChangeArrowheads="1"/>
                </p:cNvSpPr>
                <p:nvPr/>
              </p:nvSpPr>
              <p:spPr bwMode="auto">
                <a:xfrm>
                  <a:off x="1036" y="2506"/>
                  <a:ext cx="10" cy="14"/>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470" name="Rectángulo 401">
                  <a:extLst>
                    <a:ext uri="{FF2B5EF4-FFF2-40B4-BE49-F238E27FC236}">
                      <a16:creationId xmlns:a16="http://schemas.microsoft.com/office/drawing/2014/main" id="{916DA69E-371B-4BE0-8566-D1E820B94DB9}"/>
                    </a:ext>
                  </a:extLst>
                </p:cNvPr>
                <p:cNvSpPr>
                  <a:spLocks noChangeArrowheads="1"/>
                </p:cNvSpPr>
                <p:nvPr/>
              </p:nvSpPr>
              <p:spPr bwMode="auto">
                <a:xfrm>
                  <a:off x="1046" y="2506"/>
                  <a:ext cx="8" cy="14"/>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471" name="Rectángulo 402">
                  <a:extLst>
                    <a:ext uri="{FF2B5EF4-FFF2-40B4-BE49-F238E27FC236}">
                      <a16:creationId xmlns:a16="http://schemas.microsoft.com/office/drawing/2014/main" id="{C06CDC8C-4D3D-46D3-B161-E432532D7FF4}"/>
                    </a:ext>
                  </a:extLst>
                </p:cNvPr>
                <p:cNvSpPr>
                  <a:spLocks noChangeArrowheads="1"/>
                </p:cNvSpPr>
                <p:nvPr/>
              </p:nvSpPr>
              <p:spPr bwMode="auto">
                <a:xfrm>
                  <a:off x="1054" y="2506"/>
                  <a:ext cx="8" cy="14"/>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472" name="Elipse 403">
                  <a:extLst>
                    <a:ext uri="{FF2B5EF4-FFF2-40B4-BE49-F238E27FC236}">
                      <a16:creationId xmlns:a16="http://schemas.microsoft.com/office/drawing/2014/main" id="{3B88D5E4-83D4-429A-BA8A-3DA44DF51744}"/>
                    </a:ext>
                  </a:extLst>
                </p:cNvPr>
                <p:cNvSpPr>
                  <a:spLocks noChangeArrowheads="1"/>
                </p:cNvSpPr>
                <p:nvPr/>
              </p:nvSpPr>
              <p:spPr bwMode="auto">
                <a:xfrm>
                  <a:off x="1029" y="2513"/>
                  <a:ext cx="5"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473" name="Rectángulo 404">
                  <a:extLst>
                    <a:ext uri="{FF2B5EF4-FFF2-40B4-BE49-F238E27FC236}">
                      <a16:creationId xmlns:a16="http://schemas.microsoft.com/office/drawing/2014/main" id="{36103CD7-5FAC-4B6D-916E-F69670F688FD}"/>
                    </a:ext>
                  </a:extLst>
                </p:cNvPr>
                <p:cNvSpPr>
                  <a:spLocks noChangeArrowheads="1"/>
                </p:cNvSpPr>
                <p:nvPr/>
              </p:nvSpPr>
              <p:spPr bwMode="auto">
                <a:xfrm>
                  <a:off x="1027" y="2506"/>
                  <a:ext cx="10" cy="4"/>
                </a:xfrm>
                <a:prstGeom prst="rect">
                  <a:avLst/>
                </a:prstGeom>
                <a:solidFill>
                  <a:srgbClr val="606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474" name="Rectángulo 405">
                  <a:extLst>
                    <a:ext uri="{FF2B5EF4-FFF2-40B4-BE49-F238E27FC236}">
                      <a16:creationId xmlns:a16="http://schemas.microsoft.com/office/drawing/2014/main" id="{2507A3F2-02B1-4316-8651-5385D9C41B78}"/>
                    </a:ext>
                  </a:extLst>
                </p:cNvPr>
                <p:cNvSpPr>
                  <a:spLocks noChangeArrowheads="1"/>
                </p:cNvSpPr>
                <p:nvPr/>
              </p:nvSpPr>
              <p:spPr bwMode="auto">
                <a:xfrm>
                  <a:off x="1036" y="2506"/>
                  <a:ext cx="10" cy="4"/>
                </a:xfrm>
                <a:prstGeom prst="rect">
                  <a:avLst/>
                </a:prstGeom>
                <a:solidFill>
                  <a:srgbClr val="606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475" name="Rectángulo 406">
                  <a:extLst>
                    <a:ext uri="{FF2B5EF4-FFF2-40B4-BE49-F238E27FC236}">
                      <a16:creationId xmlns:a16="http://schemas.microsoft.com/office/drawing/2014/main" id="{0361D511-303A-4063-B867-5E87802C1626}"/>
                    </a:ext>
                  </a:extLst>
                </p:cNvPr>
                <p:cNvSpPr>
                  <a:spLocks noChangeArrowheads="1"/>
                </p:cNvSpPr>
                <p:nvPr/>
              </p:nvSpPr>
              <p:spPr bwMode="auto">
                <a:xfrm>
                  <a:off x="1046" y="2506"/>
                  <a:ext cx="8" cy="4"/>
                </a:xfrm>
                <a:prstGeom prst="rect">
                  <a:avLst/>
                </a:prstGeom>
                <a:solidFill>
                  <a:srgbClr val="606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476" name="Rectángulo 407">
                  <a:extLst>
                    <a:ext uri="{FF2B5EF4-FFF2-40B4-BE49-F238E27FC236}">
                      <a16:creationId xmlns:a16="http://schemas.microsoft.com/office/drawing/2014/main" id="{D65A71F1-69C5-4A36-9C41-3324FB8F74F6}"/>
                    </a:ext>
                  </a:extLst>
                </p:cNvPr>
                <p:cNvSpPr>
                  <a:spLocks noChangeArrowheads="1"/>
                </p:cNvSpPr>
                <p:nvPr/>
              </p:nvSpPr>
              <p:spPr bwMode="auto">
                <a:xfrm>
                  <a:off x="1054" y="2506"/>
                  <a:ext cx="8" cy="4"/>
                </a:xfrm>
                <a:prstGeom prst="rect">
                  <a:avLst/>
                </a:prstGeom>
                <a:solidFill>
                  <a:srgbClr val="606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477" name="Rectángulo 408">
                  <a:extLst>
                    <a:ext uri="{FF2B5EF4-FFF2-40B4-BE49-F238E27FC236}">
                      <a16:creationId xmlns:a16="http://schemas.microsoft.com/office/drawing/2014/main" id="{B44B43C6-EFD6-4BB0-A07A-90110E096BEE}"/>
                    </a:ext>
                  </a:extLst>
                </p:cNvPr>
                <p:cNvSpPr>
                  <a:spLocks noChangeArrowheads="1"/>
                </p:cNvSpPr>
                <p:nvPr/>
              </p:nvSpPr>
              <p:spPr bwMode="auto">
                <a:xfrm>
                  <a:off x="1043" y="2510"/>
                  <a:ext cx="3" cy="1"/>
                </a:xfrm>
                <a:prstGeom prst="rect">
                  <a:avLst/>
                </a:prstGeom>
                <a:solidFill>
                  <a:srgbClr val="2020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478" name="Rectángulo 409">
                  <a:extLst>
                    <a:ext uri="{FF2B5EF4-FFF2-40B4-BE49-F238E27FC236}">
                      <a16:creationId xmlns:a16="http://schemas.microsoft.com/office/drawing/2014/main" id="{F8852259-AE17-4DA0-B425-3160774D6B04}"/>
                    </a:ext>
                  </a:extLst>
                </p:cNvPr>
                <p:cNvSpPr>
                  <a:spLocks noChangeArrowheads="1"/>
                </p:cNvSpPr>
                <p:nvPr/>
              </p:nvSpPr>
              <p:spPr bwMode="auto">
                <a:xfrm>
                  <a:off x="1043" y="2513"/>
                  <a:ext cx="3" cy="1"/>
                </a:xfrm>
                <a:prstGeom prst="rect">
                  <a:avLst/>
                </a:prstGeom>
                <a:solidFill>
                  <a:srgbClr val="2020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479" name="Rectángulo 410">
                  <a:extLst>
                    <a:ext uri="{FF2B5EF4-FFF2-40B4-BE49-F238E27FC236}">
                      <a16:creationId xmlns:a16="http://schemas.microsoft.com/office/drawing/2014/main" id="{83E3A753-3A98-403B-80E0-BE659162941B}"/>
                    </a:ext>
                  </a:extLst>
                </p:cNvPr>
                <p:cNvSpPr>
                  <a:spLocks noChangeArrowheads="1"/>
                </p:cNvSpPr>
                <p:nvPr/>
              </p:nvSpPr>
              <p:spPr bwMode="auto">
                <a:xfrm>
                  <a:off x="1043" y="2517"/>
                  <a:ext cx="3" cy="1"/>
                </a:xfrm>
                <a:prstGeom prst="rect">
                  <a:avLst/>
                </a:prstGeom>
                <a:solidFill>
                  <a:srgbClr val="2020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480" name="Rectángulo 411">
                  <a:extLst>
                    <a:ext uri="{FF2B5EF4-FFF2-40B4-BE49-F238E27FC236}">
                      <a16:creationId xmlns:a16="http://schemas.microsoft.com/office/drawing/2014/main" id="{D38DE79E-DF49-44E6-B261-66997A65E5F0}"/>
                    </a:ext>
                  </a:extLst>
                </p:cNvPr>
                <p:cNvSpPr>
                  <a:spLocks noChangeArrowheads="1"/>
                </p:cNvSpPr>
                <p:nvPr/>
              </p:nvSpPr>
              <p:spPr bwMode="auto">
                <a:xfrm>
                  <a:off x="1047" y="2513"/>
                  <a:ext cx="6" cy="5"/>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481" name="Rectángulo 412">
                  <a:extLst>
                    <a:ext uri="{FF2B5EF4-FFF2-40B4-BE49-F238E27FC236}">
                      <a16:creationId xmlns:a16="http://schemas.microsoft.com/office/drawing/2014/main" id="{52899C73-AA10-4849-9B6A-9ACBA4814019}"/>
                    </a:ext>
                  </a:extLst>
                </p:cNvPr>
                <p:cNvSpPr>
                  <a:spLocks noChangeArrowheads="1"/>
                </p:cNvSpPr>
                <p:nvPr/>
              </p:nvSpPr>
              <p:spPr bwMode="auto">
                <a:xfrm>
                  <a:off x="1055" y="2513"/>
                  <a:ext cx="6" cy="5"/>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7301" name="Grupo 413">
                <a:extLst>
                  <a:ext uri="{FF2B5EF4-FFF2-40B4-BE49-F238E27FC236}">
                    <a16:creationId xmlns:a16="http://schemas.microsoft.com/office/drawing/2014/main" id="{A3DA77FE-ED07-4E5E-8A7D-5EBC7980E2C7}"/>
                  </a:ext>
                </a:extLst>
              </p:cNvPr>
              <p:cNvGrpSpPr>
                <a:grpSpLocks/>
              </p:cNvGrpSpPr>
              <p:nvPr/>
            </p:nvGrpSpPr>
            <p:grpSpPr bwMode="auto">
              <a:xfrm>
                <a:off x="1025" y="2606"/>
                <a:ext cx="50" cy="7"/>
                <a:chOff x="1025" y="2606"/>
                <a:chExt cx="50" cy="7"/>
              </a:xfrm>
            </p:grpSpPr>
            <p:sp>
              <p:nvSpPr>
                <p:cNvPr id="37426" name="Rectángulo 414">
                  <a:extLst>
                    <a:ext uri="{FF2B5EF4-FFF2-40B4-BE49-F238E27FC236}">
                      <a16:creationId xmlns:a16="http://schemas.microsoft.com/office/drawing/2014/main" id="{D2890860-C89E-4CCD-A403-DEAA80233C52}"/>
                    </a:ext>
                  </a:extLst>
                </p:cNvPr>
                <p:cNvSpPr>
                  <a:spLocks noChangeArrowheads="1"/>
                </p:cNvSpPr>
                <p:nvPr/>
              </p:nvSpPr>
              <p:spPr bwMode="auto">
                <a:xfrm>
                  <a:off x="1025" y="2606"/>
                  <a:ext cx="2"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427" name="Rectángulo 415">
                  <a:extLst>
                    <a:ext uri="{FF2B5EF4-FFF2-40B4-BE49-F238E27FC236}">
                      <a16:creationId xmlns:a16="http://schemas.microsoft.com/office/drawing/2014/main" id="{0010891E-BF22-4528-BDAD-6111A75A3C3B}"/>
                    </a:ext>
                  </a:extLst>
                </p:cNvPr>
                <p:cNvSpPr>
                  <a:spLocks noChangeArrowheads="1"/>
                </p:cNvSpPr>
                <p:nvPr/>
              </p:nvSpPr>
              <p:spPr bwMode="auto">
                <a:xfrm>
                  <a:off x="1027" y="2606"/>
                  <a:ext cx="2"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428" name="Rectángulo 416">
                  <a:extLst>
                    <a:ext uri="{FF2B5EF4-FFF2-40B4-BE49-F238E27FC236}">
                      <a16:creationId xmlns:a16="http://schemas.microsoft.com/office/drawing/2014/main" id="{89936FCD-8B7B-4B06-84AF-36D9D0C13339}"/>
                    </a:ext>
                  </a:extLst>
                </p:cNvPr>
                <p:cNvSpPr>
                  <a:spLocks noChangeArrowheads="1"/>
                </p:cNvSpPr>
                <p:nvPr/>
              </p:nvSpPr>
              <p:spPr bwMode="auto">
                <a:xfrm>
                  <a:off x="1029" y="2606"/>
                  <a:ext cx="1"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429" name="Rectángulo 417">
                  <a:extLst>
                    <a:ext uri="{FF2B5EF4-FFF2-40B4-BE49-F238E27FC236}">
                      <a16:creationId xmlns:a16="http://schemas.microsoft.com/office/drawing/2014/main" id="{034B23C6-C34F-41C7-805F-6A086F1B77E2}"/>
                    </a:ext>
                  </a:extLst>
                </p:cNvPr>
                <p:cNvSpPr>
                  <a:spLocks noChangeArrowheads="1"/>
                </p:cNvSpPr>
                <p:nvPr/>
              </p:nvSpPr>
              <p:spPr bwMode="auto">
                <a:xfrm>
                  <a:off x="1030" y="2606"/>
                  <a:ext cx="2"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nvGrpSpPr>
                <p:cNvPr id="37430" name="Grupo 418">
                  <a:extLst>
                    <a:ext uri="{FF2B5EF4-FFF2-40B4-BE49-F238E27FC236}">
                      <a16:creationId xmlns:a16="http://schemas.microsoft.com/office/drawing/2014/main" id="{04764C2F-CBAE-4B61-9B8C-BABBCBEE6FA1}"/>
                    </a:ext>
                  </a:extLst>
                </p:cNvPr>
                <p:cNvGrpSpPr>
                  <a:grpSpLocks/>
                </p:cNvGrpSpPr>
                <p:nvPr/>
              </p:nvGrpSpPr>
              <p:grpSpPr bwMode="auto">
                <a:xfrm>
                  <a:off x="1032" y="2606"/>
                  <a:ext cx="7" cy="7"/>
                  <a:chOff x="1032" y="2606"/>
                  <a:chExt cx="7" cy="7"/>
                </a:xfrm>
              </p:grpSpPr>
              <p:sp>
                <p:nvSpPr>
                  <p:cNvPr id="37459" name="Rectángulo 419">
                    <a:extLst>
                      <a:ext uri="{FF2B5EF4-FFF2-40B4-BE49-F238E27FC236}">
                        <a16:creationId xmlns:a16="http://schemas.microsoft.com/office/drawing/2014/main" id="{9BAB2F70-6FC5-412B-83EE-BD8DFA1D74FF}"/>
                      </a:ext>
                    </a:extLst>
                  </p:cNvPr>
                  <p:cNvSpPr>
                    <a:spLocks noChangeArrowheads="1"/>
                  </p:cNvSpPr>
                  <p:nvPr/>
                </p:nvSpPr>
                <p:spPr bwMode="auto">
                  <a:xfrm>
                    <a:off x="1032" y="2606"/>
                    <a:ext cx="2"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460" name="Rectángulo 420">
                    <a:extLst>
                      <a:ext uri="{FF2B5EF4-FFF2-40B4-BE49-F238E27FC236}">
                        <a16:creationId xmlns:a16="http://schemas.microsoft.com/office/drawing/2014/main" id="{263641BC-C0DD-441B-8831-5CA25F37F69C}"/>
                      </a:ext>
                    </a:extLst>
                  </p:cNvPr>
                  <p:cNvSpPr>
                    <a:spLocks noChangeArrowheads="1"/>
                  </p:cNvSpPr>
                  <p:nvPr/>
                </p:nvSpPr>
                <p:spPr bwMode="auto">
                  <a:xfrm>
                    <a:off x="1034" y="2606"/>
                    <a:ext cx="1"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461" name="Rectángulo 421">
                    <a:extLst>
                      <a:ext uri="{FF2B5EF4-FFF2-40B4-BE49-F238E27FC236}">
                        <a16:creationId xmlns:a16="http://schemas.microsoft.com/office/drawing/2014/main" id="{EADC7AB4-997C-401B-8EAF-2BC566A9EBF4}"/>
                      </a:ext>
                    </a:extLst>
                  </p:cNvPr>
                  <p:cNvSpPr>
                    <a:spLocks noChangeArrowheads="1"/>
                  </p:cNvSpPr>
                  <p:nvPr/>
                </p:nvSpPr>
                <p:spPr bwMode="auto">
                  <a:xfrm>
                    <a:off x="1035" y="2606"/>
                    <a:ext cx="3"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462" name="Rectángulo 422">
                    <a:extLst>
                      <a:ext uri="{FF2B5EF4-FFF2-40B4-BE49-F238E27FC236}">
                        <a16:creationId xmlns:a16="http://schemas.microsoft.com/office/drawing/2014/main" id="{F12D7AB2-6A98-4D9E-83CA-535D908590FF}"/>
                      </a:ext>
                    </a:extLst>
                  </p:cNvPr>
                  <p:cNvSpPr>
                    <a:spLocks noChangeArrowheads="1"/>
                  </p:cNvSpPr>
                  <p:nvPr/>
                </p:nvSpPr>
                <p:spPr bwMode="auto">
                  <a:xfrm>
                    <a:off x="1038" y="2606"/>
                    <a:ext cx="1"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7431" name="Grupo 423">
                  <a:extLst>
                    <a:ext uri="{FF2B5EF4-FFF2-40B4-BE49-F238E27FC236}">
                      <a16:creationId xmlns:a16="http://schemas.microsoft.com/office/drawing/2014/main" id="{20DA6F35-E0DE-4CFC-8840-4983F15E6A56}"/>
                    </a:ext>
                  </a:extLst>
                </p:cNvPr>
                <p:cNvGrpSpPr>
                  <a:grpSpLocks/>
                </p:cNvGrpSpPr>
                <p:nvPr/>
              </p:nvGrpSpPr>
              <p:grpSpPr bwMode="auto">
                <a:xfrm>
                  <a:off x="1039" y="2606"/>
                  <a:ext cx="14" cy="7"/>
                  <a:chOff x="1039" y="2606"/>
                  <a:chExt cx="14" cy="7"/>
                </a:xfrm>
              </p:grpSpPr>
              <p:grpSp>
                <p:nvGrpSpPr>
                  <p:cNvPr id="37449" name="Grupo 424">
                    <a:extLst>
                      <a:ext uri="{FF2B5EF4-FFF2-40B4-BE49-F238E27FC236}">
                        <a16:creationId xmlns:a16="http://schemas.microsoft.com/office/drawing/2014/main" id="{5A1B44F7-AB62-4772-991F-641EF87EA3A5}"/>
                      </a:ext>
                    </a:extLst>
                  </p:cNvPr>
                  <p:cNvGrpSpPr>
                    <a:grpSpLocks/>
                  </p:cNvGrpSpPr>
                  <p:nvPr/>
                </p:nvGrpSpPr>
                <p:grpSpPr bwMode="auto">
                  <a:xfrm>
                    <a:off x="1039" y="2606"/>
                    <a:ext cx="7" cy="7"/>
                    <a:chOff x="1039" y="2606"/>
                    <a:chExt cx="7" cy="7"/>
                  </a:xfrm>
                </p:grpSpPr>
                <p:sp>
                  <p:nvSpPr>
                    <p:cNvPr id="37455" name="Rectángulo 425">
                      <a:extLst>
                        <a:ext uri="{FF2B5EF4-FFF2-40B4-BE49-F238E27FC236}">
                          <a16:creationId xmlns:a16="http://schemas.microsoft.com/office/drawing/2014/main" id="{FE0D4840-73CE-4DED-B22A-D5A360EBAA16}"/>
                        </a:ext>
                      </a:extLst>
                    </p:cNvPr>
                    <p:cNvSpPr>
                      <a:spLocks noChangeArrowheads="1"/>
                    </p:cNvSpPr>
                    <p:nvPr/>
                  </p:nvSpPr>
                  <p:spPr bwMode="auto">
                    <a:xfrm>
                      <a:off x="1039" y="2606"/>
                      <a:ext cx="2"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456" name="Rectángulo 426">
                      <a:extLst>
                        <a:ext uri="{FF2B5EF4-FFF2-40B4-BE49-F238E27FC236}">
                          <a16:creationId xmlns:a16="http://schemas.microsoft.com/office/drawing/2014/main" id="{5C3076C9-14CF-406D-91CA-6F4001EFA603}"/>
                        </a:ext>
                      </a:extLst>
                    </p:cNvPr>
                    <p:cNvSpPr>
                      <a:spLocks noChangeArrowheads="1"/>
                    </p:cNvSpPr>
                    <p:nvPr/>
                  </p:nvSpPr>
                  <p:spPr bwMode="auto">
                    <a:xfrm>
                      <a:off x="1041" y="2606"/>
                      <a:ext cx="2"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457" name="Rectángulo 427">
                      <a:extLst>
                        <a:ext uri="{FF2B5EF4-FFF2-40B4-BE49-F238E27FC236}">
                          <a16:creationId xmlns:a16="http://schemas.microsoft.com/office/drawing/2014/main" id="{A1ED3CE3-A8EE-493F-AA26-5E5AE18323EC}"/>
                        </a:ext>
                      </a:extLst>
                    </p:cNvPr>
                    <p:cNvSpPr>
                      <a:spLocks noChangeArrowheads="1"/>
                    </p:cNvSpPr>
                    <p:nvPr/>
                  </p:nvSpPr>
                  <p:spPr bwMode="auto">
                    <a:xfrm>
                      <a:off x="1043" y="2606"/>
                      <a:ext cx="1"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458" name="Rectángulo 428">
                      <a:extLst>
                        <a:ext uri="{FF2B5EF4-FFF2-40B4-BE49-F238E27FC236}">
                          <a16:creationId xmlns:a16="http://schemas.microsoft.com/office/drawing/2014/main" id="{52D9FF56-33DE-4EB1-9A4F-3F241D7E83AE}"/>
                        </a:ext>
                      </a:extLst>
                    </p:cNvPr>
                    <p:cNvSpPr>
                      <a:spLocks noChangeArrowheads="1"/>
                    </p:cNvSpPr>
                    <p:nvPr/>
                  </p:nvSpPr>
                  <p:spPr bwMode="auto">
                    <a:xfrm>
                      <a:off x="1044" y="2606"/>
                      <a:ext cx="2"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7450" name="Grupo 429">
                    <a:extLst>
                      <a:ext uri="{FF2B5EF4-FFF2-40B4-BE49-F238E27FC236}">
                        <a16:creationId xmlns:a16="http://schemas.microsoft.com/office/drawing/2014/main" id="{F7065D1A-F68E-4725-B058-BCD8FF52CA3B}"/>
                      </a:ext>
                    </a:extLst>
                  </p:cNvPr>
                  <p:cNvGrpSpPr>
                    <a:grpSpLocks/>
                  </p:cNvGrpSpPr>
                  <p:nvPr/>
                </p:nvGrpSpPr>
                <p:grpSpPr bwMode="auto">
                  <a:xfrm>
                    <a:off x="1046" y="2606"/>
                    <a:ext cx="7" cy="7"/>
                    <a:chOff x="1046" y="2606"/>
                    <a:chExt cx="7" cy="7"/>
                  </a:xfrm>
                </p:grpSpPr>
                <p:sp>
                  <p:nvSpPr>
                    <p:cNvPr id="37451" name="Rectángulo 430">
                      <a:extLst>
                        <a:ext uri="{FF2B5EF4-FFF2-40B4-BE49-F238E27FC236}">
                          <a16:creationId xmlns:a16="http://schemas.microsoft.com/office/drawing/2014/main" id="{46878A55-9ECF-43DD-9662-379A8B742168}"/>
                        </a:ext>
                      </a:extLst>
                    </p:cNvPr>
                    <p:cNvSpPr>
                      <a:spLocks noChangeArrowheads="1"/>
                    </p:cNvSpPr>
                    <p:nvPr/>
                  </p:nvSpPr>
                  <p:spPr bwMode="auto">
                    <a:xfrm>
                      <a:off x="1046" y="2606"/>
                      <a:ext cx="2"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452" name="Rectángulo 431">
                      <a:extLst>
                        <a:ext uri="{FF2B5EF4-FFF2-40B4-BE49-F238E27FC236}">
                          <a16:creationId xmlns:a16="http://schemas.microsoft.com/office/drawing/2014/main" id="{8068509B-5E9A-4A49-AD1B-B0EC0C803FE2}"/>
                        </a:ext>
                      </a:extLst>
                    </p:cNvPr>
                    <p:cNvSpPr>
                      <a:spLocks noChangeArrowheads="1"/>
                    </p:cNvSpPr>
                    <p:nvPr/>
                  </p:nvSpPr>
                  <p:spPr bwMode="auto">
                    <a:xfrm>
                      <a:off x="1048" y="2606"/>
                      <a:ext cx="1"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453" name="Rectángulo 432">
                      <a:extLst>
                        <a:ext uri="{FF2B5EF4-FFF2-40B4-BE49-F238E27FC236}">
                          <a16:creationId xmlns:a16="http://schemas.microsoft.com/office/drawing/2014/main" id="{025FB47F-FC1A-44E2-81AE-BE7CB20A336A}"/>
                        </a:ext>
                      </a:extLst>
                    </p:cNvPr>
                    <p:cNvSpPr>
                      <a:spLocks noChangeArrowheads="1"/>
                    </p:cNvSpPr>
                    <p:nvPr/>
                  </p:nvSpPr>
                  <p:spPr bwMode="auto">
                    <a:xfrm>
                      <a:off x="1049" y="2606"/>
                      <a:ext cx="2"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454" name="Rectángulo 433">
                      <a:extLst>
                        <a:ext uri="{FF2B5EF4-FFF2-40B4-BE49-F238E27FC236}">
                          <a16:creationId xmlns:a16="http://schemas.microsoft.com/office/drawing/2014/main" id="{6ED2D20C-08CF-4261-B1FD-74727E9198AE}"/>
                        </a:ext>
                      </a:extLst>
                    </p:cNvPr>
                    <p:cNvSpPr>
                      <a:spLocks noChangeArrowheads="1"/>
                    </p:cNvSpPr>
                    <p:nvPr/>
                  </p:nvSpPr>
                  <p:spPr bwMode="auto">
                    <a:xfrm>
                      <a:off x="1051" y="2606"/>
                      <a:ext cx="2"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grpSp>
              <p:nvGrpSpPr>
                <p:cNvPr id="37432" name="Grupo 434">
                  <a:extLst>
                    <a:ext uri="{FF2B5EF4-FFF2-40B4-BE49-F238E27FC236}">
                      <a16:creationId xmlns:a16="http://schemas.microsoft.com/office/drawing/2014/main" id="{272D7D21-004B-4080-9A6E-2379892B5557}"/>
                    </a:ext>
                  </a:extLst>
                </p:cNvPr>
                <p:cNvGrpSpPr>
                  <a:grpSpLocks/>
                </p:cNvGrpSpPr>
                <p:nvPr/>
              </p:nvGrpSpPr>
              <p:grpSpPr bwMode="auto">
                <a:xfrm>
                  <a:off x="1053" y="2606"/>
                  <a:ext cx="13" cy="7"/>
                  <a:chOff x="1053" y="2606"/>
                  <a:chExt cx="13" cy="7"/>
                </a:xfrm>
              </p:grpSpPr>
              <p:grpSp>
                <p:nvGrpSpPr>
                  <p:cNvPr id="37439" name="Grupo 435">
                    <a:extLst>
                      <a:ext uri="{FF2B5EF4-FFF2-40B4-BE49-F238E27FC236}">
                        <a16:creationId xmlns:a16="http://schemas.microsoft.com/office/drawing/2014/main" id="{9E94ABFE-9908-4201-8492-04EE98D662C5}"/>
                      </a:ext>
                    </a:extLst>
                  </p:cNvPr>
                  <p:cNvGrpSpPr>
                    <a:grpSpLocks/>
                  </p:cNvGrpSpPr>
                  <p:nvPr/>
                </p:nvGrpSpPr>
                <p:grpSpPr bwMode="auto">
                  <a:xfrm>
                    <a:off x="1053" y="2606"/>
                    <a:ext cx="7" cy="7"/>
                    <a:chOff x="1053" y="2606"/>
                    <a:chExt cx="7" cy="7"/>
                  </a:xfrm>
                </p:grpSpPr>
                <p:sp>
                  <p:nvSpPr>
                    <p:cNvPr id="37445" name="Rectángulo 436">
                      <a:extLst>
                        <a:ext uri="{FF2B5EF4-FFF2-40B4-BE49-F238E27FC236}">
                          <a16:creationId xmlns:a16="http://schemas.microsoft.com/office/drawing/2014/main" id="{DF9F5AB6-C7D0-47D3-A42F-56C19B04895E}"/>
                        </a:ext>
                      </a:extLst>
                    </p:cNvPr>
                    <p:cNvSpPr>
                      <a:spLocks noChangeArrowheads="1"/>
                    </p:cNvSpPr>
                    <p:nvPr/>
                  </p:nvSpPr>
                  <p:spPr bwMode="auto">
                    <a:xfrm>
                      <a:off x="1053" y="2606"/>
                      <a:ext cx="2"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446" name="Rectángulo 437">
                      <a:extLst>
                        <a:ext uri="{FF2B5EF4-FFF2-40B4-BE49-F238E27FC236}">
                          <a16:creationId xmlns:a16="http://schemas.microsoft.com/office/drawing/2014/main" id="{25FCF02D-7CCC-41CA-8B9C-23D15300CBF2}"/>
                        </a:ext>
                      </a:extLst>
                    </p:cNvPr>
                    <p:cNvSpPr>
                      <a:spLocks noChangeArrowheads="1"/>
                    </p:cNvSpPr>
                    <p:nvPr/>
                  </p:nvSpPr>
                  <p:spPr bwMode="auto">
                    <a:xfrm>
                      <a:off x="1055" y="2606"/>
                      <a:ext cx="1"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447" name="Rectángulo 438">
                      <a:extLst>
                        <a:ext uri="{FF2B5EF4-FFF2-40B4-BE49-F238E27FC236}">
                          <a16:creationId xmlns:a16="http://schemas.microsoft.com/office/drawing/2014/main" id="{7678289A-08F1-412C-92D2-C44A984668F5}"/>
                        </a:ext>
                      </a:extLst>
                    </p:cNvPr>
                    <p:cNvSpPr>
                      <a:spLocks noChangeArrowheads="1"/>
                    </p:cNvSpPr>
                    <p:nvPr/>
                  </p:nvSpPr>
                  <p:spPr bwMode="auto">
                    <a:xfrm>
                      <a:off x="1056" y="2606"/>
                      <a:ext cx="1"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448" name="Rectángulo 439">
                      <a:extLst>
                        <a:ext uri="{FF2B5EF4-FFF2-40B4-BE49-F238E27FC236}">
                          <a16:creationId xmlns:a16="http://schemas.microsoft.com/office/drawing/2014/main" id="{817AC978-858D-45B1-A6B2-DFAE442CE1D6}"/>
                        </a:ext>
                      </a:extLst>
                    </p:cNvPr>
                    <p:cNvSpPr>
                      <a:spLocks noChangeArrowheads="1"/>
                    </p:cNvSpPr>
                    <p:nvPr/>
                  </p:nvSpPr>
                  <p:spPr bwMode="auto">
                    <a:xfrm>
                      <a:off x="1057" y="2606"/>
                      <a:ext cx="3"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7440" name="Grupo 440">
                    <a:extLst>
                      <a:ext uri="{FF2B5EF4-FFF2-40B4-BE49-F238E27FC236}">
                        <a16:creationId xmlns:a16="http://schemas.microsoft.com/office/drawing/2014/main" id="{C3414093-98B5-42BE-B98A-1B1518B95C65}"/>
                      </a:ext>
                    </a:extLst>
                  </p:cNvPr>
                  <p:cNvGrpSpPr>
                    <a:grpSpLocks/>
                  </p:cNvGrpSpPr>
                  <p:nvPr/>
                </p:nvGrpSpPr>
                <p:grpSpPr bwMode="auto">
                  <a:xfrm>
                    <a:off x="1060" y="2606"/>
                    <a:ext cx="6" cy="7"/>
                    <a:chOff x="1060" y="2606"/>
                    <a:chExt cx="6" cy="7"/>
                  </a:xfrm>
                </p:grpSpPr>
                <p:sp>
                  <p:nvSpPr>
                    <p:cNvPr id="37441" name="Rectángulo 441">
                      <a:extLst>
                        <a:ext uri="{FF2B5EF4-FFF2-40B4-BE49-F238E27FC236}">
                          <a16:creationId xmlns:a16="http://schemas.microsoft.com/office/drawing/2014/main" id="{45CFA6AF-434B-44F7-8663-97DEF38E9CF3}"/>
                        </a:ext>
                      </a:extLst>
                    </p:cNvPr>
                    <p:cNvSpPr>
                      <a:spLocks noChangeArrowheads="1"/>
                    </p:cNvSpPr>
                    <p:nvPr/>
                  </p:nvSpPr>
                  <p:spPr bwMode="auto">
                    <a:xfrm>
                      <a:off x="1060" y="2606"/>
                      <a:ext cx="1"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442" name="Rectángulo 442">
                      <a:extLst>
                        <a:ext uri="{FF2B5EF4-FFF2-40B4-BE49-F238E27FC236}">
                          <a16:creationId xmlns:a16="http://schemas.microsoft.com/office/drawing/2014/main" id="{F4D54DCE-4F97-4FC2-A796-70B51A9D07E6}"/>
                        </a:ext>
                      </a:extLst>
                    </p:cNvPr>
                    <p:cNvSpPr>
                      <a:spLocks noChangeArrowheads="1"/>
                    </p:cNvSpPr>
                    <p:nvPr/>
                  </p:nvSpPr>
                  <p:spPr bwMode="auto">
                    <a:xfrm>
                      <a:off x="1061" y="2606"/>
                      <a:ext cx="2"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443" name="Rectángulo 443">
                      <a:extLst>
                        <a:ext uri="{FF2B5EF4-FFF2-40B4-BE49-F238E27FC236}">
                          <a16:creationId xmlns:a16="http://schemas.microsoft.com/office/drawing/2014/main" id="{10F8C2C3-C273-40B7-9025-ECA65D324E6C}"/>
                        </a:ext>
                      </a:extLst>
                    </p:cNvPr>
                    <p:cNvSpPr>
                      <a:spLocks noChangeArrowheads="1"/>
                    </p:cNvSpPr>
                    <p:nvPr/>
                  </p:nvSpPr>
                  <p:spPr bwMode="auto">
                    <a:xfrm>
                      <a:off x="1063" y="2606"/>
                      <a:ext cx="2"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444" name="Rectángulo 444">
                      <a:extLst>
                        <a:ext uri="{FF2B5EF4-FFF2-40B4-BE49-F238E27FC236}">
                          <a16:creationId xmlns:a16="http://schemas.microsoft.com/office/drawing/2014/main" id="{E41D920F-B1CC-4356-8823-3BEEF9E6C9A1}"/>
                        </a:ext>
                      </a:extLst>
                    </p:cNvPr>
                    <p:cNvSpPr>
                      <a:spLocks noChangeArrowheads="1"/>
                    </p:cNvSpPr>
                    <p:nvPr/>
                  </p:nvSpPr>
                  <p:spPr bwMode="auto">
                    <a:xfrm>
                      <a:off x="1065" y="2606"/>
                      <a:ext cx="1"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grpSp>
              <p:nvGrpSpPr>
                <p:cNvPr id="37433" name="Grupo 445">
                  <a:extLst>
                    <a:ext uri="{FF2B5EF4-FFF2-40B4-BE49-F238E27FC236}">
                      <a16:creationId xmlns:a16="http://schemas.microsoft.com/office/drawing/2014/main" id="{E839D7CB-1829-4385-82F6-DE0E0667E104}"/>
                    </a:ext>
                  </a:extLst>
                </p:cNvPr>
                <p:cNvGrpSpPr>
                  <a:grpSpLocks/>
                </p:cNvGrpSpPr>
                <p:nvPr/>
              </p:nvGrpSpPr>
              <p:grpSpPr bwMode="auto">
                <a:xfrm>
                  <a:off x="1066" y="2606"/>
                  <a:ext cx="7" cy="7"/>
                  <a:chOff x="1066" y="2606"/>
                  <a:chExt cx="7" cy="7"/>
                </a:xfrm>
              </p:grpSpPr>
              <p:sp>
                <p:nvSpPr>
                  <p:cNvPr id="37435" name="Rectángulo 446">
                    <a:extLst>
                      <a:ext uri="{FF2B5EF4-FFF2-40B4-BE49-F238E27FC236}">
                        <a16:creationId xmlns:a16="http://schemas.microsoft.com/office/drawing/2014/main" id="{136F06AA-E02D-4C0D-98D5-687AAEB5D7DF}"/>
                      </a:ext>
                    </a:extLst>
                  </p:cNvPr>
                  <p:cNvSpPr>
                    <a:spLocks noChangeArrowheads="1"/>
                  </p:cNvSpPr>
                  <p:nvPr/>
                </p:nvSpPr>
                <p:spPr bwMode="auto">
                  <a:xfrm>
                    <a:off x="1066" y="2606"/>
                    <a:ext cx="2"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436" name="Rectángulo 447">
                    <a:extLst>
                      <a:ext uri="{FF2B5EF4-FFF2-40B4-BE49-F238E27FC236}">
                        <a16:creationId xmlns:a16="http://schemas.microsoft.com/office/drawing/2014/main" id="{1E44B577-263F-43F5-B08B-E6E29E6BF5E7}"/>
                      </a:ext>
                    </a:extLst>
                  </p:cNvPr>
                  <p:cNvSpPr>
                    <a:spLocks noChangeArrowheads="1"/>
                  </p:cNvSpPr>
                  <p:nvPr/>
                </p:nvSpPr>
                <p:spPr bwMode="auto">
                  <a:xfrm>
                    <a:off x="1068" y="2606"/>
                    <a:ext cx="2"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437" name="Rectángulo 448">
                    <a:extLst>
                      <a:ext uri="{FF2B5EF4-FFF2-40B4-BE49-F238E27FC236}">
                        <a16:creationId xmlns:a16="http://schemas.microsoft.com/office/drawing/2014/main" id="{FE1DE969-3904-4D51-BAA5-984EDC40F50C}"/>
                      </a:ext>
                    </a:extLst>
                  </p:cNvPr>
                  <p:cNvSpPr>
                    <a:spLocks noChangeArrowheads="1"/>
                  </p:cNvSpPr>
                  <p:nvPr/>
                </p:nvSpPr>
                <p:spPr bwMode="auto">
                  <a:xfrm>
                    <a:off x="1070" y="2606"/>
                    <a:ext cx="2"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438" name="Rectángulo 449">
                    <a:extLst>
                      <a:ext uri="{FF2B5EF4-FFF2-40B4-BE49-F238E27FC236}">
                        <a16:creationId xmlns:a16="http://schemas.microsoft.com/office/drawing/2014/main" id="{2E7AFEBE-D44E-43DB-9230-830989986A53}"/>
                      </a:ext>
                    </a:extLst>
                  </p:cNvPr>
                  <p:cNvSpPr>
                    <a:spLocks noChangeArrowheads="1"/>
                  </p:cNvSpPr>
                  <p:nvPr/>
                </p:nvSpPr>
                <p:spPr bwMode="auto">
                  <a:xfrm>
                    <a:off x="1072" y="2606"/>
                    <a:ext cx="1"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sp>
              <p:nvSpPr>
                <p:cNvPr id="37434" name="Rectángulo 450">
                  <a:extLst>
                    <a:ext uri="{FF2B5EF4-FFF2-40B4-BE49-F238E27FC236}">
                      <a16:creationId xmlns:a16="http://schemas.microsoft.com/office/drawing/2014/main" id="{12938751-7BD8-425C-A43E-384ED4EF2EDF}"/>
                    </a:ext>
                  </a:extLst>
                </p:cNvPr>
                <p:cNvSpPr>
                  <a:spLocks noChangeArrowheads="1"/>
                </p:cNvSpPr>
                <p:nvPr/>
              </p:nvSpPr>
              <p:spPr bwMode="auto">
                <a:xfrm>
                  <a:off x="1074" y="2606"/>
                  <a:ext cx="1"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7302" name="Grupo 451">
                <a:extLst>
                  <a:ext uri="{FF2B5EF4-FFF2-40B4-BE49-F238E27FC236}">
                    <a16:creationId xmlns:a16="http://schemas.microsoft.com/office/drawing/2014/main" id="{2B17220D-D06D-4C4B-9BE0-3991AC0A0726}"/>
                  </a:ext>
                </a:extLst>
              </p:cNvPr>
              <p:cNvGrpSpPr>
                <a:grpSpLocks/>
              </p:cNvGrpSpPr>
              <p:nvPr/>
            </p:nvGrpSpPr>
            <p:grpSpPr bwMode="auto">
              <a:xfrm>
                <a:off x="1025" y="2613"/>
                <a:ext cx="50" cy="74"/>
                <a:chOff x="1025" y="2613"/>
                <a:chExt cx="50" cy="74"/>
              </a:xfrm>
            </p:grpSpPr>
            <p:sp>
              <p:nvSpPr>
                <p:cNvPr id="37424" name="Rectángulo 452">
                  <a:extLst>
                    <a:ext uri="{FF2B5EF4-FFF2-40B4-BE49-F238E27FC236}">
                      <a16:creationId xmlns:a16="http://schemas.microsoft.com/office/drawing/2014/main" id="{DDB61060-A51E-4665-B0A7-25AAB49E869B}"/>
                    </a:ext>
                  </a:extLst>
                </p:cNvPr>
                <p:cNvSpPr>
                  <a:spLocks noChangeArrowheads="1"/>
                </p:cNvSpPr>
                <p:nvPr/>
              </p:nvSpPr>
              <p:spPr bwMode="auto">
                <a:xfrm>
                  <a:off x="1025" y="2613"/>
                  <a:ext cx="50" cy="74"/>
                </a:xfrm>
                <a:prstGeom prst="rect">
                  <a:avLst/>
                </a:prstGeom>
                <a:solidFill>
                  <a:srgbClr val="E0E0E0"/>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425" name="Rectángulo 453">
                  <a:extLst>
                    <a:ext uri="{FF2B5EF4-FFF2-40B4-BE49-F238E27FC236}">
                      <a16:creationId xmlns:a16="http://schemas.microsoft.com/office/drawing/2014/main" id="{95D119BC-2BE5-4B3B-9EEA-28B72A0CBEBC}"/>
                    </a:ext>
                  </a:extLst>
                </p:cNvPr>
                <p:cNvSpPr>
                  <a:spLocks noChangeArrowheads="1"/>
                </p:cNvSpPr>
                <p:nvPr/>
              </p:nvSpPr>
              <p:spPr bwMode="auto">
                <a:xfrm>
                  <a:off x="1031" y="2621"/>
                  <a:ext cx="11" cy="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7303" name="Grupo 454">
                <a:extLst>
                  <a:ext uri="{FF2B5EF4-FFF2-40B4-BE49-F238E27FC236}">
                    <a16:creationId xmlns:a16="http://schemas.microsoft.com/office/drawing/2014/main" id="{B20DD3CC-3552-4EDF-94A0-5765550CD108}"/>
                  </a:ext>
                </a:extLst>
              </p:cNvPr>
              <p:cNvGrpSpPr>
                <a:grpSpLocks/>
              </p:cNvGrpSpPr>
              <p:nvPr/>
            </p:nvGrpSpPr>
            <p:grpSpPr bwMode="auto">
              <a:xfrm>
                <a:off x="1025" y="2568"/>
                <a:ext cx="51" cy="37"/>
                <a:chOff x="1025" y="2568"/>
                <a:chExt cx="51" cy="37"/>
              </a:xfrm>
            </p:grpSpPr>
            <p:sp>
              <p:nvSpPr>
                <p:cNvPr id="37422" name="Rectángulo 455">
                  <a:extLst>
                    <a:ext uri="{FF2B5EF4-FFF2-40B4-BE49-F238E27FC236}">
                      <a16:creationId xmlns:a16="http://schemas.microsoft.com/office/drawing/2014/main" id="{83D1D085-659B-414E-A429-B1D59F6480A1}"/>
                    </a:ext>
                  </a:extLst>
                </p:cNvPr>
                <p:cNvSpPr>
                  <a:spLocks noChangeArrowheads="1"/>
                </p:cNvSpPr>
                <p:nvPr/>
              </p:nvSpPr>
              <p:spPr bwMode="auto">
                <a:xfrm>
                  <a:off x="1025" y="2568"/>
                  <a:ext cx="50" cy="37"/>
                </a:xfrm>
                <a:prstGeom prst="rect">
                  <a:avLst/>
                </a:prstGeom>
                <a:solidFill>
                  <a:srgbClr val="E0E0E0"/>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423" name="Línea 456">
                  <a:extLst>
                    <a:ext uri="{FF2B5EF4-FFF2-40B4-BE49-F238E27FC236}">
                      <a16:creationId xmlns:a16="http://schemas.microsoft.com/office/drawing/2014/main" id="{34A230C4-7268-4E42-B3D4-BB866F159886}"/>
                    </a:ext>
                  </a:extLst>
                </p:cNvPr>
                <p:cNvSpPr>
                  <a:spLocks noChangeShapeType="1"/>
                </p:cNvSpPr>
                <p:nvPr/>
              </p:nvSpPr>
              <p:spPr bwMode="auto">
                <a:xfrm>
                  <a:off x="1026" y="2586"/>
                  <a:ext cx="50"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s-AR" sz="1662"/>
                </a:p>
              </p:txBody>
            </p:sp>
          </p:grpSp>
          <p:grpSp>
            <p:nvGrpSpPr>
              <p:cNvPr id="37304" name="Grupo 457">
                <a:extLst>
                  <a:ext uri="{FF2B5EF4-FFF2-40B4-BE49-F238E27FC236}">
                    <a16:creationId xmlns:a16="http://schemas.microsoft.com/office/drawing/2014/main" id="{E410C0E9-6DB4-416B-85BD-44DDB013A215}"/>
                  </a:ext>
                </a:extLst>
              </p:cNvPr>
              <p:cNvGrpSpPr>
                <a:grpSpLocks/>
              </p:cNvGrpSpPr>
              <p:nvPr/>
            </p:nvGrpSpPr>
            <p:grpSpPr bwMode="auto">
              <a:xfrm>
                <a:off x="1024" y="2687"/>
                <a:ext cx="53" cy="44"/>
                <a:chOff x="1024" y="2687"/>
                <a:chExt cx="53" cy="44"/>
              </a:xfrm>
            </p:grpSpPr>
            <p:grpSp>
              <p:nvGrpSpPr>
                <p:cNvPr id="37365" name="Grupo 458">
                  <a:extLst>
                    <a:ext uri="{FF2B5EF4-FFF2-40B4-BE49-F238E27FC236}">
                      <a16:creationId xmlns:a16="http://schemas.microsoft.com/office/drawing/2014/main" id="{6B69CA62-F70F-4698-A35A-81BA6111B678}"/>
                    </a:ext>
                  </a:extLst>
                </p:cNvPr>
                <p:cNvGrpSpPr>
                  <a:grpSpLocks/>
                </p:cNvGrpSpPr>
                <p:nvPr/>
              </p:nvGrpSpPr>
              <p:grpSpPr bwMode="auto">
                <a:xfrm>
                  <a:off x="1026" y="2724"/>
                  <a:ext cx="48" cy="7"/>
                  <a:chOff x="1026" y="2724"/>
                  <a:chExt cx="48" cy="7"/>
                </a:xfrm>
              </p:grpSpPr>
              <p:sp>
                <p:nvSpPr>
                  <p:cNvPr id="37385" name="Forma libre 459">
                    <a:extLst>
                      <a:ext uri="{FF2B5EF4-FFF2-40B4-BE49-F238E27FC236}">
                        <a16:creationId xmlns:a16="http://schemas.microsoft.com/office/drawing/2014/main" id="{E184E80A-A87C-40FD-9ECB-7B619632CD8D}"/>
                      </a:ext>
                    </a:extLst>
                  </p:cNvPr>
                  <p:cNvSpPr>
                    <a:spLocks/>
                  </p:cNvSpPr>
                  <p:nvPr/>
                </p:nvSpPr>
                <p:spPr bwMode="auto">
                  <a:xfrm>
                    <a:off x="1026" y="2724"/>
                    <a:ext cx="1" cy="7"/>
                  </a:xfrm>
                  <a:custGeom>
                    <a:avLst/>
                    <a:gdLst>
                      <a:gd name="T0" fmla="*/ 0 w 3"/>
                      <a:gd name="T1" fmla="*/ 0 h 15"/>
                      <a:gd name="T2" fmla="*/ 0 w 3"/>
                      <a:gd name="T3" fmla="*/ 0 h 15"/>
                      <a:gd name="T4" fmla="*/ 0 w 3"/>
                      <a:gd name="T5" fmla="*/ 0 h 15"/>
                      <a:gd name="T6" fmla="*/ 0 w 3"/>
                      <a:gd name="T7" fmla="*/ 0 h 15"/>
                      <a:gd name="T8" fmla="*/ 0 w 3"/>
                      <a:gd name="T9" fmla="*/ 0 h 15"/>
                      <a:gd name="T10" fmla="*/ 0 60000 65536"/>
                      <a:gd name="T11" fmla="*/ 0 60000 65536"/>
                      <a:gd name="T12" fmla="*/ 0 60000 65536"/>
                      <a:gd name="T13" fmla="*/ 0 60000 65536"/>
                      <a:gd name="T14" fmla="*/ 0 60000 65536"/>
                      <a:gd name="T15" fmla="*/ 0 w 3"/>
                      <a:gd name="T16" fmla="*/ 0 h 15"/>
                      <a:gd name="T17" fmla="*/ 3 w 3"/>
                      <a:gd name="T18" fmla="*/ 15 h 15"/>
                    </a:gdLst>
                    <a:ahLst/>
                    <a:cxnLst>
                      <a:cxn ang="T10">
                        <a:pos x="T0" y="T1"/>
                      </a:cxn>
                      <a:cxn ang="T11">
                        <a:pos x="T2" y="T3"/>
                      </a:cxn>
                      <a:cxn ang="T12">
                        <a:pos x="T4" y="T5"/>
                      </a:cxn>
                      <a:cxn ang="T13">
                        <a:pos x="T6" y="T7"/>
                      </a:cxn>
                      <a:cxn ang="T14">
                        <a:pos x="T8" y="T9"/>
                      </a:cxn>
                    </a:cxnLst>
                    <a:rect l="T15" t="T16" r="T17" b="T18"/>
                    <a:pathLst>
                      <a:path w="3" h="15">
                        <a:moveTo>
                          <a:pt x="0" y="0"/>
                        </a:moveTo>
                        <a:lnTo>
                          <a:pt x="0" y="15"/>
                        </a:lnTo>
                        <a:lnTo>
                          <a:pt x="3" y="14"/>
                        </a:lnTo>
                        <a:lnTo>
                          <a:pt x="3" y="0"/>
                        </a:lnTo>
                        <a:lnTo>
                          <a:pt x="0" y="0"/>
                        </a:lnTo>
                        <a:close/>
                      </a:path>
                    </a:pathLst>
                  </a:custGeom>
                  <a:solidFill>
                    <a:srgbClr val="A0A0A0"/>
                  </a:solidFill>
                  <a:ln w="1588">
                    <a:solidFill>
                      <a:srgbClr val="202020"/>
                    </a:solidFill>
                    <a:round/>
                    <a:headEnd/>
                    <a:tailEnd/>
                  </a:ln>
                </p:spPr>
                <p:txBody>
                  <a:bodyPr/>
                  <a:lstStyle/>
                  <a:p>
                    <a:endParaRPr lang="es-AR" sz="1662"/>
                  </a:p>
                </p:txBody>
              </p:sp>
              <p:sp>
                <p:nvSpPr>
                  <p:cNvPr id="37386" name="Forma libre 460">
                    <a:extLst>
                      <a:ext uri="{FF2B5EF4-FFF2-40B4-BE49-F238E27FC236}">
                        <a16:creationId xmlns:a16="http://schemas.microsoft.com/office/drawing/2014/main" id="{B961A06C-CC5B-4F91-A7E9-FB35EECD813C}"/>
                      </a:ext>
                    </a:extLst>
                  </p:cNvPr>
                  <p:cNvSpPr>
                    <a:spLocks/>
                  </p:cNvSpPr>
                  <p:nvPr/>
                </p:nvSpPr>
                <p:spPr bwMode="auto">
                  <a:xfrm>
                    <a:off x="1027" y="2724"/>
                    <a:ext cx="2" cy="7"/>
                  </a:xfrm>
                  <a:custGeom>
                    <a:avLst/>
                    <a:gdLst>
                      <a:gd name="T0" fmla="*/ 0 w 3"/>
                      <a:gd name="T1" fmla="*/ 0 h 15"/>
                      <a:gd name="T2" fmla="*/ 0 w 3"/>
                      <a:gd name="T3" fmla="*/ 0 h 15"/>
                      <a:gd name="T4" fmla="*/ 1 w 3"/>
                      <a:gd name="T5" fmla="*/ 0 h 15"/>
                      <a:gd name="T6" fmla="*/ 1 w 3"/>
                      <a:gd name="T7" fmla="*/ 0 h 15"/>
                      <a:gd name="T8" fmla="*/ 0 w 3"/>
                      <a:gd name="T9" fmla="*/ 0 h 15"/>
                      <a:gd name="T10" fmla="*/ 0 60000 65536"/>
                      <a:gd name="T11" fmla="*/ 0 60000 65536"/>
                      <a:gd name="T12" fmla="*/ 0 60000 65536"/>
                      <a:gd name="T13" fmla="*/ 0 60000 65536"/>
                      <a:gd name="T14" fmla="*/ 0 60000 65536"/>
                      <a:gd name="T15" fmla="*/ 0 w 3"/>
                      <a:gd name="T16" fmla="*/ 0 h 15"/>
                      <a:gd name="T17" fmla="*/ 3 w 3"/>
                      <a:gd name="T18" fmla="*/ 15 h 15"/>
                    </a:gdLst>
                    <a:ahLst/>
                    <a:cxnLst>
                      <a:cxn ang="T10">
                        <a:pos x="T0" y="T1"/>
                      </a:cxn>
                      <a:cxn ang="T11">
                        <a:pos x="T2" y="T3"/>
                      </a:cxn>
                      <a:cxn ang="T12">
                        <a:pos x="T4" y="T5"/>
                      </a:cxn>
                      <a:cxn ang="T13">
                        <a:pos x="T6" y="T7"/>
                      </a:cxn>
                      <a:cxn ang="T14">
                        <a:pos x="T8" y="T9"/>
                      </a:cxn>
                    </a:cxnLst>
                    <a:rect l="T15" t="T16" r="T17" b="T18"/>
                    <a:pathLst>
                      <a:path w="3" h="15">
                        <a:moveTo>
                          <a:pt x="0" y="0"/>
                        </a:moveTo>
                        <a:lnTo>
                          <a:pt x="0" y="15"/>
                        </a:lnTo>
                        <a:lnTo>
                          <a:pt x="3" y="14"/>
                        </a:lnTo>
                        <a:lnTo>
                          <a:pt x="3" y="0"/>
                        </a:lnTo>
                        <a:lnTo>
                          <a:pt x="0" y="0"/>
                        </a:lnTo>
                        <a:close/>
                      </a:path>
                    </a:pathLst>
                  </a:custGeom>
                  <a:solidFill>
                    <a:srgbClr val="A0A0A0"/>
                  </a:solidFill>
                  <a:ln w="1588">
                    <a:solidFill>
                      <a:srgbClr val="202020"/>
                    </a:solidFill>
                    <a:round/>
                    <a:headEnd/>
                    <a:tailEnd/>
                  </a:ln>
                </p:spPr>
                <p:txBody>
                  <a:bodyPr/>
                  <a:lstStyle/>
                  <a:p>
                    <a:endParaRPr lang="es-AR" sz="1662"/>
                  </a:p>
                </p:txBody>
              </p:sp>
              <p:sp>
                <p:nvSpPr>
                  <p:cNvPr id="37387" name="Forma libre 461">
                    <a:extLst>
                      <a:ext uri="{FF2B5EF4-FFF2-40B4-BE49-F238E27FC236}">
                        <a16:creationId xmlns:a16="http://schemas.microsoft.com/office/drawing/2014/main" id="{7ACF6CD6-1BB2-4C1E-A7F6-F3982E746C05}"/>
                      </a:ext>
                    </a:extLst>
                  </p:cNvPr>
                  <p:cNvSpPr>
                    <a:spLocks/>
                  </p:cNvSpPr>
                  <p:nvPr/>
                </p:nvSpPr>
                <p:spPr bwMode="auto">
                  <a:xfrm>
                    <a:off x="1029" y="2724"/>
                    <a:ext cx="2" cy="7"/>
                  </a:xfrm>
                  <a:custGeom>
                    <a:avLst/>
                    <a:gdLst>
                      <a:gd name="T0" fmla="*/ 0 w 5"/>
                      <a:gd name="T1" fmla="*/ 0 h 15"/>
                      <a:gd name="T2" fmla="*/ 0 w 5"/>
                      <a:gd name="T3" fmla="*/ 0 h 15"/>
                      <a:gd name="T4" fmla="*/ 0 w 5"/>
                      <a:gd name="T5" fmla="*/ 0 h 15"/>
                      <a:gd name="T6" fmla="*/ 0 w 5"/>
                      <a:gd name="T7" fmla="*/ 0 h 15"/>
                      <a:gd name="T8" fmla="*/ 0 w 5"/>
                      <a:gd name="T9" fmla="*/ 0 h 15"/>
                      <a:gd name="T10" fmla="*/ 0 60000 65536"/>
                      <a:gd name="T11" fmla="*/ 0 60000 65536"/>
                      <a:gd name="T12" fmla="*/ 0 60000 65536"/>
                      <a:gd name="T13" fmla="*/ 0 60000 65536"/>
                      <a:gd name="T14" fmla="*/ 0 60000 65536"/>
                      <a:gd name="T15" fmla="*/ 0 w 5"/>
                      <a:gd name="T16" fmla="*/ 0 h 15"/>
                      <a:gd name="T17" fmla="*/ 5 w 5"/>
                      <a:gd name="T18" fmla="*/ 15 h 15"/>
                    </a:gdLst>
                    <a:ahLst/>
                    <a:cxnLst>
                      <a:cxn ang="T10">
                        <a:pos x="T0" y="T1"/>
                      </a:cxn>
                      <a:cxn ang="T11">
                        <a:pos x="T2" y="T3"/>
                      </a:cxn>
                      <a:cxn ang="T12">
                        <a:pos x="T4" y="T5"/>
                      </a:cxn>
                      <a:cxn ang="T13">
                        <a:pos x="T6" y="T7"/>
                      </a:cxn>
                      <a:cxn ang="T14">
                        <a:pos x="T8" y="T9"/>
                      </a:cxn>
                    </a:cxnLst>
                    <a:rect l="T15" t="T16" r="T17" b="T18"/>
                    <a:pathLst>
                      <a:path w="5" h="15">
                        <a:moveTo>
                          <a:pt x="0" y="0"/>
                        </a:moveTo>
                        <a:lnTo>
                          <a:pt x="0" y="15"/>
                        </a:lnTo>
                        <a:lnTo>
                          <a:pt x="5" y="14"/>
                        </a:lnTo>
                        <a:lnTo>
                          <a:pt x="5" y="0"/>
                        </a:lnTo>
                        <a:lnTo>
                          <a:pt x="0" y="0"/>
                        </a:lnTo>
                        <a:close/>
                      </a:path>
                    </a:pathLst>
                  </a:custGeom>
                  <a:solidFill>
                    <a:srgbClr val="A0A0A0"/>
                  </a:solidFill>
                  <a:ln w="1588">
                    <a:solidFill>
                      <a:srgbClr val="202020"/>
                    </a:solidFill>
                    <a:round/>
                    <a:headEnd/>
                    <a:tailEnd/>
                  </a:ln>
                </p:spPr>
                <p:txBody>
                  <a:bodyPr/>
                  <a:lstStyle/>
                  <a:p>
                    <a:endParaRPr lang="es-AR" sz="1662"/>
                  </a:p>
                </p:txBody>
              </p:sp>
              <p:sp>
                <p:nvSpPr>
                  <p:cNvPr id="37388" name="Forma libre 462">
                    <a:extLst>
                      <a:ext uri="{FF2B5EF4-FFF2-40B4-BE49-F238E27FC236}">
                        <a16:creationId xmlns:a16="http://schemas.microsoft.com/office/drawing/2014/main" id="{5EEE4637-FA57-433F-84B7-F5BB52E8DB34}"/>
                      </a:ext>
                    </a:extLst>
                  </p:cNvPr>
                  <p:cNvSpPr>
                    <a:spLocks/>
                  </p:cNvSpPr>
                  <p:nvPr/>
                </p:nvSpPr>
                <p:spPr bwMode="auto">
                  <a:xfrm>
                    <a:off x="1031" y="2724"/>
                    <a:ext cx="1" cy="7"/>
                  </a:xfrm>
                  <a:custGeom>
                    <a:avLst/>
                    <a:gdLst>
                      <a:gd name="T0" fmla="*/ 0 w 3"/>
                      <a:gd name="T1" fmla="*/ 0 h 15"/>
                      <a:gd name="T2" fmla="*/ 0 w 3"/>
                      <a:gd name="T3" fmla="*/ 0 h 15"/>
                      <a:gd name="T4" fmla="*/ 0 w 3"/>
                      <a:gd name="T5" fmla="*/ 0 h 15"/>
                      <a:gd name="T6" fmla="*/ 0 w 3"/>
                      <a:gd name="T7" fmla="*/ 0 h 15"/>
                      <a:gd name="T8" fmla="*/ 0 w 3"/>
                      <a:gd name="T9" fmla="*/ 0 h 15"/>
                      <a:gd name="T10" fmla="*/ 0 60000 65536"/>
                      <a:gd name="T11" fmla="*/ 0 60000 65536"/>
                      <a:gd name="T12" fmla="*/ 0 60000 65536"/>
                      <a:gd name="T13" fmla="*/ 0 60000 65536"/>
                      <a:gd name="T14" fmla="*/ 0 60000 65536"/>
                      <a:gd name="T15" fmla="*/ 0 w 3"/>
                      <a:gd name="T16" fmla="*/ 0 h 15"/>
                      <a:gd name="T17" fmla="*/ 3 w 3"/>
                      <a:gd name="T18" fmla="*/ 15 h 15"/>
                    </a:gdLst>
                    <a:ahLst/>
                    <a:cxnLst>
                      <a:cxn ang="T10">
                        <a:pos x="T0" y="T1"/>
                      </a:cxn>
                      <a:cxn ang="T11">
                        <a:pos x="T2" y="T3"/>
                      </a:cxn>
                      <a:cxn ang="T12">
                        <a:pos x="T4" y="T5"/>
                      </a:cxn>
                      <a:cxn ang="T13">
                        <a:pos x="T6" y="T7"/>
                      </a:cxn>
                      <a:cxn ang="T14">
                        <a:pos x="T8" y="T9"/>
                      </a:cxn>
                    </a:cxnLst>
                    <a:rect l="T15" t="T16" r="T17" b="T18"/>
                    <a:pathLst>
                      <a:path w="3" h="15">
                        <a:moveTo>
                          <a:pt x="0" y="0"/>
                        </a:moveTo>
                        <a:lnTo>
                          <a:pt x="0" y="15"/>
                        </a:lnTo>
                        <a:lnTo>
                          <a:pt x="3" y="14"/>
                        </a:lnTo>
                        <a:lnTo>
                          <a:pt x="3" y="0"/>
                        </a:lnTo>
                        <a:lnTo>
                          <a:pt x="0" y="0"/>
                        </a:lnTo>
                        <a:close/>
                      </a:path>
                    </a:pathLst>
                  </a:custGeom>
                  <a:solidFill>
                    <a:srgbClr val="A0A0A0"/>
                  </a:solidFill>
                  <a:ln w="1588">
                    <a:solidFill>
                      <a:srgbClr val="202020"/>
                    </a:solidFill>
                    <a:round/>
                    <a:headEnd/>
                    <a:tailEnd/>
                  </a:ln>
                </p:spPr>
                <p:txBody>
                  <a:bodyPr/>
                  <a:lstStyle/>
                  <a:p>
                    <a:endParaRPr lang="es-AR" sz="1662"/>
                  </a:p>
                </p:txBody>
              </p:sp>
              <p:grpSp>
                <p:nvGrpSpPr>
                  <p:cNvPr id="37389" name="Grupo 463">
                    <a:extLst>
                      <a:ext uri="{FF2B5EF4-FFF2-40B4-BE49-F238E27FC236}">
                        <a16:creationId xmlns:a16="http://schemas.microsoft.com/office/drawing/2014/main" id="{1A837521-63C9-4CFF-9983-CF3B32911428}"/>
                      </a:ext>
                    </a:extLst>
                  </p:cNvPr>
                  <p:cNvGrpSpPr>
                    <a:grpSpLocks/>
                  </p:cNvGrpSpPr>
                  <p:nvPr/>
                </p:nvGrpSpPr>
                <p:grpSpPr bwMode="auto">
                  <a:xfrm>
                    <a:off x="1032" y="2724"/>
                    <a:ext cx="7" cy="7"/>
                    <a:chOff x="1032" y="2724"/>
                    <a:chExt cx="7" cy="7"/>
                  </a:xfrm>
                </p:grpSpPr>
                <p:sp>
                  <p:nvSpPr>
                    <p:cNvPr id="37418" name="Forma libre 464">
                      <a:extLst>
                        <a:ext uri="{FF2B5EF4-FFF2-40B4-BE49-F238E27FC236}">
                          <a16:creationId xmlns:a16="http://schemas.microsoft.com/office/drawing/2014/main" id="{03EEB804-049E-429F-899E-0D22F03E492C}"/>
                        </a:ext>
                      </a:extLst>
                    </p:cNvPr>
                    <p:cNvSpPr>
                      <a:spLocks/>
                    </p:cNvSpPr>
                    <p:nvPr/>
                  </p:nvSpPr>
                  <p:spPr bwMode="auto">
                    <a:xfrm>
                      <a:off x="1032" y="2724"/>
                      <a:ext cx="2" cy="7"/>
                    </a:xfrm>
                    <a:custGeom>
                      <a:avLst/>
                      <a:gdLst>
                        <a:gd name="T0" fmla="*/ 0 w 3"/>
                        <a:gd name="T1" fmla="*/ 0 h 15"/>
                        <a:gd name="T2" fmla="*/ 0 w 3"/>
                        <a:gd name="T3" fmla="*/ 0 h 15"/>
                        <a:gd name="T4" fmla="*/ 1 w 3"/>
                        <a:gd name="T5" fmla="*/ 0 h 15"/>
                        <a:gd name="T6" fmla="*/ 1 w 3"/>
                        <a:gd name="T7" fmla="*/ 0 h 15"/>
                        <a:gd name="T8" fmla="*/ 0 w 3"/>
                        <a:gd name="T9" fmla="*/ 0 h 15"/>
                        <a:gd name="T10" fmla="*/ 0 60000 65536"/>
                        <a:gd name="T11" fmla="*/ 0 60000 65536"/>
                        <a:gd name="T12" fmla="*/ 0 60000 65536"/>
                        <a:gd name="T13" fmla="*/ 0 60000 65536"/>
                        <a:gd name="T14" fmla="*/ 0 60000 65536"/>
                        <a:gd name="T15" fmla="*/ 0 w 3"/>
                        <a:gd name="T16" fmla="*/ 0 h 15"/>
                        <a:gd name="T17" fmla="*/ 3 w 3"/>
                        <a:gd name="T18" fmla="*/ 15 h 15"/>
                      </a:gdLst>
                      <a:ahLst/>
                      <a:cxnLst>
                        <a:cxn ang="T10">
                          <a:pos x="T0" y="T1"/>
                        </a:cxn>
                        <a:cxn ang="T11">
                          <a:pos x="T2" y="T3"/>
                        </a:cxn>
                        <a:cxn ang="T12">
                          <a:pos x="T4" y="T5"/>
                        </a:cxn>
                        <a:cxn ang="T13">
                          <a:pos x="T6" y="T7"/>
                        </a:cxn>
                        <a:cxn ang="T14">
                          <a:pos x="T8" y="T9"/>
                        </a:cxn>
                      </a:cxnLst>
                      <a:rect l="T15" t="T16" r="T17" b="T18"/>
                      <a:pathLst>
                        <a:path w="3" h="15">
                          <a:moveTo>
                            <a:pt x="0" y="2"/>
                          </a:moveTo>
                          <a:lnTo>
                            <a:pt x="0" y="15"/>
                          </a:lnTo>
                          <a:lnTo>
                            <a:pt x="3" y="15"/>
                          </a:lnTo>
                          <a:lnTo>
                            <a:pt x="3" y="0"/>
                          </a:lnTo>
                          <a:lnTo>
                            <a:pt x="0" y="2"/>
                          </a:lnTo>
                          <a:close/>
                        </a:path>
                      </a:pathLst>
                    </a:custGeom>
                    <a:solidFill>
                      <a:srgbClr val="A0A0A0"/>
                    </a:solidFill>
                    <a:ln w="1588">
                      <a:solidFill>
                        <a:srgbClr val="202020"/>
                      </a:solidFill>
                      <a:round/>
                      <a:headEnd/>
                      <a:tailEnd/>
                    </a:ln>
                  </p:spPr>
                  <p:txBody>
                    <a:bodyPr/>
                    <a:lstStyle/>
                    <a:p>
                      <a:endParaRPr lang="es-AR" sz="1662"/>
                    </a:p>
                  </p:txBody>
                </p:sp>
                <p:sp>
                  <p:nvSpPr>
                    <p:cNvPr id="37419" name="Forma libre 465">
                      <a:extLst>
                        <a:ext uri="{FF2B5EF4-FFF2-40B4-BE49-F238E27FC236}">
                          <a16:creationId xmlns:a16="http://schemas.microsoft.com/office/drawing/2014/main" id="{FE67C8F8-47C9-4379-9A96-5C0DBB206724}"/>
                        </a:ext>
                      </a:extLst>
                    </p:cNvPr>
                    <p:cNvSpPr>
                      <a:spLocks/>
                    </p:cNvSpPr>
                    <p:nvPr/>
                  </p:nvSpPr>
                  <p:spPr bwMode="auto">
                    <a:xfrm>
                      <a:off x="1034" y="2724"/>
                      <a:ext cx="1" cy="7"/>
                    </a:xfrm>
                    <a:custGeom>
                      <a:avLst/>
                      <a:gdLst>
                        <a:gd name="T0" fmla="*/ 0 w 3"/>
                        <a:gd name="T1" fmla="*/ 0 h 15"/>
                        <a:gd name="T2" fmla="*/ 0 w 3"/>
                        <a:gd name="T3" fmla="*/ 0 h 15"/>
                        <a:gd name="T4" fmla="*/ 0 w 3"/>
                        <a:gd name="T5" fmla="*/ 0 h 15"/>
                        <a:gd name="T6" fmla="*/ 0 w 3"/>
                        <a:gd name="T7" fmla="*/ 0 h 15"/>
                        <a:gd name="T8" fmla="*/ 0 w 3"/>
                        <a:gd name="T9" fmla="*/ 0 h 15"/>
                        <a:gd name="T10" fmla="*/ 0 60000 65536"/>
                        <a:gd name="T11" fmla="*/ 0 60000 65536"/>
                        <a:gd name="T12" fmla="*/ 0 60000 65536"/>
                        <a:gd name="T13" fmla="*/ 0 60000 65536"/>
                        <a:gd name="T14" fmla="*/ 0 60000 65536"/>
                        <a:gd name="T15" fmla="*/ 0 w 3"/>
                        <a:gd name="T16" fmla="*/ 0 h 15"/>
                        <a:gd name="T17" fmla="*/ 3 w 3"/>
                        <a:gd name="T18" fmla="*/ 15 h 15"/>
                      </a:gdLst>
                      <a:ahLst/>
                      <a:cxnLst>
                        <a:cxn ang="T10">
                          <a:pos x="T0" y="T1"/>
                        </a:cxn>
                        <a:cxn ang="T11">
                          <a:pos x="T2" y="T3"/>
                        </a:cxn>
                        <a:cxn ang="T12">
                          <a:pos x="T4" y="T5"/>
                        </a:cxn>
                        <a:cxn ang="T13">
                          <a:pos x="T6" y="T7"/>
                        </a:cxn>
                        <a:cxn ang="T14">
                          <a:pos x="T8" y="T9"/>
                        </a:cxn>
                      </a:cxnLst>
                      <a:rect l="T15" t="T16" r="T17" b="T18"/>
                      <a:pathLst>
                        <a:path w="3" h="15">
                          <a:moveTo>
                            <a:pt x="0" y="2"/>
                          </a:moveTo>
                          <a:lnTo>
                            <a:pt x="0" y="15"/>
                          </a:lnTo>
                          <a:lnTo>
                            <a:pt x="3" y="15"/>
                          </a:lnTo>
                          <a:lnTo>
                            <a:pt x="3" y="0"/>
                          </a:lnTo>
                          <a:lnTo>
                            <a:pt x="0" y="2"/>
                          </a:lnTo>
                          <a:close/>
                        </a:path>
                      </a:pathLst>
                    </a:custGeom>
                    <a:solidFill>
                      <a:srgbClr val="A0A0A0"/>
                    </a:solidFill>
                    <a:ln w="1588">
                      <a:solidFill>
                        <a:srgbClr val="202020"/>
                      </a:solidFill>
                      <a:round/>
                      <a:headEnd/>
                      <a:tailEnd/>
                    </a:ln>
                  </p:spPr>
                  <p:txBody>
                    <a:bodyPr/>
                    <a:lstStyle/>
                    <a:p>
                      <a:endParaRPr lang="es-AR" sz="1662"/>
                    </a:p>
                  </p:txBody>
                </p:sp>
                <p:sp>
                  <p:nvSpPr>
                    <p:cNvPr id="37420" name="Forma libre 466">
                      <a:extLst>
                        <a:ext uri="{FF2B5EF4-FFF2-40B4-BE49-F238E27FC236}">
                          <a16:creationId xmlns:a16="http://schemas.microsoft.com/office/drawing/2014/main" id="{4D731459-C14A-4A25-9AE8-C226E4746C89}"/>
                        </a:ext>
                      </a:extLst>
                    </p:cNvPr>
                    <p:cNvSpPr>
                      <a:spLocks/>
                    </p:cNvSpPr>
                    <p:nvPr/>
                  </p:nvSpPr>
                  <p:spPr bwMode="auto">
                    <a:xfrm>
                      <a:off x="1035" y="2724"/>
                      <a:ext cx="3" cy="7"/>
                    </a:xfrm>
                    <a:custGeom>
                      <a:avLst/>
                      <a:gdLst>
                        <a:gd name="T0" fmla="*/ 0 w 4"/>
                        <a:gd name="T1" fmla="*/ 0 h 15"/>
                        <a:gd name="T2" fmla="*/ 0 w 4"/>
                        <a:gd name="T3" fmla="*/ 0 h 15"/>
                        <a:gd name="T4" fmla="*/ 2 w 4"/>
                        <a:gd name="T5" fmla="*/ 0 h 15"/>
                        <a:gd name="T6" fmla="*/ 2 w 4"/>
                        <a:gd name="T7" fmla="*/ 0 h 15"/>
                        <a:gd name="T8" fmla="*/ 0 w 4"/>
                        <a:gd name="T9" fmla="*/ 0 h 15"/>
                        <a:gd name="T10" fmla="*/ 0 60000 65536"/>
                        <a:gd name="T11" fmla="*/ 0 60000 65536"/>
                        <a:gd name="T12" fmla="*/ 0 60000 65536"/>
                        <a:gd name="T13" fmla="*/ 0 60000 65536"/>
                        <a:gd name="T14" fmla="*/ 0 60000 65536"/>
                        <a:gd name="T15" fmla="*/ 0 w 4"/>
                        <a:gd name="T16" fmla="*/ 0 h 15"/>
                        <a:gd name="T17" fmla="*/ 4 w 4"/>
                        <a:gd name="T18" fmla="*/ 15 h 15"/>
                      </a:gdLst>
                      <a:ahLst/>
                      <a:cxnLst>
                        <a:cxn ang="T10">
                          <a:pos x="T0" y="T1"/>
                        </a:cxn>
                        <a:cxn ang="T11">
                          <a:pos x="T2" y="T3"/>
                        </a:cxn>
                        <a:cxn ang="T12">
                          <a:pos x="T4" y="T5"/>
                        </a:cxn>
                        <a:cxn ang="T13">
                          <a:pos x="T6" y="T7"/>
                        </a:cxn>
                        <a:cxn ang="T14">
                          <a:pos x="T8" y="T9"/>
                        </a:cxn>
                      </a:cxnLst>
                      <a:rect l="T15" t="T16" r="T17" b="T18"/>
                      <a:pathLst>
                        <a:path w="4" h="15">
                          <a:moveTo>
                            <a:pt x="0" y="2"/>
                          </a:moveTo>
                          <a:lnTo>
                            <a:pt x="0" y="15"/>
                          </a:lnTo>
                          <a:lnTo>
                            <a:pt x="4" y="15"/>
                          </a:lnTo>
                          <a:lnTo>
                            <a:pt x="4" y="0"/>
                          </a:lnTo>
                          <a:lnTo>
                            <a:pt x="0" y="2"/>
                          </a:lnTo>
                          <a:close/>
                        </a:path>
                      </a:pathLst>
                    </a:custGeom>
                    <a:solidFill>
                      <a:srgbClr val="A0A0A0"/>
                    </a:solidFill>
                    <a:ln w="1588">
                      <a:solidFill>
                        <a:srgbClr val="202020"/>
                      </a:solidFill>
                      <a:round/>
                      <a:headEnd/>
                      <a:tailEnd/>
                    </a:ln>
                  </p:spPr>
                  <p:txBody>
                    <a:bodyPr/>
                    <a:lstStyle/>
                    <a:p>
                      <a:endParaRPr lang="es-AR" sz="1662"/>
                    </a:p>
                  </p:txBody>
                </p:sp>
                <p:sp>
                  <p:nvSpPr>
                    <p:cNvPr id="37421" name="Forma libre 467">
                      <a:extLst>
                        <a:ext uri="{FF2B5EF4-FFF2-40B4-BE49-F238E27FC236}">
                          <a16:creationId xmlns:a16="http://schemas.microsoft.com/office/drawing/2014/main" id="{658601CD-FADD-4FCA-8FB7-C8366DAEB487}"/>
                        </a:ext>
                      </a:extLst>
                    </p:cNvPr>
                    <p:cNvSpPr>
                      <a:spLocks/>
                    </p:cNvSpPr>
                    <p:nvPr/>
                  </p:nvSpPr>
                  <p:spPr bwMode="auto">
                    <a:xfrm>
                      <a:off x="1038" y="2724"/>
                      <a:ext cx="1" cy="7"/>
                    </a:xfrm>
                    <a:custGeom>
                      <a:avLst/>
                      <a:gdLst>
                        <a:gd name="T0" fmla="*/ 0 w 3"/>
                        <a:gd name="T1" fmla="*/ 0 h 15"/>
                        <a:gd name="T2" fmla="*/ 0 w 3"/>
                        <a:gd name="T3" fmla="*/ 0 h 15"/>
                        <a:gd name="T4" fmla="*/ 0 w 3"/>
                        <a:gd name="T5" fmla="*/ 0 h 15"/>
                        <a:gd name="T6" fmla="*/ 0 w 3"/>
                        <a:gd name="T7" fmla="*/ 0 h 15"/>
                        <a:gd name="T8" fmla="*/ 0 w 3"/>
                        <a:gd name="T9" fmla="*/ 0 h 15"/>
                        <a:gd name="T10" fmla="*/ 0 60000 65536"/>
                        <a:gd name="T11" fmla="*/ 0 60000 65536"/>
                        <a:gd name="T12" fmla="*/ 0 60000 65536"/>
                        <a:gd name="T13" fmla="*/ 0 60000 65536"/>
                        <a:gd name="T14" fmla="*/ 0 60000 65536"/>
                        <a:gd name="T15" fmla="*/ 0 w 3"/>
                        <a:gd name="T16" fmla="*/ 0 h 15"/>
                        <a:gd name="T17" fmla="*/ 3 w 3"/>
                        <a:gd name="T18" fmla="*/ 15 h 15"/>
                      </a:gdLst>
                      <a:ahLst/>
                      <a:cxnLst>
                        <a:cxn ang="T10">
                          <a:pos x="T0" y="T1"/>
                        </a:cxn>
                        <a:cxn ang="T11">
                          <a:pos x="T2" y="T3"/>
                        </a:cxn>
                        <a:cxn ang="T12">
                          <a:pos x="T4" y="T5"/>
                        </a:cxn>
                        <a:cxn ang="T13">
                          <a:pos x="T6" y="T7"/>
                        </a:cxn>
                        <a:cxn ang="T14">
                          <a:pos x="T8" y="T9"/>
                        </a:cxn>
                      </a:cxnLst>
                      <a:rect l="T15" t="T16" r="T17" b="T18"/>
                      <a:pathLst>
                        <a:path w="3" h="15">
                          <a:moveTo>
                            <a:pt x="0" y="2"/>
                          </a:moveTo>
                          <a:lnTo>
                            <a:pt x="0" y="15"/>
                          </a:lnTo>
                          <a:lnTo>
                            <a:pt x="3" y="15"/>
                          </a:lnTo>
                          <a:lnTo>
                            <a:pt x="3" y="0"/>
                          </a:lnTo>
                          <a:lnTo>
                            <a:pt x="0" y="2"/>
                          </a:lnTo>
                          <a:close/>
                        </a:path>
                      </a:pathLst>
                    </a:custGeom>
                    <a:solidFill>
                      <a:srgbClr val="A0A0A0"/>
                    </a:solidFill>
                    <a:ln w="1588">
                      <a:solidFill>
                        <a:srgbClr val="202020"/>
                      </a:solidFill>
                      <a:round/>
                      <a:headEnd/>
                      <a:tailEnd/>
                    </a:ln>
                  </p:spPr>
                  <p:txBody>
                    <a:bodyPr/>
                    <a:lstStyle/>
                    <a:p>
                      <a:endParaRPr lang="es-AR" sz="1662"/>
                    </a:p>
                  </p:txBody>
                </p:sp>
              </p:grpSp>
              <p:grpSp>
                <p:nvGrpSpPr>
                  <p:cNvPr id="37390" name="Grupo 468">
                    <a:extLst>
                      <a:ext uri="{FF2B5EF4-FFF2-40B4-BE49-F238E27FC236}">
                        <a16:creationId xmlns:a16="http://schemas.microsoft.com/office/drawing/2014/main" id="{E7A27FD9-3354-4C50-AA5A-4F5A6E77B33A}"/>
                      </a:ext>
                    </a:extLst>
                  </p:cNvPr>
                  <p:cNvGrpSpPr>
                    <a:grpSpLocks/>
                  </p:cNvGrpSpPr>
                  <p:nvPr/>
                </p:nvGrpSpPr>
                <p:grpSpPr bwMode="auto">
                  <a:xfrm>
                    <a:off x="1039" y="2724"/>
                    <a:ext cx="13" cy="7"/>
                    <a:chOff x="1039" y="2724"/>
                    <a:chExt cx="13" cy="7"/>
                  </a:xfrm>
                </p:grpSpPr>
                <p:grpSp>
                  <p:nvGrpSpPr>
                    <p:cNvPr id="37408" name="Grupo 469">
                      <a:extLst>
                        <a:ext uri="{FF2B5EF4-FFF2-40B4-BE49-F238E27FC236}">
                          <a16:creationId xmlns:a16="http://schemas.microsoft.com/office/drawing/2014/main" id="{84784E3C-FD5B-4713-A202-9646DBB128DB}"/>
                        </a:ext>
                      </a:extLst>
                    </p:cNvPr>
                    <p:cNvGrpSpPr>
                      <a:grpSpLocks/>
                    </p:cNvGrpSpPr>
                    <p:nvPr/>
                  </p:nvGrpSpPr>
                  <p:grpSpPr bwMode="auto">
                    <a:xfrm>
                      <a:off x="1039" y="2724"/>
                      <a:ext cx="7" cy="7"/>
                      <a:chOff x="1039" y="2724"/>
                      <a:chExt cx="7" cy="7"/>
                    </a:xfrm>
                  </p:grpSpPr>
                  <p:sp>
                    <p:nvSpPr>
                      <p:cNvPr id="37414" name="Forma libre 470">
                        <a:extLst>
                          <a:ext uri="{FF2B5EF4-FFF2-40B4-BE49-F238E27FC236}">
                            <a16:creationId xmlns:a16="http://schemas.microsoft.com/office/drawing/2014/main" id="{0BA1C126-5EEE-4868-B44A-5F46AF839AE5}"/>
                          </a:ext>
                        </a:extLst>
                      </p:cNvPr>
                      <p:cNvSpPr>
                        <a:spLocks/>
                      </p:cNvSpPr>
                      <p:nvPr/>
                    </p:nvSpPr>
                    <p:spPr bwMode="auto">
                      <a:xfrm>
                        <a:off x="1039" y="2724"/>
                        <a:ext cx="2" cy="7"/>
                      </a:xfrm>
                      <a:custGeom>
                        <a:avLst/>
                        <a:gdLst>
                          <a:gd name="T0" fmla="*/ 0 w 3"/>
                          <a:gd name="T1" fmla="*/ 0 h 15"/>
                          <a:gd name="T2" fmla="*/ 0 w 3"/>
                          <a:gd name="T3" fmla="*/ 0 h 15"/>
                          <a:gd name="T4" fmla="*/ 1 w 3"/>
                          <a:gd name="T5" fmla="*/ 0 h 15"/>
                          <a:gd name="T6" fmla="*/ 1 w 3"/>
                          <a:gd name="T7" fmla="*/ 0 h 15"/>
                          <a:gd name="T8" fmla="*/ 0 w 3"/>
                          <a:gd name="T9" fmla="*/ 0 h 15"/>
                          <a:gd name="T10" fmla="*/ 0 60000 65536"/>
                          <a:gd name="T11" fmla="*/ 0 60000 65536"/>
                          <a:gd name="T12" fmla="*/ 0 60000 65536"/>
                          <a:gd name="T13" fmla="*/ 0 60000 65536"/>
                          <a:gd name="T14" fmla="*/ 0 60000 65536"/>
                          <a:gd name="T15" fmla="*/ 0 w 3"/>
                          <a:gd name="T16" fmla="*/ 0 h 15"/>
                          <a:gd name="T17" fmla="*/ 3 w 3"/>
                          <a:gd name="T18" fmla="*/ 15 h 15"/>
                        </a:gdLst>
                        <a:ahLst/>
                        <a:cxnLst>
                          <a:cxn ang="T10">
                            <a:pos x="T0" y="T1"/>
                          </a:cxn>
                          <a:cxn ang="T11">
                            <a:pos x="T2" y="T3"/>
                          </a:cxn>
                          <a:cxn ang="T12">
                            <a:pos x="T4" y="T5"/>
                          </a:cxn>
                          <a:cxn ang="T13">
                            <a:pos x="T6" y="T7"/>
                          </a:cxn>
                          <a:cxn ang="T14">
                            <a:pos x="T8" y="T9"/>
                          </a:cxn>
                        </a:cxnLst>
                        <a:rect l="T15" t="T16" r="T17" b="T18"/>
                        <a:pathLst>
                          <a:path w="3" h="15">
                            <a:moveTo>
                              <a:pt x="0" y="0"/>
                            </a:moveTo>
                            <a:lnTo>
                              <a:pt x="0" y="15"/>
                            </a:lnTo>
                            <a:lnTo>
                              <a:pt x="3" y="14"/>
                            </a:lnTo>
                            <a:lnTo>
                              <a:pt x="3" y="0"/>
                            </a:lnTo>
                            <a:lnTo>
                              <a:pt x="0" y="0"/>
                            </a:lnTo>
                            <a:close/>
                          </a:path>
                        </a:pathLst>
                      </a:custGeom>
                      <a:solidFill>
                        <a:srgbClr val="A0A0A0"/>
                      </a:solidFill>
                      <a:ln w="1588">
                        <a:solidFill>
                          <a:srgbClr val="202020"/>
                        </a:solidFill>
                        <a:round/>
                        <a:headEnd/>
                        <a:tailEnd/>
                      </a:ln>
                    </p:spPr>
                    <p:txBody>
                      <a:bodyPr/>
                      <a:lstStyle/>
                      <a:p>
                        <a:endParaRPr lang="es-AR" sz="1662"/>
                      </a:p>
                    </p:txBody>
                  </p:sp>
                  <p:sp>
                    <p:nvSpPr>
                      <p:cNvPr id="37415" name="Forma libre 471">
                        <a:extLst>
                          <a:ext uri="{FF2B5EF4-FFF2-40B4-BE49-F238E27FC236}">
                            <a16:creationId xmlns:a16="http://schemas.microsoft.com/office/drawing/2014/main" id="{B2CB79C8-B986-4BDE-8BCF-FCF29BAA0FCD}"/>
                          </a:ext>
                        </a:extLst>
                      </p:cNvPr>
                      <p:cNvSpPr>
                        <a:spLocks/>
                      </p:cNvSpPr>
                      <p:nvPr/>
                    </p:nvSpPr>
                    <p:spPr bwMode="auto">
                      <a:xfrm>
                        <a:off x="1041" y="2724"/>
                        <a:ext cx="2" cy="7"/>
                      </a:xfrm>
                      <a:custGeom>
                        <a:avLst/>
                        <a:gdLst>
                          <a:gd name="T0" fmla="*/ 0 w 4"/>
                          <a:gd name="T1" fmla="*/ 0 h 15"/>
                          <a:gd name="T2" fmla="*/ 0 w 4"/>
                          <a:gd name="T3" fmla="*/ 0 h 15"/>
                          <a:gd name="T4" fmla="*/ 1 w 4"/>
                          <a:gd name="T5" fmla="*/ 0 h 15"/>
                          <a:gd name="T6" fmla="*/ 1 w 4"/>
                          <a:gd name="T7" fmla="*/ 0 h 15"/>
                          <a:gd name="T8" fmla="*/ 0 w 4"/>
                          <a:gd name="T9" fmla="*/ 0 h 15"/>
                          <a:gd name="T10" fmla="*/ 0 60000 65536"/>
                          <a:gd name="T11" fmla="*/ 0 60000 65536"/>
                          <a:gd name="T12" fmla="*/ 0 60000 65536"/>
                          <a:gd name="T13" fmla="*/ 0 60000 65536"/>
                          <a:gd name="T14" fmla="*/ 0 60000 65536"/>
                          <a:gd name="T15" fmla="*/ 0 w 4"/>
                          <a:gd name="T16" fmla="*/ 0 h 15"/>
                          <a:gd name="T17" fmla="*/ 4 w 4"/>
                          <a:gd name="T18" fmla="*/ 15 h 15"/>
                        </a:gdLst>
                        <a:ahLst/>
                        <a:cxnLst>
                          <a:cxn ang="T10">
                            <a:pos x="T0" y="T1"/>
                          </a:cxn>
                          <a:cxn ang="T11">
                            <a:pos x="T2" y="T3"/>
                          </a:cxn>
                          <a:cxn ang="T12">
                            <a:pos x="T4" y="T5"/>
                          </a:cxn>
                          <a:cxn ang="T13">
                            <a:pos x="T6" y="T7"/>
                          </a:cxn>
                          <a:cxn ang="T14">
                            <a:pos x="T8" y="T9"/>
                          </a:cxn>
                        </a:cxnLst>
                        <a:rect l="T15" t="T16" r="T17" b="T18"/>
                        <a:pathLst>
                          <a:path w="4" h="15">
                            <a:moveTo>
                              <a:pt x="0" y="0"/>
                            </a:moveTo>
                            <a:lnTo>
                              <a:pt x="0" y="15"/>
                            </a:lnTo>
                            <a:lnTo>
                              <a:pt x="4" y="14"/>
                            </a:lnTo>
                            <a:lnTo>
                              <a:pt x="4" y="0"/>
                            </a:lnTo>
                            <a:lnTo>
                              <a:pt x="0" y="0"/>
                            </a:lnTo>
                            <a:close/>
                          </a:path>
                        </a:pathLst>
                      </a:custGeom>
                      <a:solidFill>
                        <a:srgbClr val="A0A0A0"/>
                      </a:solidFill>
                      <a:ln w="1588">
                        <a:solidFill>
                          <a:srgbClr val="202020"/>
                        </a:solidFill>
                        <a:round/>
                        <a:headEnd/>
                        <a:tailEnd/>
                      </a:ln>
                    </p:spPr>
                    <p:txBody>
                      <a:bodyPr/>
                      <a:lstStyle/>
                      <a:p>
                        <a:endParaRPr lang="es-AR" sz="1662"/>
                      </a:p>
                    </p:txBody>
                  </p:sp>
                  <p:sp>
                    <p:nvSpPr>
                      <p:cNvPr id="37416" name="Forma libre 472">
                        <a:extLst>
                          <a:ext uri="{FF2B5EF4-FFF2-40B4-BE49-F238E27FC236}">
                            <a16:creationId xmlns:a16="http://schemas.microsoft.com/office/drawing/2014/main" id="{0DB5FDF5-749B-40D0-BEAA-C7E32DE1DA08}"/>
                          </a:ext>
                        </a:extLst>
                      </p:cNvPr>
                      <p:cNvSpPr>
                        <a:spLocks/>
                      </p:cNvSpPr>
                      <p:nvPr/>
                    </p:nvSpPr>
                    <p:spPr bwMode="auto">
                      <a:xfrm>
                        <a:off x="1043" y="2724"/>
                        <a:ext cx="1" cy="7"/>
                      </a:xfrm>
                      <a:custGeom>
                        <a:avLst/>
                        <a:gdLst>
                          <a:gd name="T0" fmla="*/ 0 w 3"/>
                          <a:gd name="T1" fmla="*/ 0 h 15"/>
                          <a:gd name="T2" fmla="*/ 0 w 3"/>
                          <a:gd name="T3" fmla="*/ 0 h 15"/>
                          <a:gd name="T4" fmla="*/ 0 w 3"/>
                          <a:gd name="T5" fmla="*/ 0 h 15"/>
                          <a:gd name="T6" fmla="*/ 0 w 3"/>
                          <a:gd name="T7" fmla="*/ 0 h 15"/>
                          <a:gd name="T8" fmla="*/ 0 w 3"/>
                          <a:gd name="T9" fmla="*/ 0 h 15"/>
                          <a:gd name="T10" fmla="*/ 0 60000 65536"/>
                          <a:gd name="T11" fmla="*/ 0 60000 65536"/>
                          <a:gd name="T12" fmla="*/ 0 60000 65536"/>
                          <a:gd name="T13" fmla="*/ 0 60000 65536"/>
                          <a:gd name="T14" fmla="*/ 0 60000 65536"/>
                          <a:gd name="T15" fmla="*/ 0 w 3"/>
                          <a:gd name="T16" fmla="*/ 0 h 15"/>
                          <a:gd name="T17" fmla="*/ 3 w 3"/>
                          <a:gd name="T18" fmla="*/ 15 h 15"/>
                        </a:gdLst>
                        <a:ahLst/>
                        <a:cxnLst>
                          <a:cxn ang="T10">
                            <a:pos x="T0" y="T1"/>
                          </a:cxn>
                          <a:cxn ang="T11">
                            <a:pos x="T2" y="T3"/>
                          </a:cxn>
                          <a:cxn ang="T12">
                            <a:pos x="T4" y="T5"/>
                          </a:cxn>
                          <a:cxn ang="T13">
                            <a:pos x="T6" y="T7"/>
                          </a:cxn>
                          <a:cxn ang="T14">
                            <a:pos x="T8" y="T9"/>
                          </a:cxn>
                        </a:cxnLst>
                        <a:rect l="T15" t="T16" r="T17" b="T18"/>
                        <a:pathLst>
                          <a:path w="3" h="15">
                            <a:moveTo>
                              <a:pt x="0" y="0"/>
                            </a:moveTo>
                            <a:lnTo>
                              <a:pt x="0" y="15"/>
                            </a:lnTo>
                            <a:lnTo>
                              <a:pt x="3" y="14"/>
                            </a:lnTo>
                            <a:lnTo>
                              <a:pt x="3" y="0"/>
                            </a:lnTo>
                            <a:lnTo>
                              <a:pt x="0" y="0"/>
                            </a:lnTo>
                            <a:close/>
                          </a:path>
                        </a:pathLst>
                      </a:custGeom>
                      <a:solidFill>
                        <a:srgbClr val="A0A0A0"/>
                      </a:solidFill>
                      <a:ln w="1588">
                        <a:solidFill>
                          <a:srgbClr val="202020"/>
                        </a:solidFill>
                        <a:round/>
                        <a:headEnd/>
                        <a:tailEnd/>
                      </a:ln>
                    </p:spPr>
                    <p:txBody>
                      <a:bodyPr/>
                      <a:lstStyle/>
                      <a:p>
                        <a:endParaRPr lang="es-AR" sz="1662"/>
                      </a:p>
                    </p:txBody>
                  </p:sp>
                  <p:sp>
                    <p:nvSpPr>
                      <p:cNvPr id="37417" name="Forma libre 473">
                        <a:extLst>
                          <a:ext uri="{FF2B5EF4-FFF2-40B4-BE49-F238E27FC236}">
                            <a16:creationId xmlns:a16="http://schemas.microsoft.com/office/drawing/2014/main" id="{75CE9430-7745-4A23-8263-414B4E4E4ED2}"/>
                          </a:ext>
                        </a:extLst>
                      </p:cNvPr>
                      <p:cNvSpPr>
                        <a:spLocks/>
                      </p:cNvSpPr>
                      <p:nvPr/>
                    </p:nvSpPr>
                    <p:spPr bwMode="auto">
                      <a:xfrm>
                        <a:off x="1044" y="2724"/>
                        <a:ext cx="2" cy="7"/>
                      </a:xfrm>
                      <a:custGeom>
                        <a:avLst/>
                        <a:gdLst>
                          <a:gd name="T0" fmla="*/ 0 w 3"/>
                          <a:gd name="T1" fmla="*/ 0 h 15"/>
                          <a:gd name="T2" fmla="*/ 0 w 3"/>
                          <a:gd name="T3" fmla="*/ 0 h 15"/>
                          <a:gd name="T4" fmla="*/ 1 w 3"/>
                          <a:gd name="T5" fmla="*/ 0 h 15"/>
                          <a:gd name="T6" fmla="*/ 1 w 3"/>
                          <a:gd name="T7" fmla="*/ 0 h 15"/>
                          <a:gd name="T8" fmla="*/ 0 w 3"/>
                          <a:gd name="T9" fmla="*/ 0 h 15"/>
                          <a:gd name="T10" fmla="*/ 0 60000 65536"/>
                          <a:gd name="T11" fmla="*/ 0 60000 65536"/>
                          <a:gd name="T12" fmla="*/ 0 60000 65536"/>
                          <a:gd name="T13" fmla="*/ 0 60000 65536"/>
                          <a:gd name="T14" fmla="*/ 0 60000 65536"/>
                          <a:gd name="T15" fmla="*/ 0 w 3"/>
                          <a:gd name="T16" fmla="*/ 0 h 15"/>
                          <a:gd name="T17" fmla="*/ 3 w 3"/>
                          <a:gd name="T18" fmla="*/ 15 h 15"/>
                        </a:gdLst>
                        <a:ahLst/>
                        <a:cxnLst>
                          <a:cxn ang="T10">
                            <a:pos x="T0" y="T1"/>
                          </a:cxn>
                          <a:cxn ang="T11">
                            <a:pos x="T2" y="T3"/>
                          </a:cxn>
                          <a:cxn ang="T12">
                            <a:pos x="T4" y="T5"/>
                          </a:cxn>
                          <a:cxn ang="T13">
                            <a:pos x="T6" y="T7"/>
                          </a:cxn>
                          <a:cxn ang="T14">
                            <a:pos x="T8" y="T9"/>
                          </a:cxn>
                        </a:cxnLst>
                        <a:rect l="T15" t="T16" r="T17" b="T18"/>
                        <a:pathLst>
                          <a:path w="3" h="15">
                            <a:moveTo>
                              <a:pt x="0" y="0"/>
                            </a:moveTo>
                            <a:lnTo>
                              <a:pt x="0" y="15"/>
                            </a:lnTo>
                            <a:lnTo>
                              <a:pt x="3" y="14"/>
                            </a:lnTo>
                            <a:lnTo>
                              <a:pt x="3" y="0"/>
                            </a:lnTo>
                            <a:lnTo>
                              <a:pt x="0" y="0"/>
                            </a:lnTo>
                            <a:close/>
                          </a:path>
                        </a:pathLst>
                      </a:custGeom>
                      <a:solidFill>
                        <a:srgbClr val="A0A0A0"/>
                      </a:solidFill>
                      <a:ln w="1588">
                        <a:solidFill>
                          <a:srgbClr val="202020"/>
                        </a:solidFill>
                        <a:round/>
                        <a:headEnd/>
                        <a:tailEnd/>
                      </a:ln>
                    </p:spPr>
                    <p:txBody>
                      <a:bodyPr/>
                      <a:lstStyle/>
                      <a:p>
                        <a:endParaRPr lang="es-AR" sz="1662"/>
                      </a:p>
                    </p:txBody>
                  </p:sp>
                </p:grpSp>
                <p:grpSp>
                  <p:nvGrpSpPr>
                    <p:cNvPr id="37409" name="Grupo 474">
                      <a:extLst>
                        <a:ext uri="{FF2B5EF4-FFF2-40B4-BE49-F238E27FC236}">
                          <a16:creationId xmlns:a16="http://schemas.microsoft.com/office/drawing/2014/main" id="{D2BB2AAD-1BBB-4266-87E0-0A91DBF18C87}"/>
                        </a:ext>
                      </a:extLst>
                    </p:cNvPr>
                    <p:cNvGrpSpPr>
                      <a:grpSpLocks/>
                    </p:cNvGrpSpPr>
                    <p:nvPr/>
                  </p:nvGrpSpPr>
                  <p:grpSpPr bwMode="auto">
                    <a:xfrm>
                      <a:off x="1046" y="2724"/>
                      <a:ext cx="6" cy="7"/>
                      <a:chOff x="1046" y="2724"/>
                      <a:chExt cx="6" cy="7"/>
                    </a:xfrm>
                  </p:grpSpPr>
                  <p:sp>
                    <p:nvSpPr>
                      <p:cNvPr id="37410" name="Forma libre 475">
                        <a:extLst>
                          <a:ext uri="{FF2B5EF4-FFF2-40B4-BE49-F238E27FC236}">
                            <a16:creationId xmlns:a16="http://schemas.microsoft.com/office/drawing/2014/main" id="{2DCADF10-C8B6-4458-8DFD-FD91CA305521}"/>
                          </a:ext>
                        </a:extLst>
                      </p:cNvPr>
                      <p:cNvSpPr>
                        <a:spLocks/>
                      </p:cNvSpPr>
                      <p:nvPr/>
                    </p:nvSpPr>
                    <p:spPr bwMode="auto">
                      <a:xfrm>
                        <a:off x="1046" y="2724"/>
                        <a:ext cx="2" cy="7"/>
                      </a:xfrm>
                      <a:custGeom>
                        <a:avLst/>
                        <a:gdLst>
                          <a:gd name="T0" fmla="*/ 0 w 5"/>
                          <a:gd name="T1" fmla="*/ 0 h 15"/>
                          <a:gd name="T2" fmla="*/ 0 w 5"/>
                          <a:gd name="T3" fmla="*/ 0 h 15"/>
                          <a:gd name="T4" fmla="*/ 0 w 5"/>
                          <a:gd name="T5" fmla="*/ 0 h 15"/>
                          <a:gd name="T6" fmla="*/ 0 w 5"/>
                          <a:gd name="T7" fmla="*/ 0 h 15"/>
                          <a:gd name="T8" fmla="*/ 0 w 5"/>
                          <a:gd name="T9" fmla="*/ 0 h 15"/>
                          <a:gd name="T10" fmla="*/ 0 60000 65536"/>
                          <a:gd name="T11" fmla="*/ 0 60000 65536"/>
                          <a:gd name="T12" fmla="*/ 0 60000 65536"/>
                          <a:gd name="T13" fmla="*/ 0 60000 65536"/>
                          <a:gd name="T14" fmla="*/ 0 60000 65536"/>
                          <a:gd name="T15" fmla="*/ 0 w 5"/>
                          <a:gd name="T16" fmla="*/ 0 h 15"/>
                          <a:gd name="T17" fmla="*/ 5 w 5"/>
                          <a:gd name="T18" fmla="*/ 15 h 15"/>
                        </a:gdLst>
                        <a:ahLst/>
                        <a:cxnLst>
                          <a:cxn ang="T10">
                            <a:pos x="T0" y="T1"/>
                          </a:cxn>
                          <a:cxn ang="T11">
                            <a:pos x="T2" y="T3"/>
                          </a:cxn>
                          <a:cxn ang="T12">
                            <a:pos x="T4" y="T5"/>
                          </a:cxn>
                          <a:cxn ang="T13">
                            <a:pos x="T6" y="T7"/>
                          </a:cxn>
                          <a:cxn ang="T14">
                            <a:pos x="T8" y="T9"/>
                          </a:cxn>
                        </a:cxnLst>
                        <a:rect l="T15" t="T16" r="T17" b="T18"/>
                        <a:pathLst>
                          <a:path w="5" h="15">
                            <a:moveTo>
                              <a:pt x="0" y="2"/>
                            </a:moveTo>
                            <a:lnTo>
                              <a:pt x="0" y="15"/>
                            </a:lnTo>
                            <a:lnTo>
                              <a:pt x="5" y="15"/>
                            </a:lnTo>
                            <a:lnTo>
                              <a:pt x="5" y="0"/>
                            </a:lnTo>
                            <a:lnTo>
                              <a:pt x="0" y="2"/>
                            </a:lnTo>
                            <a:close/>
                          </a:path>
                        </a:pathLst>
                      </a:custGeom>
                      <a:solidFill>
                        <a:srgbClr val="A0A0A0"/>
                      </a:solidFill>
                      <a:ln w="1588">
                        <a:solidFill>
                          <a:srgbClr val="202020"/>
                        </a:solidFill>
                        <a:round/>
                        <a:headEnd/>
                        <a:tailEnd/>
                      </a:ln>
                    </p:spPr>
                    <p:txBody>
                      <a:bodyPr/>
                      <a:lstStyle/>
                      <a:p>
                        <a:endParaRPr lang="es-AR" sz="1662"/>
                      </a:p>
                    </p:txBody>
                  </p:sp>
                  <p:sp>
                    <p:nvSpPr>
                      <p:cNvPr id="37411" name="Forma libre 476">
                        <a:extLst>
                          <a:ext uri="{FF2B5EF4-FFF2-40B4-BE49-F238E27FC236}">
                            <a16:creationId xmlns:a16="http://schemas.microsoft.com/office/drawing/2014/main" id="{B4AE00A0-7BD6-40C0-BCAC-D18925B4545E}"/>
                          </a:ext>
                        </a:extLst>
                      </p:cNvPr>
                      <p:cNvSpPr>
                        <a:spLocks/>
                      </p:cNvSpPr>
                      <p:nvPr/>
                    </p:nvSpPr>
                    <p:spPr bwMode="auto">
                      <a:xfrm>
                        <a:off x="1047" y="2724"/>
                        <a:ext cx="2" cy="7"/>
                      </a:xfrm>
                      <a:custGeom>
                        <a:avLst/>
                        <a:gdLst>
                          <a:gd name="T0" fmla="*/ 0 w 5"/>
                          <a:gd name="T1" fmla="*/ 0 h 15"/>
                          <a:gd name="T2" fmla="*/ 0 w 5"/>
                          <a:gd name="T3" fmla="*/ 0 h 15"/>
                          <a:gd name="T4" fmla="*/ 0 w 5"/>
                          <a:gd name="T5" fmla="*/ 0 h 15"/>
                          <a:gd name="T6" fmla="*/ 0 w 5"/>
                          <a:gd name="T7" fmla="*/ 0 h 15"/>
                          <a:gd name="T8" fmla="*/ 0 w 5"/>
                          <a:gd name="T9" fmla="*/ 0 h 15"/>
                          <a:gd name="T10" fmla="*/ 0 60000 65536"/>
                          <a:gd name="T11" fmla="*/ 0 60000 65536"/>
                          <a:gd name="T12" fmla="*/ 0 60000 65536"/>
                          <a:gd name="T13" fmla="*/ 0 60000 65536"/>
                          <a:gd name="T14" fmla="*/ 0 60000 65536"/>
                          <a:gd name="T15" fmla="*/ 0 w 5"/>
                          <a:gd name="T16" fmla="*/ 0 h 15"/>
                          <a:gd name="T17" fmla="*/ 5 w 5"/>
                          <a:gd name="T18" fmla="*/ 15 h 15"/>
                        </a:gdLst>
                        <a:ahLst/>
                        <a:cxnLst>
                          <a:cxn ang="T10">
                            <a:pos x="T0" y="T1"/>
                          </a:cxn>
                          <a:cxn ang="T11">
                            <a:pos x="T2" y="T3"/>
                          </a:cxn>
                          <a:cxn ang="T12">
                            <a:pos x="T4" y="T5"/>
                          </a:cxn>
                          <a:cxn ang="T13">
                            <a:pos x="T6" y="T7"/>
                          </a:cxn>
                          <a:cxn ang="T14">
                            <a:pos x="T8" y="T9"/>
                          </a:cxn>
                        </a:cxnLst>
                        <a:rect l="T15" t="T16" r="T17" b="T18"/>
                        <a:pathLst>
                          <a:path w="5" h="15">
                            <a:moveTo>
                              <a:pt x="0" y="2"/>
                            </a:moveTo>
                            <a:lnTo>
                              <a:pt x="0" y="15"/>
                            </a:lnTo>
                            <a:lnTo>
                              <a:pt x="5" y="15"/>
                            </a:lnTo>
                            <a:lnTo>
                              <a:pt x="5" y="0"/>
                            </a:lnTo>
                            <a:lnTo>
                              <a:pt x="0" y="2"/>
                            </a:lnTo>
                            <a:close/>
                          </a:path>
                        </a:pathLst>
                      </a:custGeom>
                      <a:solidFill>
                        <a:srgbClr val="A0A0A0"/>
                      </a:solidFill>
                      <a:ln w="1588">
                        <a:solidFill>
                          <a:srgbClr val="202020"/>
                        </a:solidFill>
                        <a:round/>
                        <a:headEnd/>
                        <a:tailEnd/>
                      </a:ln>
                    </p:spPr>
                    <p:txBody>
                      <a:bodyPr/>
                      <a:lstStyle/>
                      <a:p>
                        <a:endParaRPr lang="es-AR" sz="1662"/>
                      </a:p>
                    </p:txBody>
                  </p:sp>
                  <p:sp>
                    <p:nvSpPr>
                      <p:cNvPr id="37412" name="Forma libre 477">
                        <a:extLst>
                          <a:ext uri="{FF2B5EF4-FFF2-40B4-BE49-F238E27FC236}">
                            <a16:creationId xmlns:a16="http://schemas.microsoft.com/office/drawing/2014/main" id="{6666C27C-AC91-4254-B66A-C1F6C4EE1AA9}"/>
                          </a:ext>
                        </a:extLst>
                      </p:cNvPr>
                      <p:cNvSpPr>
                        <a:spLocks/>
                      </p:cNvSpPr>
                      <p:nvPr/>
                    </p:nvSpPr>
                    <p:spPr bwMode="auto">
                      <a:xfrm>
                        <a:off x="1049" y="2724"/>
                        <a:ext cx="2" cy="7"/>
                      </a:xfrm>
                      <a:custGeom>
                        <a:avLst/>
                        <a:gdLst>
                          <a:gd name="T0" fmla="*/ 0 w 3"/>
                          <a:gd name="T1" fmla="*/ 0 h 15"/>
                          <a:gd name="T2" fmla="*/ 0 w 3"/>
                          <a:gd name="T3" fmla="*/ 0 h 15"/>
                          <a:gd name="T4" fmla="*/ 1 w 3"/>
                          <a:gd name="T5" fmla="*/ 0 h 15"/>
                          <a:gd name="T6" fmla="*/ 1 w 3"/>
                          <a:gd name="T7" fmla="*/ 0 h 15"/>
                          <a:gd name="T8" fmla="*/ 0 w 3"/>
                          <a:gd name="T9" fmla="*/ 0 h 15"/>
                          <a:gd name="T10" fmla="*/ 0 60000 65536"/>
                          <a:gd name="T11" fmla="*/ 0 60000 65536"/>
                          <a:gd name="T12" fmla="*/ 0 60000 65536"/>
                          <a:gd name="T13" fmla="*/ 0 60000 65536"/>
                          <a:gd name="T14" fmla="*/ 0 60000 65536"/>
                          <a:gd name="T15" fmla="*/ 0 w 3"/>
                          <a:gd name="T16" fmla="*/ 0 h 15"/>
                          <a:gd name="T17" fmla="*/ 3 w 3"/>
                          <a:gd name="T18" fmla="*/ 15 h 15"/>
                        </a:gdLst>
                        <a:ahLst/>
                        <a:cxnLst>
                          <a:cxn ang="T10">
                            <a:pos x="T0" y="T1"/>
                          </a:cxn>
                          <a:cxn ang="T11">
                            <a:pos x="T2" y="T3"/>
                          </a:cxn>
                          <a:cxn ang="T12">
                            <a:pos x="T4" y="T5"/>
                          </a:cxn>
                          <a:cxn ang="T13">
                            <a:pos x="T6" y="T7"/>
                          </a:cxn>
                          <a:cxn ang="T14">
                            <a:pos x="T8" y="T9"/>
                          </a:cxn>
                        </a:cxnLst>
                        <a:rect l="T15" t="T16" r="T17" b="T18"/>
                        <a:pathLst>
                          <a:path w="3" h="15">
                            <a:moveTo>
                              <a:pt x="0" y="2"/>
                            </a:moveTo>
                            <a:lnTo>
                              <a:pt x="0" y="15"/>
                            </a:lnTo>
                            <a:lnTo>
                              <a:pt x="3" y="15"/>
                            </a:lnTo>
                            <a:lnTo>
                              <a:pt x="3" y="0"/>
                            </a:lnTo>
                            <a:lnTo>
                              <a:pt x="0" y="2"/>
                            </a:lnTo>
                            <a:close/>
                          </a:path>
                        </a:pathLst>
                      </a:custGeom>
                      <a:solidFill>
                        <a:srgbClr val="A0A0A0"/>
                      </a:solidFill>
                      <a:ln w="1588">
                        <a:solidFill>
                          <a:srgbClr val="202020"/>
                        </a:solidFill>
                        <a:round/>
                        <a:headEnd/>
                        <a:tailEnd/>
                      </a:ln>
                    </p:spPr>
                    <p:txBody>
                      <a:bodyPr/>
                      <a:lstStyle/>
                      <a:p>
                        <a:endParaRPr lang="es-AR" sz="1662"/>
                      </a:p>
                    </p:txBody>
                  </p:sp>
                  <p:sp>
                    <p:nvSpPr>
                      <p:cNvPr id="37413" name="Forma libre 478">
                        <a:extLst>
                          <a:ext uri="{FF2B5EF4-FFF2-40B4-BE49-F238E27FC236}">
                            <a16:creationId xmlns:a16="http://schemas.microsoft.com/office/drawing/2014/main" id="{4B8A2C0F-928D-45CE-B484-93BA49B41F3F}"/>
                          </a:ext>
                        </a:extLst>
                      </p:cNvPr>
                      <p:cNvSpPr>
                        <a:spLocks/>
                      </p:cNvSpPr>
                      <p:nvPr/>
                    </p:nvSpPr>
                    <p:spPr bwMode="auto">
                      <a:xfrm>
                        <a:off x="1051" y="2724"/>
                        <a:ext cx="1" cy="7"/>
                      </a:xfrm>
                      <a:custGeom>
                        <a:avLst/>
                        <a:gdLst>
                          <a:gd name="T0" fmla="*/ 0 w 3"/>
                          <a:gd name="T1" fmla="*/ 0 h 15"/>
                          <a:gd name="T2" fmla="*/ 0 w 3"/>
                          <a:gd name="T3" fmla="*/ 0 h 15"/>
                          <a:gd name="T4" fmla="*/ 0 w 3"/>
                          <a:gd name="T5" fmla="*/ 0 h 15"/>
                          <a:gd name="T6" fmla="*/ 0 w 3"/>
                          <a:gd name="T7" fmla="*/ 0 h 15"/>
                          <a:gd name="T8" fmla="*/ 0 w 3"/>
                          <a:gd name="T9" fmla="*/ 0 h 15"/>
                          <a:gd name="T10" fmla="*/ 0 60000 65536"/>
                          <a:gd name="T11" fmla="*/ 0 60000 65536"/>
                          <a:gd name="T12" fmla="*/ 0 60000 65536"/>
                          <a:gd name="T13" fmla="*/ 0 60000 65536"/>
                          <a:gd name="T14" fmla="*/ 0 60000 65536"/>
                          <a:gd name="T15" fmla="*/ 0 w 3"/>
                          <a:gd name="T16" fmla="*/ 0 h 15"/>
                          <a:gd name="T17" fmla="*/ 3 w 3"/>
                          <a:gd name="T18" fmla="*/ 15 h 15"/>
                        </a:gdLst>
                        <a:ahLst/>
                        <a:cxnLst>
                          <a:cxn ang="T10">
                            <a:pos x="T0" y="T1"/>
                          </a:cxn>
                          <a:cxn ang="T11">
                            <a:pos x="T2" y="T3"/>
                          </a:cxn>
                          <a:cxn ang="T12">
                            <a:pos x="T4" y="T5"/>
                          </a:cxn>
                          <a:cxn ang="T13">
                            <a:pos x="T6" y="T7"/>
                          </a:cxn>
                          <a:cxn ang="T14">
                            <a:pos x="T8" y="T9"/>
                          </a:cxn>
                        </a:cxnLst>
                        <a:rect l="T15" t="T16" r="T17" b="T18"/>
                        <a:pathLst>
                          <a:path w="3" h="15">
                            <a:moveTo>
                              <a:pt x="0" y="2"/>
                            </a:moveTo>
                            <a:lnTo>
                              <a:pt x="0" y="15"/>
                            </a:lnTo>
                            <a:lnTo>
                              <a:pt x="3" y="15"/>
                            </a:lnTo>
                            <a:lnTo>
                              <a:pt x="3" y="0"/>
                            </a:lnTo>
                            <a:lnTo>
                              <a:pt x="0" y="2"/>
                            </a:lnTo>
                            <a:close/>
                          </a:path>
                        </a:pathLst>
                      </a:custGeom>
                      <a:solidFill>
                        <a:srgbClr val="A0A0A0"/>
                      </a:solidFill>
                      <a:ln w="1588">
                        <a:solidFill>
                          <a:srgbClr val="202020"/>
                        </a:solidFill>
                        <a:round/>
                        <a:headEnd/>
                        <a:tailEnd/>
                      </a:ln>
                    </p:spPr>
                    <p:txBody>
                      <a:bodyPr/>
                      <a:lstStyle/>
                      <a:p>
                        <a:endParaRPr lang="es-AR" sz="1662"/>
                      </a:p>
                    </p:txBody>
                  </p:sp>
                </p:grpSp>
              </p:grpSp>
              <p:grpSp>
                <p:nvGrpSpPr>
                  <p:cNvPr id="37391" name="Grupo 479">
                    <a:extLst>
                      <a:ext uri="{FF2B5EF4-FFF2-40B4-BE49-F238E27FC236}">
                        <a16:creationId xmlns:a16="http://schemas.microsoft.com/office/drawing/2014/main" id="{89435573-E235-440B-9E9C-9901F1DD2BFE}"/>
                      </a:ext>
                    </a:extLst>
                  </p:cNvPr>
                  <p:cNvGrpSpPr>
                    <a:grpSpLocks/>
                  </p:cNvGrpSpPr>
                  <p:nvPr/>
                </p:nvGrpSpPr>
                <p:grpSpPr bwMode="auto">
                  <a:xfrm>
                    <a:off x="1052" y="2724"/>
                    <a:ext cx="14" cy="7"/>
                    <a:chOff x="1052" y="2724"/>
                    <a:chExt cx="14" cy="7"/>
                  </a:xfrm>
                </p:grpSpPr>
                <p:grpSp>
                  <p:nvGrpSpPr>
                    <p:cNvPr id="37398" name="Grupo 480">
                      <a:extLst>
                        <a:ext uri="{FF2B5EF4-FFF2-40B4-BE49-F238E27FC236}">
                          <a16:creationId xmlns:a16="http://schemas.microsoft.com/office/drawing/2014/main" id="{0029C471-1B2B-40BE-AE97-0B9DA6A6732C}"/>
                        </a:ext>
                      </a:extLst>
                    </p:cNvPr>
                    <p:cNvGrpSpPr>
                      <a:grpSpLocks/>
                    </p:cNvGrpSpPr>
                    <p:nvPr/>
                  </p:nvGrpSpPr>
                  <p:grpSpPr bwMode="auto">
                    <a:xfrm>
                      <a:off x="1052" y="2724"/>
                      <a:ext cx="7" cy="7"/>
                      <a:chOff x="1052" y="2724"/>
                      <a:chExt cx="7" cy="7"/>
                    </a:xfrm>
                  </p:grpSpPr>
                  <p:sp>
                    <p:nvSpPr>
                      <p:cNvPr id="37404" name="Forma libre 481">
                        <a:extLst>
                          <a:ext uri="{FF2B5EF4-FFF2-40B4-BE49-F238E27FC236}">
                            <a16:creationId xmlns:a16="http://schemas.microsoft.com/office/drawing/2014/main" id="{066FF76C-1121-4485-AB46-A5FC1B076DFC}"/>
                          </a:ext>
                        </a:extLst>
                      </p:cNvPr>
                      <p:cNvSpPr>
                        <a:spLocks/>
                      </p:cNvSpPr>
                      <p:nvPr/>
                    </p:nvSpPr>
                    <p:spPr bwMode="auto">
                      <a:xfrm>
                        <a:off x="1052" y="2724"/>
                        <a:ext cx="3" cy="7"/>
                      </a:xfrm>
                      <a:custGeom>
                        <a:avLst/>
                        <a:gdLst>
                          <a:gd name="T0" fmla="*/ 0 w 4"/>
                          <a:gd name="T1" fmla="*/ 0 h 15"/>
                          <a:gd name="T2" fmla="*/ 0 w 4"/>
                          <a:gd name="T3" fmla="*/ 0 h 15"/>
                          <a:gd name="T4" fmla="*/ 2 w 4"/>
                          <a:gd name="T5" fmla="*/ 0 h 15"/>
                          <a:gd name="T6" fmla="*/ 2 w 4"/>
                          <a:gd name="T7" fmla="*/ 0 h 15"/>
                          <a:gd name="T8" fmla="*/ 0 w 4"/>
                          <a:gd name="T9" fmla="*/ 0 h 15"/>
                          <a:gd name="T10" fmla="*/ 0 60000 65536"/>
                          <a:gd name="T11" fmla="*/ 0 60000 65536"/>
                          <a:gd name="T12" fmla="*/ 0 60000 65536"/>
                          <a:gd name="T13" fmla="*/ 0 60000 65536"/>
                          <a:gd name="T14" fmla="*/ 0 60000 65536"/>
                          <a:gd name="T15" fmla="*/ 0 w 4"/>
                          <a:gd name="T16" fmla="*/ 0 h 15"/>
                          <a:gd name="T17" fmla="*/ 4 w 4"/>
                          <a:gd name="T18" fmla="*/ 15 h 15"/>
                        </a:gdLst>
                        <a:ahLst/>
                        <a:cxnLst>
                          <a:cxn ang="T10">
                            <a:pos x="T0" y="T1"/>
                          </a:cxn>
                          <a:cxn ang="T11">
                            <a:pos x="T2" y="T3"/>
                          </a:cxn>
                          <a:cxn ang="T12">
                            <a:pos x="T4" y="T5"/>
                          </a:cxn>
                          <a:cxn ang="T13">
                            <a:pos x="T6" y="T7"/>
                          </a:cxn>
                          <a:cxn ang="T14">
                            <a:pos x="T8" y="T9"/>
                          </a:cxn>
                        </a:cxnLst>
                        <a:rect l="T15" t="T16" r="T17" b="T18"/>
                        <a:pathLst>
                          <a:path w="4" h="15">
                            <a:moveTo>
                              <a:pt x="0" y="0"/>
                            </a:moveTo>
                            <a:lnTo>
                              <a:pt x="0" y="15"/>
                            </a:lnTo>
                            <a:lnTo>
                              <a:pt x="4" y="14"/>
                            </a:lnTo>
                            <a:lnTo>
                              <a:pt x="4" y="0"/>
                            </a:lnTo>
                            <a:lnTo>
                              <a:pt x="0" y="0"/>
                            </a:lnTo>
                            <a:close/>
                          </a:path>
                        </a:pathLst>
                      </a:custGeom>
                      <a:solidFill>
                        <a:srgbClr val="A0A0A0"/>
                      </a:solidFill>
                      <a:ln w="1588">
                        <a:solidFill>
                          <a:srgbClr val="202020"/>
                        </a:solidFill>
                        <a:round/>
                        <a:headEnd/>
                        <a:tailEnd/>
                      </a:ln>
                    </p:spPr>
                    <p:txBody>
                      <a:bodyPr/>
                      <a:lstStyle/>
                      <a:p>
                        <a:endParaRPr lang="es-AR" sz="1662"/>
                      </a:p>
                    </p:txBody>
                  </p:sp>
                  <p:sp>
                    <p:nvSpPr>
                      <p:cNvPr id="37405" name="Forma libre 482">
                        <a:extLst>
                          <a:ext uri="{FF2B5EF4-FFF2-40B4-BE49-F238E27FC236}">
                            <a16:creationId xmlns:a16="http://schemas.microsoft.com/office/drawing/2014/main" id="{60D1D6E5-B7F1-491F-8A36-A9A2B9E3FD39}"/>
                          </a:ext>
                        </a:extLst>
                      </p:cNvPr>
                      <p:cNvSpPr>
                        <a:spLocks/>
                      </p:cNvSpPr>
                      <p:nvPr/>
                    </p:nvSpPr>
                    <p:spPr bwMode="auto">
                      <a:xfrm>
                        <a:off x="1054" y="2724"/>
                        <a:ext cx="2" cy="7"/>
                      </a:xfrm>
                      <a:custGeom>
                        <a:avLst/>
                        <a:gdLst>
                          <a:gd name="T0" fmla="*/ 0 w 4"/>
                          <a:gd name="T1" fmla="*/ 0 h 15"/>
                          <a:gd name="T2" fmla="*/ 0 w 4"/>
                          <a:gd name="T3" fmla="*/ 0 h 15"/>
                          <a:gd name="T4" fmla="*/ 1 w 4"/>
                          <a:gd name="T5" fmla="*/ 0 h 15"/>
                          <a:gd name="T6" fmla="*/ 1 w 4"/>
                          <a:gd name="T7" fmla="*/ 0 h 15"/>
                          <a:gd name="T8" fmla="*/ 0 w 4"/>
                          <a:gd name="T9" fmla="*/ 0 h 15"/>
                          <a:gd name="T10" fmla="*/ 0 60000 65536"/>
                          <a:gd name="T11" fmla="*/ 0 60000 65536"/>
                          <a:gd name="T12" fmla="*/ 0 60000 65536"/>
                          <a:gd name="T13" fmla="*/ 0 60000 65536"/>
                          <a:gd name="T14" fmla="*/ 0 60000 65536"/>
                          <a:gd name="T15" fmla="*/ 0 w 4"/>
                          <a:gd name="T16" fmla="*/ 0 h 15"/>
                          <a:gd name="T17" fmla="*/ 4 w 4"/>
                          <a:gd name="T18" fmla="*/ 15 h 15"/>
                        </a:gdLst>
                        <a:ahLst/>
                        <a:cxnLst>
                          <a:cxn ang="T10">
                            <a:pos x="T0" y="T1"/>
                          </a:cxn>
                          <a:cxn ang="T11">
                            <a:pos x="T2" y="T3"/>
                          </a:cxn>
                          <a:cxn ang="T12">
                            <a:pos x="T4" y="T5"/>
                          </a:cxn>
                          <a:cxn ang="T13">
                            <a:pos x="T6" y="T7"/>
                          </a:cxn>
                          <a:cxn ang="T14">
                            <a:pos x="T8" y="T9"/>
                          </a:cxn>
                        </a:cxnLst>
                        <a:rect l="T15" t="T16" r="T17" b="T18"/>
                        <a:pathLst>
                          <a:path w="4" h="15">
                            <a:moveTo>
                              <a:pt x="0" y="0"/>
                            </a:moveTo>
                            <a:lnTo>
                              <a:pt x="0" y="15"/>
                            </a:lnTo>
                            <a:lnTo>
                              <a:pt x="4" y="14"/>
                            </a:lnTo>
                            <a:lnTo>
                              <a:pt x="4" y="0"/>
                            </a:lnTo>
                            <a:lnTo>
                              <a:pt x="0" y="0"/>
                            </a:lnTo>
                            <a:close/>
                          </a:path>
                        </a:pathLst>
                      </a:custGeom>
                      <a:solidFill>
                        <a:srgbClr val="A0A0A0"/>
                      </a:solidFill>
                      <a:ln w="1588">
                        <a:solidFill>
                          <a:srgbClr val="202020"/>
                        </a:solidFill>
                        <a:round/>
                        <a:headEnd/>
                        <a:tailEnd/>
                      </a:ln>
                    </p:spPr>
                    <p:txBody>
                      <a:bodyPr/>
                      <a:lstStyle/>
                      <a:p>
                        <a:endParaRPr lang="es-AR" sz="1662"/>
                      </a:p>
                    </p:txBody>
                  </p:sp>
                  <p:sp>
                    <p:nvSpPr>
                      <p:cNvPr id="37406" name="Forma libre 483">
                        <a:extLst>
                          <a:ext uri="{FF2B5EF4-FFF2-40B4-BE49-F238E27FC236}">
                            <a16:creationId xmlns:a16="http://schemas.microsoft.com/office/drawing/2014/main" id="{F624D375-8F60-428D-8689-864D9C67F58B}"/>
                          </a:ext>
                        </a:extLst>
                      </p:cNvPr>
                      <p:cNvSpPr>
                        <a:spLocks/>
                      </p:cNvSpPr>
                      <p:nvPr/>
                    </p:nvSpPr>
                    <p:spPr bwMode="auto">
                      <a:xfrm>
                        <a:off x="1056" y="2724"/>
                        <a:ext cx="1" cy="7"/>
                      </a:xfrm>
                      <a:custGeom>
                        <a:avLst/>
                        <a:gdLst>
                          <a:gd name="T0" fmla="*/ 0 w 3"/>
                          <a:gd name="T1" fmla="*/ 0 h 15"/>
                          <a:gd name="T2" fmla="*/ 0 w 3"/>
                          <a:gd name="T3" fmla="*/ 0 h 15"/>
                          <a:gd name="T4" fmla="*/ 0 w 3"/>
                          <a:gd name="T5" fmla="*/ 0 h 15"/>
                          <a:gd name="T6" fmla="*/ 0 w 3"/>
                          <a:gd name="T7" fmla="*/ 0 h 15"/>
                          <a:gd name="T8" fmla="*/ 0 w 3"/>
                          <a:gd name="T9" fmla="*/ 0 h 15"/>
                          <a:gd name="T10" fmla="*/ 0 60000 65536"/>
                          <a:gd name="T11" fmla="*/ 0 60000 65536"/>
                          <a:gd name="T12" fmla="*/ 0 60000 65536"/>
                          <a:gd name="T13" fmla="*/ 0 60000 65536"/>
                          <a:gd name="T14" fmla="*/ 0 60000 65536"/>
                          <a:gd name="T15" fmla="*/ 0 w 3"/>
                          <a:gd name="T16" fmla="*/ 0 h 15"/>
                          <a:gd name="T17" fmla="*/ 3 w 3"/>
                          <a:gd name="T18" fmla="*/ 15 h 15"/>
                        </a:gdLst>
                        <a:ahLst/>
                        <a:cxnLst>
                          <a:cxn ang="T10">
                            <a:pos x="T0" y="T1"/>
                          </a:cxn>
                          <a:cxn ang="T11">
                            <a:pos x="T2" y="T3"/>
                          </a:cxn>
                          <a:cxn ang="T12">
                            <a:pos x="T4" y="T5"/>
                          </a:cxn>
                          <a:cxn ang="T13">
                            <a:pos x="T6" y="T7"/>
                          </a:cxn>
                          <a:cxn ang="T14">
                            <a:pos x="T8" y="T9"/>
                          </a:cxn>
                        </a:cxnLst>
                        <a:rect l="T15" t="T16" r="T17" b="T18"/>
                        <a:pathLst>
                          <a:path w="3" h="15">
                            <a:moveTo>
                              <a:pt x="0" y="0"/>
                            </a:moveTo>
                            <a:lnTo>
                              <a:pt x="0" y="15"/>
                            </a:lnTo>
                            <a:lnTo>
                              <a:pt x="3" y="14"/>
                            </a:lnTo>
                            <a:lnTo>
                              <a:pt x="3" y="0"/>
                            </a:lnTo>
                            <a:lnTo>
                              <a:pt x="0" y="0"/>
                            </a:lnTo>
                            <a:close/>
                          </a:path>
                        </a:pathLst>
                      </a:custGeom>
                      <a:solidFill>
                        <a:srgbClr val="A0A0A0"/>
                      </a:solidFill>
                      <a:ln w="1588">
                        <a:solidFill>
                          <a:srgbClr val="202020"/>
                        </a:solidFill>
                        <a:round/>
                        <a:headEnd/>
                        <a:tailEnd/>
                      </a:ln>
                    </p:spPr>
                    <p:txBody>
                      <a:bodyPr/>
                      <a:lstStyle/>
                      <a:p>
                        <a:endParaRPr lang="es-AR" sz="1662"/>
                      </a:p>
                    </p:txBody>
                  </p:sp>
                  <p:sp>
                    <p:nvSpPr>
                      <p:cNvPr id="37407" name="Forma libre 484">
                        <a:extLst>
                          <a:ext uri="{FF2B5EF4-FFF2-40B4-BE49-F238E27FC236}">
                            <a16:creationId xmlns:a16="http://schemas.microsoft.com/office/drawing/2014/main" id="{6A83AD02-CD44-4383-9AE7-470A96615DF5}"/>
                          </a:ext>
                        </a:extLst>
                      </p:cNvPr>
                      <p:cNvSpPr>
                        <a:spLocks/>
                      </p:cNvSpPr>
                      <p:nvPr/>
                    </p:nvSpPr>
                    <p:spPr bwMode="auto">
                      <a:xfrm>
                        <a:off x="1057" y="2724"/>
                        <a:ext cx="2" cy="7"/>
                      </a:xfrm>
                      <a:custGeom>
                        <a:avLst/>
                        <a:gdLst>
                          <a:gd name="T0" fmla="*/ 0 w 3"/>
                          <a:gd name="T1" fmla="*/ 0 h 15"/>
                          <a:gd name="T2" fmla="*/ 0 w 3"/>
                          <a:gd name="T3" fmla="*/ 0 h 15"/>
                          <a:gd name="T4" fmla="*/ 1 w 3"/>
                          <a:gd name="T5" fmla="*/ 0 h 15"/>
                          <a:gd name="T6" fmla="*/ 1 w 3"/>
                          <a:gd name="T7" fmla="*/ 0 h 15"/>
                          <a:gd name="T8" fmla="*/ 0 w 3"/>
                          <a:gd name="T9" fmla="*/ 0 h 15"/>
                          <a:gd name="T10" fmla="*/ 0 60000 65536"/>
                          <a:gd name="T11" fmla="*/ 0 60000 65536"/>
                          <a:gd name="T12" fmla="*/ 0 60000 65536"/>
                          <a:gd name="T13" fmla="*/ 0 60000 65536"/>
                          <a:gd name="T14" fmla="*/ 0 60000 65536"/>
                          <a:gd name="T15" fmla="*/ 0 w 3"/>
                          <a:gd name="T16" fmla="*/ 0 h 15"/>
                          <a:gd name="T17" fmla="*/ 3 w 3"/>
                          <a:gd name="T18" fmla="*/ 15 h 15"/>
                        </a:gdLst>
                        <a:ahLst/>
                        <a:cxnLst>
                          <a:cxn ang="T10">
                            <a:pos x="T0" y="T1"/>
                          </a:cxn>
                          <a:cxn ang="T11">
                            <a:pos x="T2" y="T3"/>
                          </a:cxn>
                          <a:cxn ang="T12">
                            <a:pos x="T4" y="T5"/>
                          </a:cxn>
                          <a:cxn ang="T13">
                            <a:pos x="T6" y="T7"/>
                          </a:cxn>
                          <a:cxn ang="T14">
                            <a:pos x="T8" y="T9"/>
                          </a:cxn>
                        </a:cxnLst>
                        <a:rect l="T15" t="T16" r="T17" b="T18"/>
                        <a:pathLst>
                          <a:path w="3" h="15">
                            <a:moveTo>
                              <a:pt x="0" y="0"/>
                            </a:moveTo>
                            <a:lnTo>
                              <a:pt x="0" y="15"/>
                            </a:lnTo>
                            <a:lnTo>
                              <a:pt x="3" y="14"/>
                            </a:lnTo>
                            <a:lnTo>
                              <a:pt x="3" y="0"/>
                            </a:lnTo>
                            <a:lnTo>
                              <a:pt x="0" y="0"/>
                            </a:lnTo>
                            <a:close/>
                          </a:path>
                        </a:pathLst>
                      </a:custGeom>
                      <a:solidFill>
                        <a:srgbClr val="A0A0A0"/>
                      </a:solidFill>
                      <a:ln w="1588">
                        <a:solidFill>
                          <a:srgbClr val="202020"/>
                        </a:solidFill>
                        <a:round/>
                        <a:headEnd/>
                        <a:tailEnd/>
                      </a:ln>
                    </p:spPr>
                    <p:txBody>
                      <a:bodyPr/>
                      <a:lstStyle/>
                      <a:p>
                        <a:endParaRPr lang="es-AR" sz="1662"/>
                      </a:p>
                    </p:txBody>
                  </p:sp>
                </p:grpSp>
                <p:grpSp>
                  <p:nvGrpSpPr>
                    <p:cNvPr id="37399" name="Grupo 485">
                      <a:extLst>
                        <a:ext uri="{FF2B5EF4-FFF2-40B4-BE49-F238E27FC236}">
                          <a16:creationId xmlns:a16="http://schemas.microsoft.com/office/drawing/2014/main" id="{6626076B-06F9-4C10-9D62-335A2640B886}"/>
                        </a:ext>
                      </a:extLst>
                    </p:cNvPr>
                    <p:cNvGrpSpPr>
                      <a:grpSpLocks/>
                    </p:cNvGrpSpPr>
                    <p:nvPr/>
                  </p:nvGrpSpPr>
                  <p:grpSpPr bwMode="auto">
                    <a:xfrm>
                      <a:off x="1060" y="2724"/>
                      <a:ext cx="6" cy="7"/>
                      <a:chOff x="1060" y="2724"/>
                      <a:chExt cx="6" cy="7"/>
                    </a:xfrm>
                  </p:grpSpPr>
                  <p:sp>
                    <p:nvSpPr>
                      <p:cNvPr id="37400" name="Forma libre 486">
                        <a:extLst>
                          <a:ext uri="{FF2B5EF4-FFF2-40B4-BE49-F238E27FC236}">
                            <a16:creationId xmlns:a16="http://schemas.microsoft.com/office/drawing/2014/main" id="{157C7701-7157-48ED-B9FF-C1AC2A66F324}"/>
                          </a:ext>
                        </a:extLst>
                      </p:cNvPr>
                      <p:cNvSpPr>
                        <a:spLocks/>
                      </p:cNvSpPr>
                      <p:nvPr/>
                    </p:nvSpPr>
                    <p:spPr bwMode="auto">
                      <a:xfrm>
                        <a:off x="1060" y="2724"/>
                        <a:ext cx="1" cy="7"/>
                      </a:xfrm>
                      <a:custGeom>
                        <a:avLst/>
                        <a:gdLst>
                          <a:gd name="T0" fmla="*/ 0 w 3"/>
                          <a:gd name="T1" fmla="*/ 0 h 15"/>
                          <a:gd name="T2" fmla="*/ 0 w 3"/>
                          <a:gd name="T3" fmla="*/ 0 h 15"/>
                          <a:gd name="T4" fmla="*/ 0 w 3"/>
                          <a:gd name="T5" fmla="*/ 0 h 15"/>
                          <a:gd name="T6" fmla="*/ 0 w 3"/>
                          <a:gd name="T7" fmla="*/ 0 h 15"/>
                          <a:gd name="T8" fmla="*/ 0 w 3"/>
                          <a:gd name="T9" fmla="*/ 0 h 15"/>
                          <a:gd name="T10" fmla="*/ 0 60000 65536"/>
                          <a:gd name="T11" fmla="*/ 0 60000 65536"/>
                          <a:gd name="T12" fmla="*/ 0 60000 65536"/>
                          <a:gd name="T13" fmla="*/ 0 60000 65536"/>
                          <a:gd name="T14" fmla="*/ 0 60000 65536"/>
                          <a:gd name="T15" fmla="*/ 0 w 3"/>
                          <a:gd name="T16" fmla="*/ 0 h 15"/>
                          <a:gd name="T17" fmla="*/ 3 w 3"/>
                          <a:gd name="T18" fmla="*/ 15 h 15"/>
                        </a:gdLst>
                        <a:ahLst/>
                        <a:cxnLst>
                          <a:cxn ang="T10">
                            <a:pos x="T0" y="T1"/>
                          </a:cxn>
                          <a:cxn ang="T11">
                            <a:pos x="T2" y="T3"/>
                          </a:cxn>
                          <a:cxn ang="T12">
                            <a:pos x="T4" y="T5"/>
                          </a:cxn>
                          <a:cxn ang="T13">
                            <a:pos x="T6" y="T7"/>
                          </a:cxn>
                          <a:cxn ang="T14">
                            <a:pos x="T8" y="T9"/>
                          </a:cxn>
                        </a:cxnLst>
                        <a:rect l="T15" t="T16" r="T17" b="T18"/>
                        <a:pathLst>
                          <a:path w="3" h="15">
                            <a:moveTo>
                              <a:pt x="0" y="2"/>
                            </a:moveTo>
                            <a:lnTo>
                              <a:pt x="0" y="15"/>
                            </a:lnTo>
                            <a:lnTo>
                              <a:pt x="3" y="15"/>
                            </a:lnTo>
                            <a:lnTo>
                              <a:pt x="3" y="0"/>
                            </a:lnTo>
                            <a:lnTo>
                              <a:pt x="0" y="2"/>
                            </a:lnTo>
                            <a:close/>
                          </a:path>
                        </a:pathLst>
                      </a:custGeom>
                      <a:solidFill>
                        <a:srgbClr val="A0A0A0"/>
                      </a:solidFill>
                      <a:ln w="1588">
                        <a:solidFill>
                          <a:srgbClr val="202020"/>
                        </a:solidFill>
                        <a:round/>
                        <a:headEnd/>
                        <a:tailEnd/>
                      </a:ln>
                    </p:spPr>
                    <p:txBody>
                      <a:bodyPr/>
                      <a:lstStyle/>
                      <a:p>
                        <a:endParaRPr lang="es-AR" sz="1662"/>
                      </a:p>
                    </p:txBody>
                  </p:sp>
                  <p:sp>
                    <p:nvSpPr>
                      <p:cNvPr id="37401" name="Forma libre 487">
                        <a:extLst>
                          <a:ext uri="{FF2B5EF4-FFF2-40B4-BE49-F238E27FC236}">
                            <a16:creationId xmlns:a16="http://schemas.microsoft.com/office/drawing/2014/main" id="{4BF02C41-2723-4384-A0CF-85E22E9F6C16}"/>
                          </a:ext>
                        </a:extLst>
                      </p:cNvPr>
                      <p:cNvSpPr>
                        <a:spLocks/>
                      </p:cNvSpPr>
                      <p:nvPr/>
                    </p:nvSpPr>
                    <p:spPr bwMode="auto">
                      <a:xfrm>
                        <a:off x="1061" y="2724"/>
                        <a:ext cx="2" cy="7"/>
                      </a:xfrm>
                      <a:custGeom>
                        <a:avLst/>
                        <a:gdLst>
                          <a:gd name="T0" fmla="*/ 0 w 3"/>
                          <a:gd name="T1" fmla="*/ 0 h 15"/>
                          <a:gd name="T2" fmla="*/ 0 w 3"/>
                          <a:gd name="T3" fmla="*/ 0 h 15"/>
                          <a:gd name="T4" fmla="*/ 1 w 3"/>
                          <a:gd name="T5" fmla="*/ 0 h 15"/>
                          <a:gd name="T6" fmla="*/ 1 w 3"/>
                          <a:gd name="T7" fmla="*/ 0 h 15"/>
                          <a:gd name="T8" fmla="*/ 0 w 3"/>
                          <a:gd name="T9" fmla="*/ 0 h 15"/>
                          <a:gd name="T10" fmla="*/ 0 60000 65536"/>
                          <a:gd name="T11" fmla="*/ 0 60000 65536"/>
                          <a:gd name="T12" fmla="*/ 0 60000 65536"/>
                          <a:gd name="T13" fmla="*/ 0 60000 65536"/>
                          <a:gd name="T14" fmla="*/ 0 60000 65536"/>
                          <a:gd name="T15" fmla="*/ 0 w 3"/>
                          <a:gd name="T16" fmla="*/ 0 h 15"/>
                          <a:gd name="T17" fmla="*/ 3 w 3"/>
                          <a:gd name="T18" fmla="*/ 15 h 15"/>
                        </a:gdLst>
                        <a:ahLst/>
                        <a:cxnLst>
                          <a:cxn ang="T10">
                            <a:pos x="T0" y="T1"/>
                          </a:cxn>
                          <a:cxn ang="T11">
                            <a:pos x="T2" y="T3"/>
                          </a:cxn>
                          <a:cxn ang="T12">
                            <a:pos x="T4" y="T5"/>
                          </a:cxn>
                          <a:cxn ang="T13">
                            <a:pos x="T6" y="T7"/>
                          </a:cxn>
                          <a:cxn ang="T14">
                            <a:pos x="T8" y="T9"/>
                          </a:cxn>
                        </a:cxnLst>
                        <a:rect l="T15" t="T16" r="T17" b="T18"/>
                        <a:pathLst>
                          <a:path w="3" h="15">
                            <a:moveTo>
                              <a:pt x="0" y="2"/>
                            </a:moveTo>
                            <a:lnTo>
                              <a:pt x="0" y="15"/>
                            </a:lnTo>
                            <a:lnTo>
                              <a:pt x="3" y="15"/>
                            </a:lnTo>
                            <a:lnTo>
                              <a:pt x="3" y="0"/>
                            </a:lnTo>
                            <a:lnTo>
                              <a:pt x="0" y="2"/>
                            </a:lnTo>
                            <a:close/>
                          </a:path>
                        </a:pathLst>
                      </a:custGeom>
                      <a:solidFill>
                        <a:srgbClr val="A0A0A0"/>
                      </a:solidFill>
                      <a:ln w="1588">
                        <a:solidFill>
                          <a:srgbClr val="202020"/>
                        </a:solidFill>
                        <a:round/>
                        <a:headEnd/>
                        <a:tailEnd/>
                      </a:ln>
                    </p:spPr>
                    <p:txBody>
                      <a:bodyPr/>
                      <a:lstStyle/>
                      <a:p>
                        <a:endParaRPr lang="es-AR" sz="1662"/>
                      </a:p>
                    </p:txBody>
                  </p:sp>
                  <p:sp>
                    <p:nvSpPr>
                      <p:cNvPr id="37402" name="Forma libre 488">
                        <a:extLst>
                          <a:ext uri="{FF2B5EF4-FFF2-40B4-BE49-F238E27FC236}">
                            <a16:creationId xmlns:a16="http://schemas.microsoft.com/office/drawing/2014/main" id="{09A327CA-9410-487F-8DDF-FCB1C52EE340}"/>
                          </a:ext>
                        </a:extLst>
                      </p:cNvPr>
                      <p:cNvSpPr>
                        <a:spLocks/>
                      </p:cNvSpPr>
                      <p:nvPr/>
                    </p:nvSpPr>
                    <p:spPr bwMode="auto">
                      <a:xfrm>
                        <a:off x="1063" y="2724"/>
                        <a:ext cx="1" cy="7"/>
                      </a:xfrm>
                      <a:custGeom>
                        <a:avLst/>
                        <a:gdLst>
                          <a:gd name="T0" fmla="*/ 0 w 3"/>
                          <a:gd name="T1" fmla="*/ 0 h 15"/>
                          <a:gd name="T2" fmla="*/ 0 w 3"/>
                          <a:gd name="T3" fmla="*/ 0 h 15"/>
                          <a:gd name="T4" fmla="*/ 0 w 3"/>
                          <a:gd name="T5" fmla="*/ 0 h 15"/>
                          <a:gd name="T6" fmla="*/ 0 w 3"/>
                          <a:gd name="T7" fmla="*/ 0 h 15"/>
                          <a:gd name="T8" fmla="*/ 0 w 3"/>
                          <a:gd name="T9" fmla="*/ 0 h 15"/>
                          <a:gd name="T10" fmla="*/ 0 60000 65536"/>
                          <a:gd name="T11" fmla="*/ 0 60000 65536"/>
                          <a:gd name="T12" fmla="*/ 0 60000 65536"/>
                          <a:gd name="T13" fmla="*/ 0 60000 65536"/>
                          <a:gd name="T14" fmla="*/ 0 60000 65536"/>
                          <a:gd name="T15" fmla="*/ 0 w 3"/>
                          <a:gd name="T16" fmla="*/ 0 h 15"/>
                          <a:gd name="T17" fmla="*/ 3 w 3"/>
                          <a:gd name="T18" fmla="*/ 15 h 15"/>
                        </a:gdLst>
                        <a:ahLst/>
                        <a:cxnLst>
                          <a:cxn ang="T10">
                            <a:pos x="T0" y="T1"/>
                          </a:cxn>
                          <a:cxn ang="T11">
                            <a:pos x="T2" y="T3"/>
                          </a:cxn>
                          <a:cxn ang="T12">
                            <a:pos x="T4" y="T5"/>
                          </a:cxn>
                          <a:cxn ang="T13">
                            <a:pos x="T6" y="T7"/>
                          </a:cxn>
                          <a:cxn ang="T14">
                            <a:pos x="T8" y="T9"/>
                          </a:cxn>
                        </a:cxnLst>
                        <a:rect l="T15" t="T16" r="T17" b="T18"/>
                        <a:pathLst>
                          <a:path w="3" h="15">
                            <a:moveTo>
                              <a:pt x="0" y="2"/>
                            </a:moveTo>
                            <a:lnTo>
                              <a:pt x="0" y="15"/>
                            </a:lnTo>
                            <a:lnTo>
                              <a:pt x="3" y="15"/>
                            </a:lnTo>
                            <a:lnTo>
                              <a:pt x="3" y="0"/>
                            </a:lnTo>
                            <a:lnTo>
                              <a:pt x="0" y="2"/>
                            </a:lnTo>
                            <a:close/>
                          </a:path>
                        </a:pathLst>
                      </a:custGeom>
                      <a:solidFill>
                        <a:srgbClr val="A0A0A0"/>
                      </a:solidFill>
                      <a:ln w="1588">
                        <a:solidFill>
                          <a:srgbClr val="202020"/>
                        </a:solidFill>
                        <a:round/>
                        <a:headEnd/>
                        <a:tailEnd/>
                      </a:ln>
                    </p:spPr>
                    <p:txBody>
                      <a:bodyPr/>
                      <a:lstStyle/>
                      <a:p>
                        <a:endParaRPr lang="es-AR" sz="1662"/>
                      </a:p>
                    </p:txBody>
                  </p:sp>
                  <p:sp>
                    <p:nvSpPr>
                      <p:cNvPr id="37403" name="Forma libre 489">
                        <a:extLst>
                          <a:ext uri="{FF2B5EF4-FFF2-40B4-BE49-F238E27FC236}">
                            <a16:creationId xmlns:a16="http://schemas.microsoft.com/office/drawing/2014/main" id="{A23CC317-FE17-4F37-BE7E-D30A900A0798}"/>
                          </a:ext>
                        </a:extLst>
                      </p:cNvPr>
                      <p:cNvSpPr>
                        <a:spLocks/>
                      </p:cNvSpPr>
                      <p:nvPr/>
                    </p:nvSpPr>
                    <p:spPr bwMode="auto">
                      <a:xfrm>
                        <a:off x="1064" y="2724"/>
                        <a:ext cx="2" cy="7"/>
                      </a:xfrm>
                      <a:custGeom>
                        <a:avLst/>
                        <a:gdLst>
                          <a:gd name="T0" fmla="*/ 0 w 5"/>
                          <a:gd name="T1" fmla="*/ 0 h 15"/>
                          <a:gd name="T2" fmla="*/ 0 w 5"/>
                          <a:gd name="T3" fmla="*/ 0 h 15"/>
                          <a:gd name="T4" fmla="*/ 0 w 5"/>
                          <a:gd name="T5" fmla="*/ 0 h 15"/>
                          <a:gd name="T6" fmla="*/ 0 w 5"/>
                          <a:gd name="T7" fmla="*/ 0 h 15"/>
                          <a:gd name="T8" fmla="*/ 0 w 5"/>
                          <a:gd name="T9" fmla="*/ 0 h 15"/>
                          <a:gd name="T10" fmla="*/ 0 60000 65536"/>
                          <a:gd name="T11" fmla="*/ 0 60000 65536"/>
                          <a:gd name="T12" fmla="*/ 0 60000 65536"/>
                          <a:gd name="T13" fmla="*/ 0 60000 65536"/>
                          <a:gd name="T14" fmla="*/ 0 60000 65536"/>
                          <a:gd name="T15" fmla="*/ 0 w 5"/>
                          <a:gd name="T16" fmla="*/ 0 h 15"/>
                          <a:gd name="T17" fmla="*/ 5 w 5"/>
                          <a:gd name="T18" fmla="*/ 15 h 15"/>
                        </a:gdLst>
                        <a:ahLst/>
                        <a:cxnLst>
                          <a:cxn ang="T10">
                            <a:pos x="T0" y="T1"/>
                          </a:cxn>
                          <a:cxn ang="T11">
                            <a:pos x="T2" y="T3"/>
                          </a:cxn>
                          <a:cxn ang="T12">
                            <a:pos x="T4" y="T5"/>
                          </a:cxn>
                          <a:cxn ang="T13">
                            <a:pos x="T6" y="T7"/>
                          </a:cxn>
                          <a:cxn ang="T14">
                            <a:pos x="T8" y="T9"/>
                          </a:cxn>
                        </a:cxnLst>
                        <a:rect l="T15" t="T16" r="T17" b="T18"/>
                        <a:pathLst>
                          <a:path w="5" h="15">
                            <a:moveTo>
                              <a:pt x="0" y="2"/>
                            </a:moveTo>
                            <a:lnTo>
                              <a:pt x="0" y="15"/>
                            </a:lnTo>
                            <a:lnTo>
                              <a:pt x="5" y="15"/>
                            </a:lnTo>
                            <a:lnTo>
                              <a:pt x="5" y="0"/>
                            </a:lnTo>
                            <a:lnTo>
                              <a:pt x="0" y="2"/>
                            </a:lnTo>
                            <a:close/>
                          </a:path>
                        </a:pathLst>
                      </a:custGeom>
                      <a:solidFill>
                        <a:srgbClr val="A0A0A0"/>
                      </a:solidFill>
                      <a:ln w="1588">
                        <a:solidFill>
                          <a:srgbClr val="202020"/>
                        </a:solidFill>
                        <a:round/>
                        <a:headEnd/>
                        <a:tailEnd/>
                      </a:ln>
                    </p:spPr>
                    <p:txBody>
                      <a:bodyPr/>
                      <a:lstStyle/>
                      <a:p>
                        <a:endParaRPr lang="es-AR" sz="1662"/>
                      </a:p>
                    </p:txBody>
                  </p:sp>
                </p:grpSp>
              </p:grpSp>
              <p:grpSp>
                <p:nvGrpSpPr>
                  <p:cNvPr id="37392" name="Grupo 490">
                    <a:extLst>
                      <a:ext uri="{FF2B5EF4-FFF2-40B4-BE49-F238E27FC236}">
                        <a16:creationId xmlns:a16="http://schemas.microsoft.com/office/drawing/2014/main" id="{056B76E7-98EC-40A4-A3D1-439946D5FC9D}"/>
                      </a:ext>
                    </a:extLst>
                  </p:cNvPr>
                  <p:cNvGrpSpPr>
                    <a:grpSpLocks/>
                  </p:cNvGrpSpPr>
                  <p:nvPr/>
                </p:nvGrpSpPr>
                <p:grpSpPr bwMode="auto">
                  <a:xfrm>
                    <a:off x="1066" y="2724"/>
                    <a:ext cx="7" cy="7"/>
                    <a:chOff x="1066" y="2724"/>
                    <a:chExt cx="7" cy="7"/>
                  </a:xfrm>
                </p:grpSpPr>
                <p:sp>
                  <p:nvSpPr>
                    <p:cNvPr id="37394" name="Forma libre 491">
                      <a:extLst>
                        <a:ext uri="{FF2B5EF4-FFF2-40B4-BE49-F238E27FC236}">
                          <a16:creationId xmlns:a16="http://schemas.microsoft.com/office/drawing/2014/main" id="{8D63FDC4-E0E9-48B6-B797-EC965FE258D2}"/>
                        </a:ext>
                      </a:extLst>
                    </p:cNvPr>
                    <p:cNvSpPr>
                      <a:spLocks/>
                    </p:cNvSpPr>
                    <p:nvPr/>
                  </p:nvSpPr>
                  <p:spPr bwMode="auto">
                    <a:xfrm>
                      <a:off x="1066" y="2724"/>
                      <a:ext cx="2" cy="7"/>
                    </a:xfrm>
                    <a:custGeom>
                      <a:avLst/>
                      <a:gdLst>
                        <a:gd name="T0" fmla="*/ 0 w 3"/>
                        <a:gd name="T1" fmla="*/ 0 h 15"/>
                        <a:gd name="T2" fmla="*/ 0 w 3"/>
                        <a:gd name="T3" fmla="*/ 0 h 15"/>
                        <a:gd name="T4" fmla="*/ 1 w 3"/>
                        <a:gd name="T5" fmla="*/ 0 h 15"/>
                        <a:gd name="T6" fmla="*/ 1 w 3"/>
                        <a:gd name="T7" fmla="*/ 0 h 15"/>
                        <a:gd name="T8" fmla="*/ 0 w 3"/>
                        <a:gd name="T9" fmla="*/ 0 h 15"/>
                        <a:gd name="T10" fmla="*/ 0 60000 65536"/>
                        <a:gd name="T11" fmla="*/ 0 60000 65536"/>
                        <a:gd name="T12" fmla="*/ 0 60000 65536"/>
                        <a:gd name="T13" fmla="*/ 0 60000 65536"/>
                        <a:gd name="T14" fmla="*/ 0 60000 65536"/>
                        <a:gd name="T15" fmla="*/ 0 w 3"/>
                        <a:gd name="T16" fmla="*/ 0 h 15"/>
                        <a:gd name="T17" fmla="*/ 3 w 3"/>
                        <a:gd name="T18" fmla="*/ 15 h 15"/>
                      </a:gdLst>
                      <a:ahLst/>
                      <a:cxnLst>
                        <a:cxn ang="T10">
                          <a:pos x="T0" y="T1"/>
                        </a:cxn>
                        <a:cxn ang="T11">
                          <a:pos x="T2" y="T3"/>
                        </a:cxn>
                        <a:cxn ang="T12">
                          <a:pos x="T4" y="T5"/>
                        </a:cxn>
                        <a:cxn ang="T13">
                          <a:pos x="T6" y="T7"/>
                        </a:cxn>
                        <a:cxn ang="T14">
                          <a:pos x="T8" y="T9"/>
                        </a:cxn>
                      </a:cxnLst>
                      <a:rect l="T15" t="T16" r="T17" b="T18"/>
                      <a:pathLst>
                        <a:path w="3" h="15">
                          <a:moveTo>
                            <a:pt x="0" y="0"/>
                          </a:moveTo>
                          <a:lnTo>
                            <a:pt x="0" y="15"/>
                          </a:lnTo>
                          <a:lnTo>
                            <a:pt x="3" y="14"/>
                          </a:lnTo>
                          <a:lnTo>
                            <a:pt x="3" y="0"/>
                          </a:lnTo>
                          <a:lnTo>
                            <a:pt x="0" y="0"/>
                          </a:lnTo>
                          <a:close/>
                        </a:path>
                      </a:pathLst>
                    </a:custGeom>
                    <a:solidFill>
                      <a:srgbClr val="A0A0A0"/>
                    </a:solidFill>
                    <a:ln w="1588">
                      <a:solidFill>
                        <a:srgbClr val="202020"/>
                      </a:solidFill>
                      <a:round/>
                      <a:headEnd/>
                      <a:tailEnd/>
                    </a:ln>
                  </p:spPr>
                  <p:txBody>
                    <a:bodyPr/>
                    <a:lstStyle/>
                    <a:p>
                      <a:endParaRPr lang="es-AR" sz="1662"/>
                    </a:p>
                  </p:txBody>
                </p:sp>
                <p:sp>
                  <p:nvSpPr>
                    <p:cNvPr id="37395" name="Forma libre 492">
                      <a:extLst>
                        <a:ext uri="{FF2B5EF4-FFF2-40B4-BE49-F238E27FC236}">
                          <a16:creationId xmlns:a16="http://schemas.microsoft.com/office/drawing/2014/main" id="{11CE261F-22F5-4438-AE23-F2096E851768}"/>
                        </a:ext>
                      </a:extLst>
                    </p:cNvPr>
                    <p:cNvSpPr>
                      <a:spLocks/>
                    </p:cNvSpPr>
                    <p:nvPr/>
                  </p:nvSpPr>
                  <p:spPr bwMode="auto">
                    <a:xfrm>
                      <a:off x="1068" y="2724"/>
                      <a:ext cx="1" cy="7"/>
                    </a:xfrm>
                    <a:custGeom>
                      <a:avLst/>
                      <a:gdLst>
                        <a:gd name="T0" fmla="*/ 0 w 3"/>
                        <a:gd name="T1" fmla="*/ 0 h 15"/>
                        <a:gd name="T2" fmla="*/ 0 w 3"/>
                        <a:gd name="T3" fmla="*/ 0 h 15"/>
                        <a:gd name="T4" fmla="*/ 0 w 3"/>
                        <a:gd name="T5" fmla="*/ 0 h 15"/>
                        <a:gd name="T6" fmla="*/ 0 w 3"/>
                        <a:gd name="T7" fmla="*/ 0 h 15"/>
                        <a:gd name="T8" fmla="*/ 0 w 3"/>
                        <a:gd name="T9" fmla="*/ 0 h 15"/>
                        <a:gd name="T10" fmla="*/ 0 60000 65536"/>
                        <a:gd name="T11" fmla="*/ 0 60000 65536"/>
                        <a:gd name="T12" fmla="*/ 0 60000 65536"/>
                        <a:gd name="T13" fmla="*/ 0 60000 65536"/>
                        <a:gd name="T14" fmla="*/ 0 60000 65536"/>
                        <a:gd name="T15" fmla="*/ 0 w 3"/>
                        <a:gd name="T16" fmla="*/ 0 h 15"/>
                        <a:gd name="T17" fmla="*/ 3 w 3"/>
                        <a:gd name="T18" fmla="*/ 15 h 15"/>
                      </a:gdLst>
                      <a:ahLst/>
                      <a:cxnLst>
                        <a:cxn ang="T10">
                          <a:pos x="T0" y="T1"/>
                        </a:cxn>
                        <a:cxn ang="T11">
                          <a:pos x="T2" y="T3"/>
                        </a:cxn>
                        <a:cxn ang="T12">
                          <a:pos x="T4" y="T5"/>
                        </a:cxn>
                        <a:cxn ang="T13">
                          <a:pos x="T6" y="T7"/>
                        </a:cxn>
                        <a:cxn ang="T14">
                          <a:pos x="T8" y="T9"/>
                        </a:cxn>
                      </a:cxnLst>
                      <a:rect l="T15" t="T16" r="T17" b="T18"/>
                      <a:pathLst>
                        <a:path w="3" h="15">
                          <a:moveTo>
                            <a:pt x="0" y="0"/>
                          </a:moveTo>
                          <a:lnTo>
                            <a:pt x="0" y="15"/>
                          </a:lnTo>
                          <a:lnTo>
                            <a:pt x="3" y="14"/>
                          </a:lnTo>
                          <a:lnTo>
                            <a:pt x="3" y="0"/>
                          </a:lnTo>
                          <a:lnTo>
                            <a:pt x="0" y="0"/>
                          </a:lnTo>
                          <a:close/>
                        </a:path>
                      </a:pathLst>
                    </a:custGeom>
                    <a:solidFill>
                      <a:srgbClr val="A0A0A0"/>
                    </a:solidFill>
                    <a:ln w="1588">
                      <a:solidFill>
                        <a:srgbClr val="202020"/>
                      </a:solidFill>
                      <a:round/>
                      <a:headEnd/>
                      <a:tailEnd/>
                    </a:ln>
                  </p:spPr>
                  <p:txBody>
                    <a:bodyPr/>
                    <a:lstStyle/>
                    <a:p>
                      <a:endParaRPr lang="es-AR" sz="1662"/>
                    </a:p>
                  </p:txBody>
                </p:sp>
                <p:sp>
                  <p:nvSpPr>
                    <p:cNvPr id="37396" name="Forma libre 493">
                      <a:extLst>
                        <a:ext uri="{FF2B5EF4-FFF2-40B4-BE49-F238E27FC236}">
                          <a16:creationId xmlns:a16="http://schemas.microsoft.com/office/drawing/2014/main" id="{9A17C41D-571A-40CE-A3F5-39A99BEFD253}"/>
                        </a:ext>
                      </a:extLst>
                    </p:cNvPr>
                    <p:cNvSpPr>
                      <a:spLocks/>
                    </p:cNvSpPr>
                    <p:nvPr/>
                  </p:nvSpPr>
                  <p:spPr bwMode="auto">
                    <a:xfrm>
                      <a:off x="1069" y="2724"/>
                      <a:ext cx="2" cy="7"/>
                    </a:xfrm>
                    <a:custGeom>
                      <a:avLst/>
                      <a:gdLst>
                        <a:gd name="T0" fmla="*/ 0 w 3"/>
                        <a:gd name="T1" fmla="*/ 0 h 15"/>
                        <a:gd name="T2" fmla="*/ 0 w 3"/>
                        <a:gd name="T3" fmla="*/ 0 h 15"/>
                        <a:gd name="T4" fmla="*/ 1 w 3"/>
                        <a:gd name="T5" fmla="*/ 0 h 15"/>
                        <a:gd name="T6" fmla="*/ 1 w 3"/>
                        <a:gd name="T7" fmla="*/ 0 h 15"/>
                        <a:gd name="T8" fmla="*/ 0 w 3"/>
                        <a:gd name="T9" fmla="*/ 0 h 15"/>
                        <a:gd name="T10" fmla="*/ 0 60000 65536"/>
                        <a:gd name="T11" fmla="*/ 0 60000 65536"/>
                        <a:gd name="T12" fmla="*/ 0 60000 65536"/>
                        <a:gd name="T13" fmla="*/ 0 60000 65536"/>
                        <a:gd name="T14" fmla="*/ 0 60000 65536"/>
                        <a:gd name="T15" fmla="*/ 0 w 3"/>
                        <a:gd name="T16" fmla="*/ 0 h 15"/>
                        <a:gd name="T17" fmla="*/ 3 w 3"/>
                        <a:gd name="T18" fmla="*/ 15 h 15"/>
                      </a:gdLst>
                      <a:ahLst/>
                      <a:cxnLst>
                        <a:cxn ang="T10">
                          <a:pos x="T0" y="T1"/>
                        </a:cxn>
                        <a:cxn ang="T11">
                          <a:pos x="T2" y="T3"/>
                        </a:cxn>
                        <a:cxn ang="T12">
                          <a:pos x="T4" y="T5"/>
                        </a:cxn>
                        <a:cxn ang="T13">
                          <a:pos x="T6" y="T7"/>
                        </a:cxn>
                        <a:cxn ang="T14">
                          <a:pos x="T8" y="T9"/>
                        </a:cxn>
                      </a:cxnLst>
                      <a:rect l="T15" t="T16" r="T17" b="T18"/>
                      <a:pathLst>
                        <a:path w="3" h="15">
                          <a:moveTo>
                            <a:pt x="0" y="0"/>
                          </a:moveTo>
                          <a:lnTo>
                            <a:pt x="0" y="15"/>
                          </a:lnTo>
                          <a:lnTo>
                            <a:pt x="3" y="14"/>
                          </a:lnTo>
                          <a:lnTo>
                            <a:pt x="3" y="0"/>
                          </a:lnTo>
                          <a:lnTo>
                            <a:pt x="0" y="0"/>
                          </a:lnTo>
                          <a:close/>
                        </a:path>
                      </a:pathLst>
                    </a:custGeom>
                    <a:solidFill>
                      <a:srgbClr val="A0A0A0"/>
                    </a:solidFill>
                    <a:ln w="1588">
                      <a:solidFill>
                        <a:srgbClr val="202020"/>
                      </a:solidFill>
                      <a:round/>
                      <a:headEnd/>
                      <a:tailEnd/>
                    </a:ln>
                  </p:spPr>
                  <p:txBody>
                    <a:bodyPr/>
                    <a:lstStyle/>
                    <a:p>
                      <a:endParaRPr lang="es-AR" sz="1662"/>
                    </a:p>
                  </p:txBody>
                </p:sp>
                <p:sp>
                  <p:nvSpPr>
                    <p:cNvPr id="37397" name="Forma libre 494">
                      <a:extLst>
                        <a:ext uri="{FF2B5EF4-FFF2-40B4-BE49-F238E27FC236}">
                          <a16:creationId xmlns:a16="http://schemas.microsoft.com/office/drawing/2014/main" id="{D49E2603-3255-4B6B-B914-B4F479CF6FDD}"/>
                        </a:ext>
                      </a:extLst>
                    </p:cNvPr>
                    <p:cNvSpPr>
                      <a:spLocks/>
                    </p:cNvSpPr>
                    <p:nvPr/>
                  </p:nvSpPr>
                  <p:spPr bwMode="auto">
                    <a:xfrm>
                      <a:off x="1071" y="2724"/>
                      <a:ext cx="2" cy="7"/>
                    </a:xfrm>
                    <a:custGeom>
                      <a:avLst/>
                      <a:gdLst>
                        <a:gd name="T0" fmla="*/ 0 w 4"/>
                        <a:gd name="T1" fmla="*/ 0 h 15"/>
                        <a:gd name="T2" fmla="*/ 0 w 4"/>
                        <a:gd name="T3" fmla="*/ 0 h 15"/>
                        <a:gd name="T4" fmla="*/ 1 w 4"/>
                        <a:gd name="T5" fmla="*/ 0 h 15"/>
                        <a:gd name="T6" fmla="*/ 1 w 4"/>
                        <a:gd name="T7" fmla="*/ 0 h 15"/>
                        <a:gd name="T8" fmla="*/ 0 w 4"/>
                        <a:gd name="T9" fmla="*/ 0 h 15"/>
                        <a:gd name="T10" fmla="*/ 0 60000 65536"/>
                        <a:gd name="T11" fmla="*/ 0 60000 65536"/>
                        <a:gd name="T12" fmla="*/ 0 60000 65536"/>
                        <a:gd name="T13" fmla="*/ 0 60000 65536"/>
                        <a:gd name="T14" fmla="*/ 0 60000 65536"/>
                        <a:gd name="T15" fmla="*/ 0 w 4"/>
                        <a:gd name="T16" fmla="*/ 0 h 15"/>
                        <a:gd name="T17" fmla="*/ 4 w 4"/>
                        <a:gd name="T18" fmla="*/ 15 h 15"/>
                      </a:gdLst>
                      <a:ahLst/>
                      <a:cxnLst>
                        <a:cxn ang="T10">
                          <a:pos x="T0" y="T1"/>
                        </a:cxn>
                        <a:cxn ang="T11">
                          <a:pos x="T2" y="T3"/>
                        </a:cxn>
                        <a:cxn ang="T12">
                          <a:pos x="T4" y="T5"/>
                        </a:cxn>
                        <a:cxn ang="T13">
                          <a:pos x="T6" y="T7"/>
                        </a:cxn>
                        <a:cxn ang="T14">
                          <a:pos x="T8" y="T9"/>
                        </a:cxn>
                      </a:cxnLst>
                      <a:rect l="T15" t="T16" r="T17" b="T18"/>
                      <a:pathLst>
                        <a:path w="4" h="15">
                          <a:moveTo>
                            <a:pt x="0" y="0"/>
                          </a:moveTo>
                          <a:lnTo>
                            <a:pt x="0" y="15"/>
                          </a:lnTo>
                          <a:lnTo>
                            <a:pt x="4" y="14"/>
                          </a:lnTo>
                          <a:lnTo>
                            <a:pt x="4" y="0"/>
                          </a:lnTo>
                          <a:lnTo>
                            <a:pt x="0" y="0"/>
                          </a:lnTo>
                          <a:close/>
                        </a:path>
                      </a:pathLst>
                    </a:custGeom>
                    <a:solidFill>
                      <a:srgbClr val="A0A0A0"/>
                    </a:solidFill>
                    <a:ln w="1588">
                      <a:solidFill>
                        <a:srgbClr val="202020"/>
                      </a:solidFill>
                      <a:round/>
                      <a:headEnd/>
                      <a:tailEnd/>
                    </a:ln>
                  </p:spPr>
                  <p:txBody>
                    <a:bodyPr/>
                    <a:lstStyle/>
                    <a:p>
                      <a:endParaRPr lang="es-AR" sz="1662"/>
                    </a:p>
                  </p:txBody>
                </p:sp>
              </p:grpSp>
              <p:sp>
                <p:nvSpPr>
                  <p:cNvPr id="37393" name="Forma libre 495">
                    <a:extLst>
                      <a:ext uri="{FF2B5EF4-FFF2-40B4-BE49-F238E27FC236}">
                        <a16:creationId xmlns:a16="http://schemas.microsoft.com/office/drawing/2014/main" id="{50D95BED-6EA4-432B-8C73-2D08BFE8124E}"/>
                      </a:ext>
                    </a:extLst>
                  </p:cNvPr>
                  <p:cNvSpPr>
                    <a:spLocks/>
                  </p:cNvSpPr>
                  <p:nvPr/>
                </p:nvSpPr>
                <p:spPr bwMode="auto">
                  <a:xfrm>
                    <a:off x="1073" y="2724"/>
                    <a:ext cx="1" cy="7"/>
                  </a:xfrm>
                  <a:custGeom>
                    <a:avLst/>
                    <a:gdLst>
                      <a:gd name="T0" fmla="*/ 0 w 3"/>
                      <a:gd name="T1" fmla="*/ 0 h 15"/>
                      <a:gd name="T2" fmla="*/ 0 w 3"/>
                      <a:gd name="T3" fmla="*/ 0 h 15"/>
                      <a:gd name="T4" fmla="*/ 0 w 3"/>
                      <a:gd name="T5" fmla="*/ 0 h 15"/>
                      <a:gd name="T6" fmla="*/ 0 w 3"/>
                      <a:gd name="T7" fmla="*/ 0 h 15"/>
                      <a:gd name="T8" fmla="*/ 0 w 3"/>
                      <a:gd name="T9" fmla="*/ 0 h 15"/>
                      <a:gd name="T10" fmla="*/ 0 60000 65536"/>
                      <a:gd name="T11" fmla="*/ 0 60000 65536"/>
                      <a:gd name="T12" fmla="*/ 0 60000 65536"/>
                      <a:gd name="T13" fmla="*/ 0 60000 65536"/>
                      <a:gd name="T14" fmla="*/ 0 60000 65536"/>
                      <a:gd name="T15" fmla="*/ 0 w 3"/>
                      <a:gd name="T16" fmla="*/ 0 h 15"/>
                      <a:gd name="T17" fmla="*/ 3 w 3"/>
                      <a:gd name="T18" fmla="*/ 15 h 15"/>
                    </a:gdLst>
                    <a:ahLst/>
                    <a:cxnLst>
                      <a:cxn ang="T10">
                        <a:pos x="T0" y="T1"/>
                      </a:cxn>
                      <a:cxn ang="T11">
                        <a:pos x="T2" y="T3"/>
                      </a:cxn>
                      <a:cxn ang="T12">
                        <a:pos x="T4" y="T5"/>
                      </a:cxn>
                      <a:cxn ang="T13">
                        <a:pos x="T6" y="T7"/>
                      </a:cxn>
                      <a:cxn ang="T14">
                        <a:pos x="T8" y="T9"/>
                      </a:cxn>
                    </a:cxnLst>
                    <a:rect l="T15" t="T16" r="T17" b="T18"/>
                    <a:pathLst>
                      <a:path w="3" h="15">
                        <a:moveTo>
                          <a:pt x="0" y="0"/>
                        </a:moveTo>
                        <a:lnTo>
                          <a:pt x="0" y="15"/>
                        </a:lnTo>
                        <a:lnTo>
                          <a:pt x="3" y="14"/>
                        </a:lnTo>
                        <a:lnTo>
                          <a:pt x="3" y="0"/>
                        </a:lnTo>
                        <a:lnTo>
                          <a:pt x="0" y="0"/>
                        </a:lnTo>
                        <a:close/>
                      </a:path>
                    </a:pathLst>
                  </a:custGeom>
                  <a:solidFill>
                    <a:srgbClr val="A0A0A0"/>
                  </a:solidFill>
                  <a:ln w="1588">
                    <a:solidFill>
                      <a:srgbClr val="202020"/>
                    </a:solidFill>
                    <a:round/>
                    <a:headEnd/>
                    <a:tailEnd/>
                  </a:ln>
                </p:spPr>
                <p:txBody>
                  <a:bodyPr/>
                  <a:lstStyle/>
                  <a:p>
                    <a:endParaRPr lang="es-AR" sz="1662"/>
                  </a:p>
                </p:txBody>
              </p:sp>
            </p:grpSp>
            <p:grpSp>
              <p:nvGrpSpPr>
                <p:cNvPr id="37366" name="Grupo 496">
                  <a:extLst>
                    <a:ext uri="{FF2B5EF4-FFF2-40B4-BE49-F238E27FC236}">
                      <a16:creationId xmlns:a16="http://schemas.microsoft.com/office/drawing/2014/main" id="{E749B820-F66B-47B0-AE8C-EC09F303FCC2}"/>
                    </a:ext>
                  </a:extLst>
                </p:cNvPr>
                <p:cNvGrpSpPr>
                  <a:grpSpLocks/>
                </p:cNvGrpSpPr>
                <p:nvPr/>
              </p:nvGrpSpPr>
              <p:grpSpPr bwMode="auto">
                <a:xfrm>
                  <a:off x="1024" y="2687"/>
                  <a:ext cx="53" cy="37"/>
                  <a:chOff x="1024" y="2687"/>
                  <a:chExt cx="53" cy="37"/>
                </a:xfrm>
              </p:grpSpPr>
              <p:sp>
                <p:nvSpPr>
                  <p:cNvPr id="37367" name="Forma libre 497">
                    <a:extLst>
                      <a:ext uri="{FF2B5EF4-FFF2-40B4-BE49-F238E27FC236}">
                        <a16:creationId xmlns:a16="http://schemas.microsoft.com/office/drawing/2014/main" id="{C499E2EA-DCBC-4F0B-AE7A-17377330ADD5}"/>
                      </a:ext>
                    </a:extLst>
                  </p:cNvPr>
                  <p:cNvSpPr>
                    <a:spLocks/>
                  </p:cNvSpPr>
                  <p:nvPr/>
                </p:nvSpPr>
                <p:spPr bwMode="auto">
                  <a:xfrm>
                    <a:off x="1024" y="2691"/>
                    <a:ext cx="52" cy="4"/>
                  </a:xfrm>
                  <a:custGeom>
                    <a:avLst/>
                    <a:gdLst>
                      <a:gd name="T0" fmla="*/ 0 w 103"/>
                      <a:gd name="T1" fmla="*/ 1 h 7"/>
                      <a:gd name="T2" fmla="*/ 1 w 103"/>
                      <a:gd name="T3" fmla="*/ 1 h 7"/>
                      <a:gd name="T4" fmla="*/ 1 w 103"/>
                      <a:gd name="T5" fmla="*/ 1 h 7"/>
                      <a:gd name="T6" fmla="*/ 1 w 103"/>
                      <a:gd name="T7" fmla="*/ 1 h 7"/>
                      <a:gd name="T8" fmla="*/ 1 w 103"/>
                      <a:gd name="T9" fmla="*/ 0 h 7"/>
                      <a:gd name="T10" fmla="*/ 1 w 103"/>
                      <a:gd name="T11" fmla="*/ 0 h 7"/>
                      <a:gd name="T12" fmla="*/ 0 w 103"/>
                      <a:gd name="T13" fmla="*/ 1 h 7"/>
                      <a:gd name="T14" fmla="*/ 0 60000 65536"/>
                      <a:gd name="T15" fmla="*/ 0 60000 65536"/>
                      <a:gd name="T16" fmla="*/ 0 60000 65536"/>
                      <a:gd name="T17" fmla="*/ 0 60000 65536"/>
                      <a:gd name="T18" fmla="*/ 0 60000 65536"/>
                      <a:gd name="T19" fmla="*/ 0 60000 65536"/>
                      <a:gd name="T20" fmla="*/ 0 60000 65536"/>
                      <a:gd name="T21" fmla="*/ 0 w 103"/>
                      <a:gd name="T22" fmla="*/ 0 h 7"/>
                      <a:gd name="T23" fmla="*/ 103 w 103"/>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 h="7">
                        <a:moveTo>
                          <a:pt x="0" y="3"/>
                        </a:moveTo>
                        <a:lnTo>
                          <a:pt x="1" y="7"/>
                        </a:lnTo>
                        <a:lnTo>
                          <a:pt x="101" y="7"/>
                        </a:lnTo>
                        <a:lnTo>
                          <a:pt x="103" y="3"/>
                        </a:lnTo>
                        <a:lnTo>
                          <a:pt x="101" y="0"/>
                        </a:lnTo>
                        <a:lnTo>
                          <a:pt x="1" y="0"/>
                        </a:lnTo>
                        <a:lnTo>
                          <a:pt x="0" y="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368" name="Forma libre 498">
                    <a:extLst>
                      <a:ext uri="{FF2B5EF4-FFF2-40B4-BE49-F238E27FC236}">
                        <a16:creationId xmlns:a16="http://schemas.microsoft.com/office/drawing/2014/main" id="{8EDBDEE0-8D89-4A6D-9F6D-3A7A7334EF22}"/>
                      </a:ext>
                    </a:extLst>
                  </p:cNvPr>
                  <p:cNvSpPr>
                    <a:spLocks/>
                  </p:cNvSpPr>
                  <p:nvPr/>
                </p:nvSpPr>
                <p:spPr bwMode="auto">
                  <a:xfrm>
                    <a:off x="1024" y="2699"/>
                    <a:ext cx="53" cy="4"/>
                  </a:xfrm>
                  <a:custGeom>
                    <a:avLst/>
                    <a:gdLst>
                      <a:gd name="T0" fmla="*/ 0 w 104"/>
                      <a:gd name="T1" fmla="*/ 1 h 8"/>
                      <a:gd name="T2" fmla="*/ 1 w 104"/>
                      <a:gd name="T3" fmla="*/ 1 h 8"/>
                      <a:gd name="T4" fmla="*/ 1 w 104"/>
                      <a:gd name="T5" fmla="*/ 1 h 8"/>
                      <a:gd name="T6" fmla="*/ 1 w 104"/>
                      <a:gd name="T7" fmla="*/ 1 h 8"/>
                      <a:gd name="T8" fmla="*/ 1 w 104"/>
                      <a:gd name="T9" fmla="*/ 0 h 8"/>
                      <a:gd name="T10" fmla="*/ 1 w 104"/>
                      <a:gd name="T11" fmla="*/ 0 h 8"/>
                      <a:gd name="T12" fmla="*/ 0 w 104"/>
                      <a:gd name="T13" fmla="*/ 1 h 8"/>
                      <a:gd name="T14" fmla="*/ 0 60000 65536"/>
                      <a:gd name="T15" fmla="*/ 0 60000 65536"/>
                      <a:gd name="T16" fmla="*/ 0 60000 65536"/>
                      <a:gd name="T17" fmla="*/ 0 60000 65536"/>
                      <a:gd name="T18" fmla="*/ 0 60000 65536"/>
                      <a:gd name="T19" fmla="*/ 0 60000 65536"/>
                      <a:gd name="T20" fmla="*/ 0 60000 65536"/>
                      <a:gd name="T21" fmla="*/ 0 w 104"/>
                      <a:gd name="T22" fmla="*/ 0 h 8"/>
                      <a:gd name="T23" fmla="*/ 104 w 10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 h="8">
                        <a:moveTo>
                          <a:pt x="0" y="5"/>
                        </a:moveTo>
                        <a:lnTo>
                          <a:pt x="1" y="8"/>
                        </a:lnTo>
                        <a:lnTo>
                          <a:pt x="101" y="8"/>
                        </a:lnTo>
                        <a:lnTo>
                          <a:pt x="104" y="5"/>
                        </a:lnTo>
                        <a:lnTo>
                          <a:pt x="101" y="0"/>
                        </a:lnTo>
                        <a:lnTo>
                          <a:pt x="1" y="0"/>
                        </a:lnTo>
                        <a:lnTo>
                          <a:pt x="0" y="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369" name="Forma libre 499">
                    <a:extLst>
                      <a:ext uri="{FF2B5EF4-FFF2-40B4-BE49-F238E27FC236}">
                        <a16:creationId xmlns:a16="http://schemas.microsoft.com/office/drawing/2014/main" id="{94A6E287-B724-4ABA-9B5A-9E6C626C9590}"/>
                      </a:ext>
                    </a:extLst>
                  </p:cNvPr>
                  <p:cNvSpPr>
                    <a:spLocks/>
                  </p:cNvSpPr>
                  <p:nvPr/>
                </p:nvSpPr>
                <p:spPr bwMode="auto">
                  <a:xfrm>
                    <a:off x="1024" y="2708"/>
                    <a:ext cx="52" cy="3"/>
                  </a:xfrm>
                  <a:custGeom>
                    <a:avLst/>
                    <a:gdLst>
                      <a:gd name="T0" fmla="*/ 0 w 103"/>
                      <a:gd name="T1" fmla="*/ 1 h 6"/>
                      <a:gd name="T2" fmla="*/ 1 w 103"/>
                      <a:gd name="T3" fmla="*/ 1 h 6"/>
                      <a:gd name="T4" fmla="*/ 1 w 103"/>
                      <a:gd name="T5" fmla="*/ 1 h 6"/>
                      <a:gd name="T6" fmla="*/ 1 w 103"/>
                      <a:gd name="T7" fmla="*/ 1 h 6"/>
                      <a:gd name="T8" fmla="*/ 1 w 103"/>
                      <a:gd name="T9" fmla="*/ 0 h 6"/>
                      <a:gd name="T10" fmla="*/ 1 w 103"/>
                      <a:gd name="T11" fmla="*/ 0 h 6"/>
                      <a:gd name="T12" fmla="*/ 0 w 103"/>
                      <a:gd name="T13" fmla="*/ 1 h 6"/>
                      <a:gd name="T14" fmla="*/ 0 60000 65536"/>
                      <a:gd name="T15" fmla="*/ 0 60000 65536"/>
                      <a:gd name="T16" fmla="*/ 0 60000 65536"/>
                      <a:gd name="T17" fmla="*/ 0 60000 65536"/>
                      <a:gd name="T18" fmla="*/ 0 60000 65536"/>
                      <a:gd name="T19" fmla="*/ 0 60000 65536"/>
                      <a:gd name="T20" fmla="*/ 0 60000 65536"/>
                      <a:gd name="T21" fmla="*/ 0 w 103"/>
                      <a:gd name="T22" fmla="*/ 0 h 6"/>
                      <a:gd name="T23" fmla="*/ 103 w 10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 h="6">
                        <a:moveTo>
                          <a:pt x="0" y="3"/>
                        </a:moveTo>
                        <a:lnTo>
                          <a:pt x="1" y="6"/>
                        </a:lnTo>
                        <a:lnTo>
                          <a:pt x="101" y="6"/>
                        </a:lnTo>
                        <a:lnTo>
                          <a:pt x="103" y="3"/>
                        </a:lnTo>
                        <a:lnTo>
                          <a:pt x="101" y="0"/>
                        </a:lnTo>
                        <a:lnTo>
                          <a:pt x="1" y="0"/>
                        </a:lnTo>
                        <a:lnTo>
                          <a:pt x="0" y="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370" name="Forma libre 500">
                    <a:extLst>
                      <a:ext uri="{FF2B5EF4-FFF2-40B4-BE49-F238E27FC236}">
                        <a16:creationId xmlns:a16="http://schemas.microsoft.com/office/drawing/2014/main" id="{42C5E962-8EBF-4311-AF69-D25E328AADC2}"/>
                      </a:ext>
                    </a:extLst>
                  </p:cNvPr>
                  <p:cNvSpPr>
                    <a:spLocks/>
                  </p:cNvSpPr>
                  <p:nvPr/>
                </p:nvSpPr>
                <p:spPr bwMode="auto">
                  <a:xfrm>
                    <a:off x="1024" y="2716"/>
                    <a:ext cx="52" cy="3"/>
                  </a:xfrm>
                  <a:custGeom>
                    <a:avLst/>
                    <a:gdLst>
                      <a:gd name="T0" fmla="*/ 0 w 103"/>
                      <a:gd name="T1" fmla="*/ 1 h 6"/>
                      <a:gd name="T2" fmla="*/ 1 w 103"/>
                      <a:gd name="T3" fmla="*/ 1 h 6"/>
                      <a:gd name="T4" fmla="*/ 1 w 103"/>
                      <a:gd name="T5" fmla="*/ 1 h 6"/>
                      <a:gd name="T6" fmla="*/ 1 w 103"/>
                      <a:gd name="T7" fmla="*/ 1 h 6"/>
                      <a:gd name="T8" fmla="*/ 1 w 103"/>
                      <a:gd name="T9" fmla="*/ 0 h 6"/>
                      <a:gd name="T10" fmla="*/ 1 w 103"/>
                      <a:gd name="T11" fmla="*/ 0 h 6"/>
                      <a:gd name="T12" fmla="*/ 0 w 103"/>
                      <a:gd name="T13" fmla="*/ 1 h 6"/>
                      <a:gd name="T14" fmla="*/ 0 60000 65536"/>
                      <a:gd name="T15" fmla="*/ 0 60000 65536"/>
                      <a:gd name="T16" fmla="*/ 0 60000 65536"/>
                      <a:gd name="T17" fmla="*/ 0 60000 65536"/>
                      <a:gd name="T18" fmla="*/ 0 60000 65536"/>
                      <a:gd name="T19" fmla="*/ 0 60000 65536"/>
                      <a:gd name="T20" fmla="*/ 0 60000 65536"/>
                      <a:gd name="T21" fmla="*/ 0 w 103"/>
                      <a:gd name="T22" fmla="*/ 0 h 6"/>
                      <a:gd name="T23" fmla="*/ 103 w 10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 h="6">
                        <a:moveTo>
                          <a:pt x="0" y="3"/>
                        </a:moveTo>
                        <a:lnTo>
                          <a:pt x="1" y="6"/>
                        </a:lnTo>
                        <a:lnTo>
                          <a:pt x="101" y="6"/>
                        </a:lnTo>
                        <a:lnTo>
                          <a:pt x="103" y="3"/>
                        </a:lnTo>
                        <a:lnTo>
                          <a:pt x="101" y="0"/>
                        </a:lnTo>
                        <a:lnTo>
                          <a:pt x="1" y="0"/>
                        </a:lnTo>
                        <a:lnTo>
                          <a:pt x="0" y="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371" name="Forma libre 501">
                    <a:extLst>
                      <a:ext uri="{FF2B5EF4-FFF2-40B4-BE49-F238E27FC236}">
                        <a16:creationId xmlns:a16="http://schemas.microsoft.com/office/drawing/2014/main" id="{865B70B6-295B-4CAC-8DDC-A0228CF67316}"/>
                      </a:ext>
                    </a:extLst>
                  </p:cNvPr>
                  <p:cNvSpPr>
                    <a:spLocks/>
                  </p:cNvSpPr>
                  <p:nvPr/>
                </p:nvSpPr>
                <p:spPr bwMode="auto">
                  <a:xfrm>
                    <a:off x="1024" y="2692"/>
                    <a:ext cx="52" cy="3"/>
                  </a:xfrm>
                  <a:custGeom>
                    <a:avLst/>
                    <a:gdLst>
                      <a:gd name="T0" fmla="*/ 1 w 103"/>
                      <a:gd name="T1" fmla="*/ 2 h 4"/>
                      <a:gd name="T2" fmla="*/ 0 w 103"/>
                      <a:gd name="T3" fmla="*/ 0 h 4"/>
                      <a:gd name="T4" fmla="*/ 1 w 103"/>
                      <a:gd name="T5" fmla="*/ 0 h 4"/>
                      <a:gd name="T6" fmla="*/ 1 w 103"/>
                      <a:gd name="T7" fmla="*/ 2 h 4"/>
                      <a:gd name="T8" fmla="*/ 1 w 103"/>
                      <a:gd name="T9" fmla="*/ 2 h 4"/>
                      <a:gd name="T10" fmla="*/ 0 60000 65536"/>
                      <a:gd name="T11" fmla="*/ 0 60000 65536"/>
                      <a:gd name="T12" fmla="*/ 0 60000 65536"/>
                      <a:gd name="T13" fmla="*/ 0 60000 65536"/>
                      <a:gd name="T14" fmla="*/ 0 60000 65536"/>
                      <a:gd name="T15" fmla="*/ 0 w 103"/>
                      <a:gd name="T16" fmla="*/ 0 h 4"/>
                      <a:gd name="T17" fmla="*/ 103 w 103"/>
                      <a:gd name="T18" fmla="*/ 4 h 4"/>
                    </a:gdLst>
                    <a:ahLst/>
                    <a:cxnLst>
                      <a:cxn ang="T10">
                        <a:pos x="T0" y="T1"/>
                      </a:cxn>
                      <a:cxn ang="T11">
                        <a:pos x="T2" y="T3"/>
                      </a:cxn>
                      <a:cxn ang="T12">
                        <a:pos x="T4" y="T5"/>
                      </a:cxn>
                      <a:cxn ang="T13">
                        <a:pos x="T6" y="T7"/>
                      </a:cxn>
                      <a:cxn ang="T14">
                        <a:pos x="T8" y="T9"/>
                      </a:cxn>
                    </a:cxnLst>
                    <a:rect l="T15" t="T16" r="T17" b="T18"/>
                    <a:pathLst>
                      <a:path w="103" h="4">
                        <a:moveTo>
                          <a:pt x="1" y="4"/>
                        </a:moveTo>
                        <a:lnTo>
                          <a:pt x="0" y="0"/>
                        </a:lnTo>
                        <a:lnTo>
                          <a:pt x="103" y="0"/>
                        </a:lnTo>
                        <a:lnTo>
                          <a:pt x="101" y="4"/>
                        </a:lnTo>
                        <a:lnTo>
                          <a:pt x="1" y="4"/>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372" name="Forma libre 502">
                    <a:extLst>
                      <a:ext uri="{FF2B5EF4-FFF2-40B4-BE49-F238E27FC236}">
                        <a16:creationId xmlns:a16="http://schemas.microsoft.com/office/drawing/2014/main" id="{0ECA2778-767F-40A0-830E-047141DEEFCB}"/>
                      </a:ext>
                    </a:extLst>
                  </p:cNvPr>
                  <p:cNvSpPr>
                    <a:spLocks/>
                  </p:cNvSpPr>
                  <p:nvPr/>
                </p:nvSpPr>
                <p:spPr bwMode="auto">
                  <a:xfrm>
                    <a:off x="1024" y="2701"/>
                    <a:ext cx="53" cy="2"/>
                  </a:xfrm>
                  <a:custGeom>
                    <a:avLst/>
                    <a:gdLst>
                      <a:gd name="T0" fmla="*/ 1 w 104"/>
                      <a:gd name="T1" fmla="*/ 1 h 3"/>
                      <a:gd name="T2" fmla="*/ 0 w 104"/>
                      <a:gd name="T3" fmla="*/ 0 h 3"/>
                      <a:gd name="T4" fmla="*/ 1 w 104"/>
                      <a:gd name="T5" fmla="*/ 0 h 3"/>
                      <a:gd name="T6" fmla="*/ 1 w 104"/>
                      <a:gd name="T7" fmla="*/ 1 h 3"/>
                      <a:gd name="T8" fmla="*/ 1 w 104"/>
                      <a:gd name="T9" fmla="*/ 1 h 3"/>
                      <a:gd name="T10" fmla="*/ 0 60000 65536"/>
                      <a:gd name="T11" fmla="*/ 0 60000 65536"/>
                      <a:gd name="T12" fmla="*/ 0 60000 65536"/>
                      <a:gd name="T13" fmla="*/ 0 60000 65536"/>
                      <a:gd name="T14" fmla="*/ 0 60000 65536"/>
                      <a:gd name="T15" fmla="*/ 0 w 104"/>
                      <a:gd name="T16" fmla="*/ 0 h 3"/>
                      <a:gd name="T17" fmla="*/ 104 w 104"/>
                      <a:gd name="T18" fmla="*/ 3 h 3"/>
                    </a:gdLst>
                    <a:ahLst/>
                    <a:cxnLst>
                      <a:cxn ang="T10">
                        <a:pos x="T0" y="T1"/>
                      </a:cxn>
                      <a:cxn ang="T11">
                        <a:pos x="T2" y="T3"/>
                      </a:cxn>
                      <a:cxn ang="T12">
                        <a:pos x="T4" y="T5"/>
                      </a:cxn>
                      <a:cxn ang="T13">
                        <a:pos x="T6" y="T7"/>
                      </a:cxn>
                      <a:cxn ang="T14">
                        <a:pos x="T8" y="T9"/>
                      </a:cxn>
                    </a:cxnLst>
                    <a:rect l="T15" t="T16" r="T17" b="T18"/>
                    <a:pathLst>
                      <a:path w="104" h="3">
                        <a:moveTo>
                          <a:pt x="1" y="3"/>
                        </a:moveTo>
                        <a:lnTo>
                          <a:pt x="0" y="0"/>
                        </a:lnTo>
                        <a:lnTo>
                          <a:pt x="104" y="0"/>
                        </a:lnTo>
                        <a:lnTo>
                          <a:pt x="103" y="3"/>
                        </a:lnTo>
                        <a:lnTo>
                          <a:pt x="1" y="3"/>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373" name="Forma libre 503">
                    <a:extLst>
                      <a:ext uri="{FF2B5EF4-FFF2-40B4-BE49-F238E27FC236}">
                        <a16:creationId xmlns:a16="http://schemas.microsoft.com/office/drawing/2014/main" id="{E68AEEB2-EAD9-4996-99FF-5F2030E46244}"/>
                      </a:ext>
                    </a:extLst>
                  </p:cNvPr>
                  <p:cNvSpPr>
                    <a:spLocks/>
                  </p:cNvSpPr>
                  <p:nvPr/>
                </p:nvSpPr>
                <p:spPr bwMode="auto">
                  <a:xfrm>
                    <a:off x="1024" y="2710"/>
                    <a:ext cx="52" cy="1"/>
                  </a:xfrm>
                  <a:custGeom>
                    <a:avLst/>
                    <a:gdLst>
                      <a:gd name="T0" fmla="*/ 1 w 103"/>
                      <a:gd name="T1" fmla="*/ 0 h 3"/>
                      <a:gd name="T2" fmla="*/ 0 w 103"/>
                      <a:gd name="T3" fmla="*/ 0 h 3"/>
                      <a:gd name="T4" fmla="*/ 1 w 103"/>
                      <a:gd name="T5" fmla="*/ 0 h 3"/>
                      <a:gd name="T6" fmla="*/ 1 w 103"/>
                      <a:gd name="T7" fmla="*/ 0 h 3"/>
                      <a:gd name="T8" fmla="*/ 1 w 103"/>
                      <a:gd name="T9" fmla="*/ 0 h 3"/>
                      <a:gd name="T10" fmla="*/ 0 60000 65536"/>
                      <a:gd name="T11" fmla="*/ 0 60000 65536"/>
                      <a:gd name="T12" fmla="*/ 0 60000 65536"/>
                      <a:gd name="T13" fmla="*/ 0 60000 65536"/>
                      <a:gd name="T14" fmla="*/ 0 60000 65536"/>
                      <a:gd name="T15" fmla="*/ 0 w 103"/>
                      <a:gd name="T16" fmla="*/ 0 h 3"/>
                      <a:gd name="T17" fmla="*/ 103 w 103"/>
                      <a:gd name="T18" fmla="*/ 3 h 3"/>
                    </a:gdLst>
                    <a:ahLst/>
                    <a:cxnLst>
                      <a:cxn ang="T10">
                        <a:pos x="T0" y="T1"/>
                      </a:cxn>
                      <a:cxn ang="T11">
                        <a:pos x="T2" y="T3"/>
                      </a:cxn>
                      <a:cxn ang="T12">
                        <a:pos x="T4" y="T5"/>
                      </a:cxn>
                      <a:cxn ang="T13">
                        <a:pos x="T6" y="T7"/>
                      </a:cxn>
                      <a:cxn ang="T14">
                        <a:pos x="T8" y="T9"/>
                      </a:cxn>
                    </a:cxnLst>
                    <a:rect l="T15" t="T16" r="T17" b="T18"/>
                    <a:pathLst>
                      <a:path w="103" h="3">
                        <a:moveTo>
                          <a:pt x="1" y="3"/>
                        </a:moveTo>
                        <a:lnTo>
                          <a:pt x="0" y="0"/>
                        </a:lnTo>
                        <a:lnTo>
                          <a:pt x="103" y="0"/>
                        </a:lnTo>
                        <a:lnTo>
                          <a:pt x="101" y="3"/>
                        </a:lnTo>
                        <a:lnTo>
                          <a:pt x="1" y="3"/>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374" name="Forma libre 504">
                    <a:extLst>
                      <a:ext uri="{FF2B5EF4-FFF2-40B4-BE49-F238E27FC236}">
                        <a16:creationId xmlns:a16="http://schemas.microsoft.com/office/drawing/2014/main" id="{A515EE4D-A10B-4EC3-ABE0-6F75363A7DCB}"/>
                      </a:ext>
                    </a:extLst>
                  </p:cNvPr>
                  <p:cNvSpPr>
                    <a:spLocks/>
                  </p:cNvSpPr>
                  <p:nvPr/>
                </p:nvSpPr>
                <p:spPr bwMode="auto">
                  <a:xfrm>
                    <a:off x="1024" y="2718"/>
                    <a:ext cx="52" cy="1"/>
                  </a:xfrm>
                  <a:custGeom>
                    <a:avLst/>
                    <a:gdLst>
                      <a:gd name="T0" fmla="*/ 1 w 103"/>
                      <a:gd name="T1" fmla="*/ 0 h 3"/>
                      <a:gd name="T2" fmla="*/ 0 w 103"/>
                      <a:gd name="T3" fmla="*/ 0 h 3"/>
                      <a:gd name="T4" fmla="*/ 1 w 103"/>
                      <a:gd name="T5" fmla="*/ 0 h 3"/>
                      <a:gd name="T6" fmla="*/ 1 w 103"/>
                      <a:gd name="T7" fmla="*/ 0 h 3"/>
                      <a:gd name="T8" fmla="*/ 1 w 103"/>
                      <a:gd name="T9" fmla="*/ 0 h 3"/>
                      <a:gd name="T10" fmla="*/ 0 60000 65536"/>
                      <a:gd name="T11" fmla="*/ 0 60000 65536"/>
                      <a:gd name="T12" fmla="*/ 0 60000 65536"/>
                      <a:gd name="T13" fmla="*/ 0 60000 65536"/>
                      <a:gd name="T14" fmla="*/ 0 60000 65536"/>
                      <a:gd name="T15" fmla="*/ 0 w 103"/>
                      <a:gd name="T16" fmla="*/ 0 h 3"/>
                      <a:gd name="T17" fmla="*/ 103 w 103"/>
                      <a:gd name="T18" fmla="*/ 3 h 3"/>
                    </a:gdLst>
                    <a:ahLst/>
                    <a:cxnLst>
                      <a:cxn ang="T10">
                        <a:pos x="T0" y="T1"/>
                      </a:cxn>
                      <a:cxn ang="T11">
                        <a:pos x="T2" y="T3"/>
                      </a:cxn>
                      <a:cxn ang="T12">
                        <a:pos x="T4" y="T5"/>
                      </a:cxn>
                      <a:cxn ang="T13">
                        <a:pos x="T6" y="T7"/>
                      </a:cxn>
                      <a:cxn ang="T14">
                        <a:pos x="T8" y="T9"/>
                      </a:cxn>
                    </a:cxnLst>
                    <a:rect l="T15" t="T16" r="T17" b="T18"/>
                    <a:pathLst>
                      <a:path w="103" h="3">
                        <a:moveTo>
                          <a:pt x="1" y="3"/>
                        </a:moveTo>
                        <a:lnTo>
                          <a:pt x="0" y="0"/>
                        </a:lnTo>
                        <a:lnTo>
                          <a:pt x="103" y="0"/>
                        </a:lnTo>
                        <a:lnTo>
                          <a:pt x="101" y="3"/>
                        </a:lnTo>
                        <a:lnTo>
                          <a:pt x="1" y="3"/>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375" name="Forma libre 505">
                    <a:extLst>
                      <a:ext uri="{FF2B5EF4-FFF2-40B4-BE49-F238E27FC236}">
                        <a16:creationId xmlns:a16="http://schemas.microsoft.com/office/drawing/2014/main" id="{C588EEA2-B583-4201-8FFC-13089724B85B}"/>
                      </a:ext>
                    </a:extLst>
                  </p:cNvPr>
                  <p:cNvSpPr>
                    <a:spLocks/>
                  </p:cNvSpPr>
                  <p:nvPr/>
                </p:nvSpPr>
                <p:spPr bwMode="auto">
                  <a:xfrm>
                    <a:off x="1024" y="2687"/>
                    <a:ext cx="52" cy="2"/>
                  </a:xfrm>
                  <a:custGeom>
                    <a:avLst/>
                    <a:gdLst>
                      <a:gd name="T0" fmla="*/ 1 w 103"/>
                      <a:gd name="T1" fmla="*/ 0 h 3"/>
                      <a:gd name="T2" fmla="*/ 0 w 103"/>
                      <a:gd name="T3" fmla="*/ 1 h 3"/>
                      <a:gd name="T4" fmla="*/ 1 w 103"/>
                      <a:gd name="T5" fmla="*/ 1 h 3"/>
                      <a:gd name="T6" fmla="*/ 1 w 103"/>
                      <a:gd name="T7" fmla="*/ 0 h 3"/>
                      <a:gd name="T8" fmla="*/ 1 w 103"/>
                      <a:gd name="T9" fmla="*/ 0 h 3"/>
                      <a:gd name="T10" fmla="*/ 0 60000 65536"/>
                      <a:gd name="T11" fmla="*/ 0 60000 65536"/>
                      <a:gd name="T12" fmla="*/ 0 60000 65536"/>
                      <a:gd name="T13" fmla="*/ 0 60000 65536"/>
                      <a:gd name="T14" fmla="*/ 0 60000 65536"/>
                      <a:gd name="T15" fmla="*/ 0 w 103"/>
                      <a:gd name="T16" fmla="*/ 0 h 3"/>
                      <a:gd name="T17" fmla="*/ 103 w 103"/>
                      <a:gd name="T18" fmla="*/ 3 h 3"/>
                    </a:gdLst>
                    <a:ahLst/>
                    <a:cxnLst>
                      <a:cxn ang="T10">
                        <a:pos x="T0" y="T1"/>
                      </a:cxn>
                      <a:cxn ang="T11">
                        <a:pos x="T2" y="T3"/>
                      </a:cxn>
                      <a:cxn ang="T12">
                        <a:pos x="T4" y="T5"/>
                      </a:cxn>
                      <a:cxn ang="T13">
                        <a:pos x="T6" y="T7"/>
                      </a:cxn>
                      <a:cxn ang="T14">
                        <a:pos x="T8" y="T9"/>
                      </a:cxn>
                    </a:cxnLst>
                    <a:rect l="T15" t="T16" r="T17" b="T18"/>
                    <a:pathLst>
                      <a:path w="103" h="3">
                        <a:moveTo>
                          <a:pt x="1" y="0"/>
                        </a:moveTo>
                        <a:lnTo>
                          <a:pt x="0" y="3"/>
                        </a:lnTo>
                        <a:lnTo>
                          <a:pt x="103" y="3"/>
                        </a:lnTo>
                        <a:lnTo>
                          <a:pt x="101" y="0"/>
                        </a:lnTo>
                        <a:lnTo>
                          <a:pt x="1"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376" name="Forma libre 506">
                    <a:extLst>
                      <a:ext uri="{FF2B5EF4-FFF2-40B4-BE49-F238E27FC236}">
                        <a16:creationId xmlns:a16="http://schemas.microsoft.com/office/drawing/2014/main" id="{177E18A9-7248-4F92-8927-60FB0566C819}"/>
                      </a:ext>
                    </a:extLst>
                  </p:cNvPr>
                  <p:cNvSpPr>
                    <a:spLocks/>
                  </p:cNvSpPr>
                  <p:nvPr/>
                </p:nvSpPr>
                <p:spPr bwMode="auto">
                  <a:xfrm>
                    <a:off x="1024" y="2722"/>
                    <a:ext cx="52" cy="2"/>
                  </a:xfrm>
                  <a:custGeom>
                    <a:avLst/>
                    <a:gdLst>
                      <a:gd name="T0" fmla="*/ 1 w 103"/>
                      <a:gd name="T1" fmla="*/ 1 h 3"/>
                      <a:gd name="T2" fmla="*/ 0 w 103"/>
                      <a:gd name="T3" fmla="*/ 0 h 3"/>
                      <a:gd name="T4" fmla="*/ 1 w 103"/>
                      <a:gd name="T5" fmla="*/ 0 h 3"/>
                      <a:gd name="T6" fmla="*/ 1 w 103"/>
                      <a:gd name="T7" fmla="*/ 1 h 3"/>
                      <a:gd name="T8" fmla="*/ 1 w 103"/>
                      <a:gd name="T9" fmla="*/ 1 h 3"/>
                      <a:gd name="T10" fmla="*/ 0 60000 65536"/>
                      <a:gd name="T11" fmla="*/ 0 60000 65536"/>
                      <a:gd name="T12" fmla="*/ 0 60000 65536"/>
                      <a:gd name="T13" fmla="*/ 0 60000 65536"/>
                      <a:gd name="T14" fmla="*/ 0 60000 65536"/>
                      <a:gd name="T15" fmla="*/ 0 w 103"/>
                      <a:gd name="T16" fmla="*/ 0 h 3"/>
                      <a:gd name="T17" fmla="*/ 103 w 103"/>
                      <a:gd name="T18" fmla="*/ 3 h 3"/>
                    </a:gdLst>
                    <a:ahLst/>
                    <a:cxnLst>
                      <a:cxn ang="T10">
                        <a:pos x="T0" y="T1"/>
                      </a:cxn>
                      <a:cxn ang="T11">
                        <a:pos x="T2" y="T3"/>
                      </a:cxn>
                      <a:cxn ang="T12">
                        <a:pos x="T4" y="T5"/>
                      </a:cxn>
                      <a:cxn ang="T13">
                        <a:pos x="T6" y="T7"/>
                      </a:cxn>
                      <a:cxn ang="T14">
                        <a:pos x="T8" y="T9"/>
                      </a:cxn>
                    </a:cxnLst>
                    <a:rect l="T15" t="T16" r="T17" b="T18"/>
                    <a:pathLst>
                      <a:path w="103" h="3">
                        <a:moveTo>
                          <a:pt x="1" y="3"/>
                        </a:moveTo>
                        <a:lnTo>
                          <a:pt x="0" y="0"/>
                        </a:lnTo>
                        <a:lnTo>
                          <a:pt x="103" y="0"/>
                        </a:lnTo>
                        <a:lnTo>
                          <a:pt x="101" y="3"/>
                        </a:lnTo>
                        <a:lnTo>
                          <a:pt x="1" y="3"/>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377" name="Forma libre 507">
                    <a:extLst>
                      <a:ext uri="{FF2B5EF4-FFF2-40B4-BE49-F238E27FC236}">
                        <a16:creationId xmlns:a16="http://schemas.microsoft.com/office/drawing/2014/main" id="{1B39C2FF-41AC-4180-87E6-E2677E6B3BEC}"/>
                      </a:ext>
                    </a:extLst>
                  </p:cNvPr>
                  <p:cNvSpPr>
                    <a:spLocks/>
                  </p:cNvSpPr>
                  <p:nvPr/>
                </p:nvSpPr>
                <p:spPr bwMode="auto">
                  <a:xfrm>
                    <a:off x="1024" y="2695"/>
                    <a:ext cx="52" cy="2"/>
                  </a:xfrm>
                  <a:custGeom>
                    <a:avLst/>
                    <a:gdLst>
                      <a:gd name="T0" fmla="*/ 1 w 103"/>
                      <a:gd name="T1" fmla="*/ 0 h 5"/>
                      <a:gd name="T2" fmla="*/ 0 w 103"/>
                      <a:gd name="T3" fmla="*/ 0 h 5"/>
                      <a:gd name="T4" fmla="*/ 1 w 103"/>
                      <a:gd name="T5" fmla="*/ 0 h 5"/>
                      <a:gd name="T6" fmla="*/ 1 w 103"/>
                      <a:gd name="T7" fmla="*/ 0 h 5"/>
                      <a:gd name="T8" fmla="*/ 1 w 103"/>
                      <a:gd name="T9" fmla="*/ 0 h 5"/>
                      <a:gd name="T10" fmla="*/ 0 60000 65536"/>
                      <a:gd name="T11" fmla="*/ 0 60000 65536"/>
                      <a:gd name="T12" fmla="*/ 0 60000 65536"/>
                      <a:gd name="T13" fmla="*/ 0 60000 65536"/>
                      <a:gd name="T14" fmla="*/ 0 60000 65536"/>
                      <a:gd name="T15" fmla="*/ 0 w 103"/>
                      <a:gd name="T16" fmla="*/ 0 h 5"/>
                      <a:gd name="T17" fmla="*/ 103 w 103"/>
                      <a:gd name="T18" fmla="*/ 5 h 5"/>
                    </a:gdLst>
                    <a:ahLst/>
                    <a:cxnLst>
                      <a:cxn ang="T10">
                        <a:pos x="T0" y="T1"/>
                      </a:cxn>
                      <a:cxn ang="T11">
                        <a:pos x="T2" y="T3"/>
                      </a:cxn>
                      <a:cxn ang="T12">
                        <a:pos x="T4" y="T5"/>
                      </a:cxn>
                      <a:cxn ang="T13">
                        <a:pos x="T6" y="T7"/>
                      </a:cxn>
                      <a:cxn ang="T14">
                        <a:pos x="T8" y="T9"/>
                      </a:cxn>
                    </a:cxnLst>
                    <a:rect l="T15" t="T16" r="T17" b="T18"/>
                    <a:pathLst>
                      <a:path w="103" h="5">
                        <a:moveTo>
                          <a:pt x="1" y="0"/>
                        </a:moveTo>
                        <a:lnTo>
                          <a:pt x="0" y="5"/>
                        </a:lnTo>
                        <a:lnTo>
                          <a:pt x="103" y="5"/>
                        </a:lnTo>
                        <a:lnTo>
                          <a:pt x="101" y="0"/>
                        </a:lnTo>
                        <a:lnTo>
                          <a:pt x="1"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378" name="Forma libre 508">
                    <a:extLst>
                      <a:ext uri="{FF2B5EF4-FFF2-40B4-BE49-F238E27FC236}">
                        <a16:creationId xmlns:a16="http://schemas.microsoft.com/office/drawing/2014/main" id="{B952E1D5-EFCC-41DC-B281-FAF9B0C261CD}"/>
                      </a:ext>
                    </a:extLst>
                  </p:cNvPr>
                  <p:cNvSpPr>
                    <a:spLocks/>
                  </p:cNvSpPr>
                  <p:nvPr/>
                </p:nvSpPr>
                <p:spPr bwMode="auto">
                  <a:xfrm>
                    <a:off x="1024" y="2704"/>
                    <a:ext cx="53" cy="1"/>
                  </a:xfrm>
                  <a:custGeom>
                    <a:avLst/>
                    <a:gdLst>
                      <a:gd name="T0" fmla="*/ 1 w 104"/>
                      <a:gd name="T1" fmla="*/ 0 h 3"/>
                      <a:gd name="T2" fmla="*/ 0 w 104"/>
                      <a:gd name="T3" fmla="*/ 0 h 3"/>
                      <a:gd name="T4" fmla="*/ 1 w 104"/>
                      <a:gd name="T5" fmla="*/ 0 h 3"/>
                      <a:gd name="T6" fmla="*/ 1 w 104"/>
                      <a:gd name="T7" fmla="*/ 0 h 3"/>
                      <a:gd name="T8" fmla="*/ 1 w 104"/>
                      <a:gd name="T9" fmla="*/ 0 h 3"/>
                      <a:gd name="T10" fmla="*/ 0 60000 65536"/>
                      <a:gd name="T11" fmla="*/ 0 60000 65536"/>
                      <a:gd name="T12" fmla="*/ 0 60000 65536"/>
                      <a:gd name="T13" fmla="*/ 0 60000 65536"/>
                      <a:gd name="T14" fmla="*/ 0 60000 65536"/>
                      <a:gd name="T15" fmla="*/ 0 w 104"/>
                      <a:gd name="T16" fmla="*/ 0 h 3"/>
                      <a:gd name="T17" fmla="*/ 104 w 104"/>
                      <a:gd name="T18" fmla="*/ 3 h 3"/>
                    </a:gdLst>
                    <a:ahLst/>
                    <a:cxnLst>
                      <a:cxn ang="T10">
                        <a:pos x="T0" y="T1"/>
                      </a:cxn>
                      <a:cxn ang="T11">
                        <a:pos x="T2" y="T3"/>
                      </a:cxn>
                      <a:cxn ang="T12">
                        <a:pos x="T4" y="T5"/>
                      </a:cxn>
                      <a:cxn ang="T13">
                        <a:pos x="T6" y="T7"/>
                      </a:cxn>
                      <a:cxn ang="T14">
                        <a:pos x="T8" y="T9"/>
                      </a:cxn>
                    </a:cxnLst>
                    <a:rect l="T15" t="T16" r="T17" b="T18"/>
                    <a:pathLst>
                      <a:path w="104" h="3">
                        <a:moveTo>
                          <a:pt x="1" y="0"/>
                        </a:moveTo>
                        <a:lnTo>
                          <a:pt x="0" y="3"/>
                        </a:lnTo>
                        <a:lnTo>
                          <a:pt x="104" y="3"/>
                        </a:lnTo>
                        <a:lnTo>
                          <a:pt x="101" y="0"/>
                        </a:lnTo>
                        <a:lnTo>
                          <a:pt x="1"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379" name="Forma libre 509">
                    <a:extLst>
                      <a:ext uri="{FF2B5EF4-FFF2-40B4-BE49-F238E27FC236}">
                        <a16:creationId xmlns:a16="http://schemas.microsoft.com/office/drawing/2014/main" id="{EDCB06A7-8B55-4D52-A621-C1AA2CC72463}"/>
                      </a:ext>
                    </a:extLst>
                  </p:cNvPr>
                  <p:cNvSpPr>
                    <a:spLocks/>
                  </p:cNvSpPr>
                  <p:nvPr/>
                </p:nvSpPr>
                <p:spPr bwMode="auto">
                  <a:xfrm>
                    <a:off x="1024" y="2712"/>
                    <a:ext cx="52" cy="1"/>
                  </a:xfrm>
                  <a:custGeom>
                    <a:avLst/>
                    <a:gdLst>
                      <a:gd name="T0" fmla="*/ 1 w 103"/>
                      <a:gd name="T1" fmla="*/ 0 h 2"/>
                      <a:gd name="T2" fmla="*/ 0 w 103"/>
                      <a:gd name="T3" fmla="*/ 1 h 2"/>
                      <a:gd name="T4" fmla="*/ 1 w 103"/>
                      <a:gd name="T5" fmla="*/ 1 h 2"/>
                      <a:gd name="T6" fmla="*/ 1 w 103"/>
                      <a:gd name="T7" fmla="*/ 0 h 2"/>
                      <a:gd name="T8" fmla="*/ 1 w 103"/>
                      <a:gd name="T9" fmla="*/ 0 h 2"/>
                      <a:gd name="T10" fmla="*/ 0 60000 65536"/>
                      <a:gd name="T11" fmla="*/ 0 60000 65536"/>
                      <a:gd name="T12" fmla="*/ 0 60000 65536"/>
                      <a:gd name="T13" fmla="*/ 0 60000 65536"/>
                      <a:gd name="T14" fmla="*/ 0 60000 65536"/>
                      <a:gd name="T15" fmla="*/ 0 w 103"/>
                      <a:gd name="T16" fmla="*/ 0 h 2"/>
                      <a:gd name="T17" fmla="*/ 103 w 103"/>
                      <a:gd name="T18" fmla="*/ 2 h 2"/>
                    </a:gdLst>
                    <a:ahLst/>
                    <a:cxnLst>
                      <a:cxn ang="T10">
                        <a:pos x="T0" y="T1"/>
                      </a:cxn>
                      <a:cxn ang="T11">
                        <a:pos x="T2" y="T3"/>
                      </a:cxn>
                      <a:cxn ang="T12">
                        <a:pos x="T4" y="T5"/>
                      </a:cxn>
                      <a:cxn ang="T13">
                        <a:pos x="T6" y="T7"/>
                      </a:cxn>
                      <a:cxn ang="T14">
                        <a:pos x="T8" y="T9"/>
                      </a:cxn>
                    </a:cxnLst>
                    <a:rect l="T15" t="T16" r="T17" b="T18"/>
                    <a:pathLst>
                      <a:path w="103" h="2">
                        <a:moveTo>
                          <a:pt x="1" y="0"/>
                        </a:moveTo>
                        <a:lnTo>
                          <a:pt x="0" y="2"/>
                        </a:lnTo>
                        <a:lnTo>
                          <a:pt x="103" y="2"/>
                        </a:lnTo>
                        <a:lnTo>
                          <a:pt x="101" y="0"/>
                        </a:lnTo>
                        <a:lnTo>
                          <a:pt x="1"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380" name="Forma libre 510">
                    <a:extLst>
                      <a:ext uri="{FF2B5EF4-FFF2-40B4-BE49-F238E27FC236}">
                        <a16:creationId xmlns:a16="http://schemas.microsoft.com/office/drawing/2014/main" id="{6A03CD33-7835-4EE8-A1FC-17F6DD77B616}"/>
                      </a:ext>
                    </a:extLst>
                  </p:cNvPr>
                  <p:cNvSpPr>
                    <a:spLocks/>
                  </p:cNvSpPr>
                  <p:nvPr/>
                </p:nvSpPr>
                <p:spPr bwMode="auto">
                  <a:xfrm>
                    <a:off x="1024" y="2720"/>
                    <a:ext cx="52" cy="1"/>
                  </a:xfrm>
                  <a:custGeom>
                    <a:avLst/>
                    <a:gdLst>
                      <a:gd name="T0" fmla="*/ 1 w 103"/>
                      <a:gd name="T1" fmla="*/ 0 h 3"/>
                      <a:gd name="T2" fmla="*/ 0 w 103"/>
                      <a:gd name="T3" fmla="*/ 0 h 3"/>
                      <a:gd name="T4" fmla="*/ 1 w 103"/>
                      <a:gd name="T5" fmla="*/ 0 h 3"/>
                      <a:gd name="T6" fmla="*/ 1 w 103"/>
                      <a:gd name="T7" fmla="*/ 0 h 3"/>
                      <a:gd name="T8" fmla="*/ 1 w 103"/>
                      <a:gd name="T9" fmla="*/ 0 h 3"/>
                      <a:gd name="T10" fmla="*/ 0 60000 65536"/>
                      <a:gd name="T11" fmla="*/ 0 60000 65536"/>
                      <a:gd name="T12" fmla="*/ 0 60000 65536"/>
                      <a:gd name="T13" fmla="*/ 0 60000 65536"/>
                      <a:gd name="T14" fmla="*/ 0 60000 65536"/>
                      <a:gd name="T15" fmla="*/ 0 w 103"/>
                      <a:gd name="T16" fmla="*/ 0 h 3"/>
                      <a:gd name="T17" fmla="*/ 103 w 103"/>
                      <a:gd name="T18" fmla="*/ 3 h 3"/>
                    </a:gdLst>
                    <a:ahLst/>
                    <a:cxnLst>
                      <a:cxn ang="T10">
                        <a:pos x="T0" y="T1"/>
                      </a:cxn>
                      <a:cxn ang="T11">
                        <a:pos x="T2" y="T3"/>
                      </a:cxn>
                      <a:cxn ang="T12">
                        <a:pos x="T4" y="T5"/>
                      </a:cxn>
                      <a:cxn ang="T13">
                        <a:pos x="T6" y="T7"/>
                      </a:cxn>
                      <a:cxn ang="T14">
                        <a:pos x="T8" y="T9"/>
                      </a:cxn>
                    </a:cxnLst>
                    <a:rect l="T15" t="T16" r="T17" b="T18"/>
                    <a:pathLst>
                      <a:path w="103" h="3">
                        <a:moveTo>
                          <a:pt x="1" y="0"/>
                        </a:moveTo>
                        <a:lnTo>
                          <a:pt x="0" y="3"/>
                        </a:lnTo>
                        <a:lnTo>
                          <a:pt x="103" y="3"/>
                        </a:lnTo>
                        <a:lnTo>
                          <a:pt x="101" y="0"/>
                        </a:lnTo>
                        <a:lnTo>
                          <a:pt x="1"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381" name="Forma libre 511">
                    <a:extLst>
                      <a:ext uri="{FF2B5EF4-FFF2-40B4-BE49-F238E27FC236}">
                        <a16:creationId xmlns:a16="http://schemas.microsoft.com/office/drawing/2014/main" id="{EE41EA17-4A1C-42BD-B464-738738FCCB5F}"/>
                      </a:ext>
                    </a:extLst>
                  </p:cNvPr>
                  <p:cNvSpPr>
                    <a:spLocks/>
                  </p:cNvSpPr>
                  <p:nvPr/>
                </p:nvSpPr>
                <p:spPr bwMode="auto">
                  <a:xfrm>
                    <a:off x="1024" y="2705"/>
                    <a:ext cx="52" cy="2"/>
                  </a:xfrm>
                  <a:custGeom>
                    <a:avLst/>
                    <a:gdLst>
                      <a:gd name="T0" fmla="*/ 1 w 103"/>
                      <a:gd name="T1" fmla="*/ 0 h 5"/>
                      <a:gd name="T2" fmla="*/ 0 w 103"/>
                      <a:gd name="T3" fmla="*/ 0 h 5"/>
                      <a:gd name="T4" fmla="*/ 1 w 103"/>
                      <a:gd name="T5" fmla="*/ 0 h 5"/>
                      <a:gd name="T6" fmla="*/ 1 w 103"/>
                      <a:gd name="T7" fmla="*/ 0 h 5"/>
                      <a:gd name="T8" fmla="*/ 1 w 103"/>
                      <a:gd name="T9" fmla="*/ 0 h 5"/>
                      <a:gd name="T10" fmla="*/ 0 60000 65536"/>
                      <a:gd name="T11" fmla="*/ 0 60000 65536"/>
                      <a:gd name="T12" fmla="*/ 0 60000 65536"/>
                      <a:gd name="T13" fmla="*/ 0 60000 65536"/>
                      <a:gd name="T14" fmla="*/ 0 60000 65536"/>
                      <a:gd name="T15" fmla="*/ 0 w 103"/>
                      <a:gd name="T16" fmla="*/ 0 h 5"/>
                      <a:gd name="T17" fmla="*/ 103 w 103"/>
                      <a:gd name="T18" fmla="*/ 5 h 5"/>
                    </a:gdLst>
                    <a:ahLst/>
                    <a:cxnLst>
                      <a:cxn ang="T10">
                        <a:pos x="T0" y="T1"/>
                      </a:cxn>
                      <a:cxn ang="T11">
                        <a:pos x="T2" y="T3"/>
                      </a:cxn>
                      <a:cxn ang="T12">
                        <a:pos x="T4" y="T5"/>
                      </a:cxn>
                      <a:cxn ang="T13">
                        <a:pos x="T6" y="T7"/>
                      </a:cxn>
                      <a:cxn ang="T14">
                        <a:pos x="T8" y="T9"/>
                      </a:cxn>
                    </a:cxnLst>
                    <a:rect l="T15" t="T16" r="T17" b="T18"/>
                    <a:pathLst>
                      <a:path w="103" h="5">
                        <a:moveTo>
                          <a:pt x="1" y="5"/>
                        </a:moveTo>
                        <a:lnTo>
                          <a:pt x="0" y="0"/>
                        </a:lnTo>
                        <a:lnTo>
                          <a:pt x="103" y="0"/>
                        </a:lnTo>
                        <a:lnTo>
                          <a:pt x="101" y="5"/>
                        </a:lnTo>
                        <a:lnTo>
                          <a:pt x="1" y="5"/>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382" name="Forma libre 512">
                    <a:extLst>
                      <a:ext uri="{FF2B5EF4-FFF2-40B4-BE49-F238E27FC236}">
                        <a16:creationId xmlns:a16="http://schemas.microsoft.com/office/drawing/2014/main" id="{28401263-1D17-4C68-ACCF-80B281E69533}"/>
                      </a:ext>
                    </a:extLst>
                  </p:cNvPr>
                  <p:cNvSpPr>
                    <a:spLocks/>
                  </p:cNvSpPr>
                  <p:nvPr/>
                </p:nvSpPr>
                <p:spPr bwMode="auto">
                  <a:xfrm>
                    <a:off x="1024" y="2714"/>
                    <a:ext cx="52" cy="2"/>
                  </a:xfrm>
                  <a:custGeom>
                    <a:avLst/>
                    <a:gdLst>
                      <a:gd name="T0" fmla="*/ 1 w 103"/>
                      <a:gd name="T1" fmla="*/ 1 h 4"/>
                      <a:gd name="T2" fmla="*/ 0 w 103"/>
                      <a:gd name="T3" fmla="*/ 0 h 4"/>
                      <a:gd name="T4" fmla="*/ 1 w 103"/>
                      <a:gd name="T5" fmla="*/ 0 h 4"/>
                      <a:gd name="T6" fmla="*/ 1 w 103"/>
                      <a:gd name="T7" fmla="*/ 1 h 4"/>
                      <a:gd name="T8" fmla="*/ 1 w 103"/>
                      <a:gd name="T9" fmla="*/ 1 h 4"/>
                      <a:gd name="T10" fmla="*/ 0 60000 65536"/>
                      <a:gd name="T11" fmla="*/ 0 60000 65536"/>
                      <a:gd name="T12" fmla="*/ 0 60000 65536"/>
                      <a:gd name="T13" fmla="*/ 0 60000 65536"/>
                      <a:gd name="T14" fmla="*/ 0 60000 65536"/>
                      <a:gd name="T15" fmla="*/ 0 w 103"/>
                      <a:gd name="T16" fmla="*/ 0 h 4"/>
                      <a:gd name="T17" fmla="*/ 103 w 103"/>
                      <a:gd name="T18" fmla="*/ 4 h 4"/>
                    </a:gdLst>
                    <a:ahLst/>
                    <a:cxnLst>
                      <a:cxn ang="T10">
                        <a:pos x="T0" y="T1"/>
                      </a:cxn>
                      <a:cxn ang="T11">
                        <a:pos x="T2" y="T3"/>
                      </a:cxn>
                      <a:cxn ang="T12">
                        <a:pos x="T4" y="T5"/>
                      </a:cxn>
                      <a:cxn ang="T13">
                        <a:pos x="T6" y="T7"/>
                      </a:cxn>
                      <a:cxn ang="T14">
                        <a:pos x="T8" y="T9"/>
                      </a:cxn>
                    </a:cxnLst>
                    <a:rect l="T15" t="T16" r="T17" b="T18"/>
                    <a:pathLst>
                      <a:path w="103" h="4">
                        <a:moveTo>
                          <a:pt x="1" y="4"/>
                        </a:moveTo>
                        <a:lnTo>
                          <a:pt x="0" y="0"/>
                        </a:lnTo>
                        <a:lnTo>
                          <a:pt x="103" y="0"/>
                        </a:lnTo>
                        <a:lnTo>
                          <a:pt x="101" y="4"/>
                        </a:lnTo>
                        <a:lnTo>
                          <a:pt x="1" y="4"/>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383" name="Forma libre 513">
                    <a:extLst>
                      <a:ext uri="{FF2B5EF4-FFF2-40B4-BE49-F238E27FC236}">
                        <a16:creationId xmlns:a16="http://schemas.microsoft.com/office/drawing/2014/main" id="{2B12FD8B-5C6C-464C-A382-457EF93B2AA9}"/>
                      </a:ext>
                    </a:extLst>
                  </p:cNvPr>
                  <p:cNvSpPr>
                    <a:spLocks/>
                  </p:cNvSpPr>
                  <p:nvPr/>
                </p:nvSpPr>
                <p:spPr bwMode="auto">
                  <a:xfrm>
                    <a:off x="1024" y="2697"/>
                    <a:ext cx="52" cy="2"/>
                  </a:xfrm>
                  <a:custGeom>
                    <a:avLst/>
                    <a:gdLst>
                      <a:gd name="T0" fmla="*/ 1 w 103"/>
                      <a:gd name="T1" fmla="*/ 1 h 4"/>
                      <a:gd name="T2" fmla="*/ 0 w 103"/>
                      <a:gd name="T3" fmla="*/ 0 h 4"/>
                      <a:gd name="T4" fmla="*/ 1 w 103"/>
                      <a:gd name="T5" fmla="*/ 0 h 4"/>
                      <a:gd name="T6" fmla="*/ 1 w 103"/>
                      <a:gd name="T7" fmla="*/ 1 h 4"/>
                      <a:gd name="T8" fmla="*/ 1 w 103"/>
                      <a:gd name="T9" fmla="*/ 1 h 4"/>
                      <a:gd name="T10" fmla="*/ 0 60000 65536"/>
                      <a:gd name="T11" fmla="*/ 0 60000 65536"/>
                      <a:gd name="T12" fmla="*/ 0 60000 65536"/>
                      <a:gd name="T13" fmla="*/ 0 60000 65536"/>
                      <a:gd name="T14" fmla="*/ 0 60000 65536"/>
                      <a:gd name="T15" fmla="*/ 0 w 103"/>
                      <a:gd name="T16" fmla="*/ 0 h 4"/>
                      <a:gd name="T17" fmla="*/ 103 w 103"/>
                      <a:gd name="T18" fmla="*/ 4 h 4"/>
                    </a:gdLst>
                    <a:ahLst/>
                    <a:cxnLst>
                      <a:cxn ang="T10">
                        <a:pos x="T0" y="T1"/>
                      </a:cxn>
                      <a:cxn ang="T11">
                        <a:pos x="T2" y="T3"/>
                      </a:cxn>
                      <a:cxn ang="T12">
                        <a:pos x="T4" y="T5"/>
                      </a:cxn>
                      <a:cxn ang="T13">
                        <a:pos x="T6" y="T7"/>
                      </a:cxn>
                      <a:cxn ang="T14">
                        <a:pos x="T8" y="T9"/>
                      </a:cxn>
                    </a:cxnLst>
                    <a:rect l="T15" t="T16" r="T17" b="T18"/>
                    <a:pathLst>
                      <a:path w="103" h="4">
                        <a:moveTo>
                          <a:pt x="1" y="4"/>
                        </a:moveTo>
                        <a:lnTo>
                          <a:pt x="0" y="0"/>
                        </a:lnTo>
                        <a:lnTo>
                          <a:pt x="103" y="0"/>
                        </a:lnTo>
                        <a:lnTo>
                          <a:pt x="101" y="4"/>
                        </a:lnTo>
                        <a:lnTo>
                          <a:pt x="1" y="4"/>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384" name="Forma libre 514">
                    <a:extLst>
                      <a:ext uri="{FF2B5EF4-FFF2-40B4-BE49-F238E27FC236}">
                        <a16:creationId xmlns:a16="http://schemas.microsoft.com/office/drawing/2014/main" id="{B44397C3-61D0-4777-BB00-8490E95837AB}"/>
                      </a:ext>
                    </a:extLst>
                  </p:cNvPr>
                  <p:cNvSpPr>
                    <a:spLocks/>
                  </p:cNvSpPr>
                  <p:nvPr/>
                </p:nvSpPr>
                <p:spPr bwMode="auto">
                  <a:xfrm>
                    <a:off x="1024" y="2689"/>
                    <a:ext cx="52" cy="2"/>
                  </a:xfrm>
                  <a:custGeom>
                    <a:avLst/>
                    <a:gdLst>
                      <a:gd name="T0" fmla="*/ 1 w 103"/>
                      <a:gd name="T1" fmla="*/ 1 h 4"/>
                      <a:gd name="T2" fmla="*/ 0 w 103"/>
                      <a:gd name="T3" fmla="*/ 0 h 4"/>
                      <a:gd name="T4" fmla="*/ 1 w 103"/>
                      <a:gd name="T5" fmla="*/ 0 h 4"/>
                      <a:gd name="T6" fmla="*/ 1 w 103"/>
                      <a:gd name="T7" fmla="*/ 1 h 4"/>
                      <a:gd name="T8" fmla="*/ 1 w 103"/>
                      <a:gd name="T9" fmla="*/ 1 h 4"/>
                      <a:gd name="T10" fmla="*/ 0 60000 65536"/>
                      <a:gd name="T11" fmla="*/ 0 60000 65536"/>
                      <a:gd name="T12" fmla="*/ 0 60000 65536"/>
                      <a:gd name="T13" fmla="*/ 0 60000 65536"/>
                      <a:gd name="T14" fmla="*/ 0 60000 65536"/>
                      <a:gd name="T15" fmla="*/ 0 w 103"/>
                      <a:gd name="T16" fmla="*/ 0 h 4"/>
                      <a:gd name="T17" fmla="*/ 103 w 103"/>
                      <a:gd name="T18" fmla="*/ 4 h 4"/>
                    </a:gdLst>
                    <a:ahLst/>
                    <a:cxnLst>
                      <a:cxn ang="T10">
                        <a:pos x="T0" y="T1"/>
                      </a:cxn>
                      <a:cxn ang="T11">
                        <a:pos x="T2" y="T3"/>
                      </a:cxn>
                      <a:cxn ang="T12">
                        <a:pos x="T4" y="T5"/>
                      </a:cxn>
                      <a:cxn ang="T13">
                        <a:pos x="T6" y="T7"/>
                      </a:cxn>
                      <a:cxn ang="T14">
                        <a:pos x="T8" y="T9"/>
                      </a:cxn>
                    </a:cxnLst>
                    <a:rect l="T15" t="T16" r="T17" b="T18"/>
                    <a:pathLst>
                      <a:path w="103" h="4">
                        <a:moveTo>
                          <a:pt x="1" y="4"/>
                        </a:moveTo>
                        <a:lnTo>
                          <a:pt x="0" y="0"/>
                        </a:lnTo>
                        <a:lnTo>
                          <a:pt x="103" y="0"/>
                        </a:lnTo>
                        <a:lnTo>
                          <a:pt x="101" y="4"/>
                        </a:lnTo>
                        <a:lnTo>
                          <a:pt x="1" y="4"/>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grpSp>
          </p:grpSp>
          <p:grpSp>
            <p:nvGrpSpPr>
              <p:cNvPr id="37305" name="Grupo 515">
                <a:extLst>
                  <a:ext uri="{FF2B5EF4-FFF2-40B4-BE49-F238E27FC236}">
                    <a16:creationId xmlns:a16="http://schemas.microsoft.com/office/drawing/2014/main" id="{284210DE-9387-4BC7-8D70-12ED5A2AE9D3}"/>
                  </a:ext>
                </a:extLst>
              </p:cNvPr>
              <p:cNvGrpSpPr>
                <a:grpSpLocks/>
              </p:cNvGrpSpPr>
              <p:nvPr/>
            </p:nvGrpSpPr>
            <p:grpSpPr bwMode="auto">
              <a:xfrm>
                <a:off x="1025" y="2531"/>
                <a:ext cx="50" cy="37"/>
                <a:chOff x="1025" y="2531"/>
                <a:chExt cx="50" cy="37"/>
              </a:xfrm>
            </p:grpSpPr>
            <p:grpSp>
              <p:nvGrpSpPr>
                <p:cNvPr id="37346" name="Grupo 516">
                  <a:extLst>
                    <a:ext uri="{FF2B5EF4-FFF2-40B4-BE49-F238E27FC236}">
                      <a16:creationId xmlns:a16="http://schemas.microsoft.com/office/drawing/2014/main" id="{C9277CAC-7620-4D02-934D-FD3390E15FEC}"/>
                    </a:ext>
                  </a:extLst>
                </p:cNvPr>
                <p:cNvGrpSpPr>
                  <a:grpSpLocks/>
                </p:cNvGrpSpPr>
                <p:nvPr/>
              </p:nvGrpSpPr>
              <p:grpSpPr bwMode="auto">
                <a:xfrm>
                  <a:off x="1025" y="2531"/>
                  <a:ext cx="50" cy="37"/>
                  <a:chOff x="1025" y="2531"/>
                  <a:chExt cx="50" cy="37"/>
                </a:xfrm>
              </p:grpSpPr>
              <p:sp>
                <p:nvSpPr>
                  <p:cNvPr id="37363" name="Rectángulo 517">
                    <a:extLst>
                      <a:ext uri="{FF2B5EF4-FFF2-40B4-BE49-F238E27FC236}">
                        <a16:creationId xmlns:a16="http://schemas.microsoft.com/office/drawing/2014/main" id="{A28F97C0-689B-4A43-B54F-CDDD3C4AB73B}"/>
                      </a:ext>
                    </a:extLst>
                  </p:cNvPr>
                  <p:cNvSpPr>
                    <a:spLocks noChangeArrowheads="1"/>
                  </p:cNvSpPr>
                  <p:nvPr/>
                </p:nvSpPr>
                <p:spPr bwMode="auto">
                  <a:xfrm>
                    <a:off x="1025" y="2531"/>
                    <a:ext cx="50" cy="37"/>
                  </a:xfrm>
                  <a:prstGeom prst="rect">
                    <a:avLst/>
                  </a:prstGeom>
                  <a:solidFill>
                    <a:srgbClr val="C0C0C0"/>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364" name="Línea 518">
                    <a:extLst>
                      <a:ext uri="{FF2B5EF4-FFF2-40B4-BE49-F238E27FC236}">
                        <a16:creationId xmlns:a16="http://schemas.microsoft.com/office/drawing/2014/main" id="{B585AC4A-A38A-454E-8D54-396A6AA09AB5}"/>
                      </a:ext>
                    </a:extLst>
                  </p:cNvPr>
                  <p:cNvSpPr>
                    <a:spLocks noChangeShapeType="1"/>
                  </p:cNvSpPr>
                  <p:nvPr/>
                </p:nvSpPr>
                <p:spPr bwMode="auto">
                  <a:xfrm>
                    <a:off x="1026" y="2549"/>
                    <a:ext cx="49"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s-AR" sz="1662"/>
                  </a:p>
                </p:txBody>
              </p:sp>
            </p:grpSp>
            <p:grpSp>
              <p:nvGrpSpPr>
                <p:cNvPr id="37347" name="Grupo 519">
                  <a:extLst>
                    <a:ext uri="{FF2B5EF4-FFF2-40B4-BE49-F238E27FC236}">
                      <a16:creationId xmlns:a16="http://schemas.microsoft.com/office/drawing/2014/main" id="{D8DDAD4D-7AD9-4F5F-985C-F95C583EE264}"/>
                    </a:ext>
                  </a:extLst>
                </p:cNvPr>
                <p:cNvGrpSpPr>
                  <a:grpSpLocks/>
                </p:cNvGrpSpPr>
                <p:nvPr/>
              </p:nvGrpSpPr>
              <p:grpSpPr bwMode="auto">
                <a:xfrm>
                  <a:off x="1026" y="2533"/>
                  <a:ext cx="48" cy="31"/>
                  <a:chOff x="1026" y="2533"/>
                  <a:chExt cx="48" cy="31"/>
                </a:xfrm>
              </p:grpSpPr>
              <p:sp>
                <p:nvSpPr>
                  <p:cNvPr id="37348" name="Rectángulo 520">
                    <a:extLst>
                      <a:ext uri="{FF2B5EF4-FFF2-40B4-BE49-F238E27FC236}">
                        <a16:creationId xmlns:a16="http://schemas.microsoft.com/office/drawing/2014/main" id="{71FC1120-9D7A-4F3D-BAFD-1C7368DE869C}"/>
                      </a:ext>
                    </a:extLst>
                  </p:cNvPr>
                  <p:cNvSpPr>
                    <a:spLocks noChangeArrowheads="1"/>
                  </p:cNvSpPr>
                  <p:nvPr/>
                </p:nvSpPr>
                <p:spPr bwMode="auto">
                  <a:xfrm>
                    <a:off x="1046" y="2533"/>
                    <a:ext cx="15" cy="14"/>
                  </a:xfrm>
                  <a:prstGeom prst="rect">
                    <a:avLst/>
                  </a:prstGeom>
                  <a:solidFill>
                    <a:srgbClr val="606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349" name="Rectángulo 521">
                    <a:extLst>
                      <a:ext uri="{FF2B5EF4-FFF2-40B4-BE49-F238E27FC236}">
                        <a16:creationId xmlns:a16="http://schemas.microsoft.com/office/drawing/2014/main" id="{51CA6940-439E-4B6F-9146-DD1214B352A8}"/>
                      </a:ext>
                    </a:extLst>
                  </p:cNvPr>
                  <p:cNvSpPr>
                    <a:spLocks noChangeArrowheads="1"/>
                  </p:cNvSpPr>
                  <p:nvPr/>
                </p:nvSpPr>
                <p:spPr bwMode="auto">
                  <a:xfrm>
                    <a:off x="1026" y="2537"/>
                    <a:ext cx="48" cy="2"/>
                  </a:xfrm>
                  <a:prstGeom prst="rect">
                    <a:avLst/>
                  </a:prstGeom>
                  <a:solidFill>
                    <a:srgbClr val="2020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350" name="Forma libre 522">
                    <a:extLst>
                      <a:ext uri="{FF2B5EF4-FFF2-40B4-BE49-F238E27FC236}">
                        <a16:creationId xmlns:a16="http://schemas.microsoft.com/office/drawing/2014/main" id="{8FAF2206-0FEF-4A1B-9CC4-B6EA1775DE01}"/>
                      </a:ext>
                    </a:extLst>
                  </p:cNvPr>
                  <p:cNvSpPr>
                    <a:spLocks/>
                  </p:cNvSpPr>
                  <p:nvPr/>
                </p:nvSpPr>
                <p:spPr bwMode="auto">
                  <a:xfrm>
                    <a:off x="1046" y="2533"/>
                    <a:ext cx="14" cy="4"/>
                  </a:xfrm>
                  <a:custGeom>
                    <a:avLst/>
                    <a:gdLst>
                      <a:gd name="T0" fmla="*/ 0 w 30"/>
                      <a:gd name="T1" fmla="*/ 1 h 7"/>
                      <a:gd name="T2" fmla="*/ 0 w 30"/>
                      <a:gd name="T3" fmla="*/ 1 h 7"/>
                      <a:gd name="T4" fmla="*/ 0 w 30"/>
                      <a:gd name="T5" fmla="*/ 1 h 7"/>
                      <a:gd name="T6" fmla="*/ 0 w 30"/>
                      <a:gd name="T7" fmla="*/ 1 h 7"/>
                      <a:gd name="T8" fmla="*/ 0 w 30"/>
                      <a:gd name="T9" fmla="*/ 0 h 7"/>
                      <a:gd name="T10" fmla="*/ 0 w 30"/>
                      <a:gd name="T11" fmla="*/ 0 h 7"/>
                      <a:gd name="T12" fmla="*/ 0 w 30"/>
                      <a:gd name="T13" fmla="*/ 1 h 7"/>
                      <a:gd name="T14" fmla="*/ 0 60000 65536"/>
                      <a:gd name="T15" fmla="*/ 0 60000 65536"/>
                      <a:gd name="T16" fmla="*/ 0 60000 65536"/>
                      <a:gd name="T17" fmla="*/ 0 60000 65536"/>
                      <a:gd name="T18" fmla="*/ 0 60000 65536"/>
                      <a:gd name="T19" fmla="*/ 0 60000 65536"/>
                      <a:gd name="T20" fmla="*/ 0 60000 65536"/>
                      <a:gd name="T21" fmla="*/ 0 w 30"/>
                      <a:gd name="T22" fmla="*/ 0 h 7"/>
                      <a:gd name="T23" fmla="*/ 30 w 30"/>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7">
                        <a:moveTo>
                          <a:pt x="0" y="6"/>
                        </a:moveTo>
                        <a:lnTo>
                          <a:pt x="3" y="3"/>
                        </a:lnTo>
                        <a:lnTo>
                          <a:pt x="27" y="3"/>
                        </a:lnTo>
                        <a:lnTo>
                          <a:pt x="30" y="7"/>
                        </a:lnTo>
                        <a:lnTo>
                          <a:pt x="30" y="0"/>
                        </a:lnTo>
                        <a:lnTo>
                          <a:pt x="0" y="0"/>
                        </a:lnTo>
                        <a:lnTo>
                          <a:pt x="0" y="6"/>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351" name="Rectángulo 523">
                    <a:extLst>
                      <a:ext uri="{FF2B5EF4-FFF2-40B4-BE49-F238E27FC236}">
                        <a16:creationId xmlns:a16="http://schemas.microsoft.com/office/drawing/2014/main" id="{DA8F46A3-EFE3-4264-B558-7A005029F556}"/>
                      </a:ext>
                    </a:extLst>
                  </p:cNvPr>
                  <p:cNvSpPr>
                    <a:spLocks noChangeArrowheads="1"/>
                  </p:cNvSpPr>
                  <p:nvPr/>
                </p:nvSpPr>
                <p:spPr bwMode="auto">
                  <a:xfrm>
                    <a:off x="1029" y="2534"/>
                    <a:ext cx="5" cy="3"/>
                  </a:xfrm>
                  <a:prstGeom prst="rect">
                    <a:avLst/>
                  </a:prstGeom>
                  <a:solidFill>
                    <a:srgbClr val="2020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352" name="Rectángulo 524">
                    <a:extLst>
                      <a:ext uri="{FF2B5EF4-FFF2-40B4-BE49-F238E27FC236}">
                        <a16:creationId xmlns:a16="http://schemas.microsoft.com/office/drawing/2014/main" id="{DD37A94E-9F1E-45A5-813C-D1E22356BFAF}"/>
                      </a:ext>
                    </a:extLst>
                  </p:cNvPr>
                  <p:cNvSpPr>
                    <a:spLocks noChangeArrowheads="1"/>
                  </p:cNvSpPr>
                  <p:nvPr/>
                </p:nvSpPr>
                <p:spPr bwMode="auto">
                  <a:xfrm>
                    <a:off x="1032" y="2552"/>
                    <a:ext cx="36" cy="12"/>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353" name="Forma libre 525">
                    <a:extLst>
                      <a:ext uri="{FF2B5EF4-FFF2-40B4-BE49-F238E27FC236}">
                        <a16:creationId xmlns:a16="http://schemas.microsoft.com/office/drawing/2014/main" id="{7E79604D-F4C7-4F16-97C6-13E7D9CF100E}"/>
                      </a:ext>
                    </a:extLst>
                  </p:cNvPr>
                  <p:cNvSpPr>
                    <a:spLocks/>
                  </p:cNvSpPr>
                  <p:nvPr/>
                </p:nvSpPr>
                <p:spPr bwMode="auto">
                  <a:xfrm>
                    <a:off x="1034" y="2552"/>
                    <a:ext cx="32" cy="4"/>
                  </a:xfrm>
                  <a:custGeom>
                    <a:avLst/>
                    <a:gdLst>
                      <a:gd name="T0" fmla="*/ 1 w 63"/>
                      <a:gd name="T1" fmla="*/ 0 h 8"/>
                      <a:gd name="T2" fmla="*/ 1 w 63"/>
                      <a:gd name="T3" fmla="*/ 0 h 8"/>
                      <a:gd name="T4" fmla="*/ 1 w 63"/>
                      <a:gd name="T5" fmla="*/ 1 h 8"/>
                      <a:gd name="T6" fmla="*/ 1 w 63"/>
                      <a:gd name="T7" fmla="*/ 1 h 8"/>
                      <a:gd name="T8" fmla="*/ 1 w 63"/>
                      <a:gd name="T9" fmla="*/ 1 h 8"/>
                      <a:gd name="T10" fmla="*/ 0 w 63"/>
                      <a:gd name="T11" fmla="*/ 1 h 8"/>
                      <a:gd name="T12" fmla="*/ 0 w 63"/>
                      <a:gd name="T13" fmla="*/ 1 h 8"/>
                      <a:gd name="T14" fmla="*/ 1 w 63"/>
                      <a:gd name="T15" fmla="*/ 1 h 8"/>
                      <a:gd name="T16" fmla="*/ 1 w 63"/>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
                      <a:gd name="T28" fmla="*/ 0 h 8"/>
                      <a:gd name="T29" fmla="*/ 63 w 63"/>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 h="8">
                        <a:moveTo>
                          <a:pt x="19" y="0"/>
                        </a:moveTo>
                        <a:lnTo>
                          <a:pt x="43" y="0"/>
                        </a:lnTo>
                        <a:lnTo>
                          <a:pt x="43" y="5"/>
                        </a:lnTo>
                        <a:lnTo>
                          <a:pt x="63" y="5"/>
                        </a:lnTo>
                        <a:lnTo>
                          <a:pt x="63" y="8"/>
                        </a:lnTo>
                        <a:lnTo>
                          <a:pt x="0" y="8"/>
                        </a:lnTo>
                        <a:lnTo>
                          <a:pt x="0" y="5"/>
                        </a:lnTo>
                        <a:lnTo>
                          <a:pt x="17" y="5"/>
                        </a:lnTo>
                        <a:lnTo>
                          <a:pt x="19"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354" name="Rectángulo 526">
                    <a:extLst>
                      <a:ext uri="{FF2B5EF4-FFF2-40B4-BE49-F238E27FC236}">
                        <a16:creationId xmlns:a16="http://schemas.microsoft.com/office/drawing/2014/main" id="{968056C4-1397-490F-A1B6-19791D79E30B}"/>
                      </a:ext>
                    </a:extLst>
                  </p:cNvPr>
                  <p:cNvSpPr>
                    <a:spLocks noChangeArrowheads="1"/>
                  </p:cNvSpPr>
                  <p:nvPr/>
                </p:nvSpPr>
                <p:spPr bwMode="auto">
                  <a:xfrm>
                    <a:off x="1038" y="2561"/>
                    <a:ext cx="3" cy="2"/>
                  </a:xfrm>
                  <a:prstGeom prst="rect">
                    <a:avLst/>
                  </a:prstGeom>
                  <a:solidFill>
                    <a:srgbClr val="2020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355" name="Forma libre 527">
                    <a:extLst>
                      <a:ext uri="{FF2B5EF4-FFF2-40B4-BE49-F238E27FC236}">
                        <a16:creationId xmlns:a16="http://schemas.microsoft.com/office/drawing/2014/main" id="{39A27112-AA62-44BD-9B39-91F766210644}"/>
                      </a:ext>
                    </a:extLst>
                  </p:cNvPr>
                  <p:cNvSpPr>
                    <a:spLocks/>
                  </p:cNvSpPr>
                  <p:nvPr/>
                </p:nvSpPr>
                <p:spPr bwMode="auto">
                  <a:xfrm>
                    <a:off x="1042" y="2557"/>
                    <a:ext cx="16" cy="6"/>
                  </a:xfrm>
                  <a:custGeom>
                    <a:avLst/>
                    <a:gdLst>
                      <a:gd name="T0" fmla="*/ 1 w 32"/>
                      <a:gd name="T1" fmla="*/ 0 h 10"/>
                      <a:gd name="T2" fmla="*/ 1 w 32"/>
                      <a:gd name="T3" fmla="*/ 0 h 10"/>
                      <a:gd name="T4" fmla="*/ 1 w 32"/>
                      <a:gd name="T5" fmla="*/ 1 h 10"/>
                      <a:gd name="T6" fmla="*/ 0 w 32"/>
                      <a:gd name="T7" fmla="*/ 1 h 10"/>
                      <a:gd name="T8" fmla="*/ 1 w 32"/>
                      <a:gd name="T9" fmla="*/ 0 h 10"/>
                      <a:gd name="T10" fmla="*/ 0 60000 65536"/>
                      <a:gd name="T11" fmla="*/ 0 60000 65536"/>
                      <a:gd name="T12" fmla="*/ 0 60000 65536"/>
                      <a:gd name="T13" fmla="*/ 0 60000 65536"/>
                      <a:gd name="T14" fmla="*/ 0 60000 65536"/>
                      <a:gd name="T15" fmla="*/ 0 w 32"/>
                      <a:gd name="T16" fmla="*/ 0 h 10"/>
                      <a:gd name="T17" fmla="*/ 32 w 32"/>
                      <a:gd name="T18" fmla="*/ 10 h 10"/>
                    </a:gdLst>
                    <a:ahLst/>
                    <a:cxnLst>
                      <a:cxn ang="T10">
                        <a:pos x="T0" y="T1"/>
                      </a:cxn>
                      <a:cxn ang="T11">
                        <a:pos x="T2" y="T3"/>
                      </a:cxn>
                      <a:cxn ang="T12">
                        <a:pos x="T4" y="T5"/>
                      </a:cxn>
                      <a:cxn ang="T13">
                        <a:pos x="T6" y="T7"/>
                      </a:cxn>
                      <a:cxn ang="T14">
                        <a:pos x="T8" y="T9"/>
                      </a:cxn>
                    </a:cxnLst>
                    <a:rect l="T15" t="T16" r="T17" b="T18"/>
                    <a:pathLst>
                      <a:path w="32" h="10">
                        <a:moveTo>
                          <a:pt x="6" y="0"/>
                        </a:moveTo>
                        <a:lnTo>
                          <a:pt x="25" y="0"/>
                        </a:lnTo>
                        <a:lnTo>
                          <a:pt x="32" y="10"/>
                        </a:lnTo>
                        <a:lnTo>
                          <a:pt x="0" y="10"/>
                        </a:lnTo>
                        <a:lnTo>
                          <a:pt x="6"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356" name="Rectángulo 528">
                    <a:extLst>
                      <a:ext uri="{FF2B5EF4-FFF2-40B4-BE49-F238E27FC236}">
                        <a16:creationId xmlns:a16="http://schemas.microsoft.com/office/drawing/2014/main" id="{FF670C1A-F61E-4C1E-BDB2-1B0DAAD93EE4}"/>
                      </a:ext>
                    </a:extLst>
                  </p:cNvPr>
                  <p:cNvSpPr>
                    <a:spLocks noChangeArrowheads="1"/>
                  </p:cNvSpPr>
                  <p:nvPr/>
                </p:nvSpPr>
                <p:spPr bwMode="auto">
                  <a:xfrm>
                    <a:off x="1059" y="2559"/>
                    <a:ext cx="4" cy="4"/>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nvGrpSpPr>
                  <p:cNvPr id="37357" name="Grupo 529">
                    <a:extLst>
                      <a:ext uri="{FF2B5EF4-FFF2-40B4-BE49-F238E27FC236}">
                        <a16:creationId xmlns:a16="http://schemas.microsoft.com/office/drawing/2014/main" id="{392D5D7F-7759-4DD3-BCC3-61451A64C613}"/>
                      </a:ext>
                    </a:extLst>
                  </p:cNvPr>
                  <p:cNvGrpSpPr>
                    <a:grpSpLocks/>
                  </p:cNvGrpSpPr>
                  <p:nvPr/>
                </p:nvGrpSpPr>
                <p:grpSpPr bwMode="auto">
                  <a:xfrm>
                    <a:off x="1060" y="2533"/>
                    <a:ext cx="12" cy="4"/>
                    <a:chOff x="1060" y="2533"/>
                    <a:chExt cx="12" cy="4"/>
                  </a:xfrm>
                </p:grpSpPr>
                <p:sp>
                  <p:nvSpPr>
                    <p:cNvPr id="37361" name="Elipse 530">
                      <a:extLst>
                        <a:ext uri="{FF2B5EF4-FFF2-40B4-BE49-F238E27FC236}">
                          <a16:creationId xmlns:a16="http://schemas.microsoft.com/office/drawing/2014/main" id="{0BBA2F3A-C040-4201-A523-769FC9B939D1}"/>
                        </a:ext>
                      </a:extLst>
                    </p:cNvPr>
                    <p:cNvSpPr>
                      <a:spLocks noChangeArrowheads="1"/>
                    </p:cNvSpPr>
                    <p:nvPr/>
                  </p:nvSpPr>
                  <p:spPr bwMode="auto">
                    <a:xfrm>
                      <a:off x="1060" y="2533"/>
                      <a:ext cx="6" cy="4"/>
                    </a:xfrm>
                    <a:prstGeom prst="ellipse">
                      <a:avLst/>
                    </a:prstGeom>
                    <a:solidFill>
                      <a:srgbClr val="202020"/>
                    </a:solidFill>
                    <a:ln w="1588">
                      <a:solidFill>
                        <a:srgbClr val="20202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362" name="Forma libre 531">
                      <a:extLst>
                        <a:ext uri="{FF2B5EF4-FFF2-40B4-BE49-F238E27FC236}">
                          <a16:creationId xmlns:a16="http://schemas.microsoft.com/office/drawing/2014/main" id="{E17B1085-1346-4875-91E1-6903FF92D1D6}"/>
                        </a:ext>
                      </a:extLst>
                    </p:cNvPr>
                    <p:cNvSpPr>
                      <a:spLocks/>
                    </p:cNvSpPr>
                    <p:nvPr/>
                  </p:nvSpPr>
                  <p:spPr bwMode="auto">
                    <a:xfrm>
                      <a:off x="1063" y="2534"/>
                      <a:ext cx="9" cy="3"/>
                    </a:xfrm>
                    <a:custGeom>
                      <a:avLst/>
                      <a:gdLst>
                        <a:gd name="T0" fmla="*/ 0 w 18"/>
                        <a:gd name="T1" fmla="*/ 1 h 6"/>
                        <a:gd name="T2" fmla="*/ 1 w 18"/>
                        <a:gd name="T3" fmla="*/ 0 h 6"/>
                        <a:gd name="T4" fmla="*/ 1 w 18"/>
                        <a:gd name="T5" fmla="*/ 1 h 6"/>
                        <a:gd name="T6" fmla="*/ 0 w 18"/>
                        <a:gd name="T7" fmla="*/ 1 h 6"/>
                        <a:gd name="T8" fmla="*/ 0 w 18"/>
                        <a:gd name="T9" fmla="*/ 1 h 6"/>
                        <a:gd name="T10" fmla="*/ 0 60000 65536"/>
                        <a:gd name="T11" fmla="*/ 0 60000 65536"/>
                        <a:gd name="T12" fmla="*/ 0 60000 65536"/>
                        <a:gd name="T13" fmla="*/ 0 60000 65536"/>
                        <a:gd name="T14" fmla="*/ 0 60000 65536"/>
                        <a:gd name="T15" fmla="*/ 0 w 18"/>
                        <a:gd name="T16" fmla="*/ 0 h 6"/>
                        <a:gd name="T17" fmla="*/ 18 w 18"/>
                        <a:gd name="T18" fmla="*/ 6 h 6"/>
                      </a:gdLst>
                      <a:ahLst/>
                      <a:cxnLst>
                        <a:cxn ang="T10">
                          <a:pos x="T0" y="T1"/>
                        </a:cxn>
                        <a:cxn ang="T11">
                          <a:pos x="T2" y="T3"/>
                        </a:cxn>
                        <a:cxn ang="T12">
                          <a:pos x="T4" y="T5"/>
                        </a:cxn>
                        <a:cxn ang="T13">
                          <a:pos x="T6" y="T7"/>
                        </a:cxn>
                        <a:cxn ang="T14">
                          <a:pos x="T8" y="T9"/>
                        </a:cxn>
                      </a:cxnLst>
                      <a:rect l="T15" t="T16" r="T17" b="T18"/>
                      <a:pathLst>
                        <a:path w="18" h="6">
                          <a:moveTo>
                            <a:pt x="0" y="3"/>
                          </a:moveTo>
                          <a:lnTo>
                            <a:pt x="18" y="0"/>
                          </a:lnTo>
                          <a:lnTo>
                            <a:pt x="18" y="3"/>
                          </a:lnTo>
                          <a:lnTo>
                            <a:pt x="0" y="6"/>
                          </a:lnTo>
                          <a:lnTo>
                            <a:pt x="0" y="3"/>
                          </a:lnTo>
                          <a:close/>
                        </a:path>
                      </a:pathLst>
                    </a:custGeom>
                    <a:solidFill>
                      <a:srgbClr val="202020"/>
                    </a:solidFill>
                    <a:ln w="1588">
                      <a:solidFill>
                        <a:srgbClr val="202020"/>
                      </a:solidFill>
                      <a:round/>
                      <a:headEnd/>
                      <a:tailEnd/>
                    </a:ln>
                  </p:spPr>
                  <p:txBody>
                    <a:bodyPr/>
                    <a:lstStyle/>
                    <a:p>
                      <a:endParaRPr lang="es-AR" sz="1662"/>
                    </a:p>
                  </p:txBody>
                </p:sp>
              </p:grpSp>
              <p:grpSp>
                <p:nvGrpSpPr>
                  <p:cNvPr id="37358" name="Grupo 532">
                    <a:extLst>
                      <a:ext uri="{FF2B5EF4-FFF2-40B4-BE49-F238E27FC236}">
                        <a16:creationId xmlns:a16="http://schemas.microsoft.com/office/drawing/2014/main" id="{2258DA89-2ADC-46A5-8B86-2107F49AC8C0}"/>
                      </a:ext>
                    </a:extLst>
                  </p:cNvPr>
                  <p:cNvGrpSpPr>
                    <a:grpSpLocks/>
                  </p:cNvGrpSpPr>
                  <p:nvPr/>
                </p:nvGrpSpPr>
                <p:grpSpPr bwMode="auto">
                  <a:xfrm>
                    <a:off x="1061" y="2533"/>
                    <a:ext cx="11" cy="4"/>
                    <a:chOff x="1061" y="2533"/>
                    <a:chExt cx="11" cy="4"/>
                  </a:xfrm>
                </p:grpSpPr>
                <p:sp>
                  <p:nvSpPr>
                    <p:cNvPr id="37359" name="Elipse 533">
                      <a:extLst>
                        <a:ext uri="{FF2B5EF4-FFF2-40B4-BE49-F238E27FC236}">
                          <a16:creationId xmlns:a16="http://schemas.microsoft.com/office/drawing/2014/main" id="{975A9AC1-F3A7-42AD-8DDE-FA0F1C9A55AF}"/>
                        </a:ext>
                      </a:extLst>
                    </p:cNvPr>
                    <p:cNvSpPr>
                      <a:spLocks noChangeArrowheads="1"/>
                    </p:cNvSpPr>
                    <p:nvPr/>
                  </p:nvSpPr>
                  <p:spPr bwMode="auto">
                    <a:xfrm>
                      <a:off x="1061" y="2533"/>
                      <a:ext cx="5" cy="4"/>
                    </a:xfrm>
                    <a:prstGeom prst="ellipse">
                      <a:avLst/>
                    </a:pr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360" name="Forma libre 534">
                      <a:extLst>
                        <a:ext uri="{FF2B5EF4-FFF2-40B4-BE49-F238E27FC236}">
                          <a16:creationId xmlns:a16="http://schemas.microsoft.com/office/drawing/2014/main" id="{5D2BEE74-2004-4C5D-998B-72268E2EE704}"/>
                        </a:ext>
                      </a:extLst>
                    </p:cNvPr>
                    <p:cNvSpPr>
                      <a:spLocks/>
                    </p:cNvSpPr>
                    <p:nvPr/>
                  </p:nvSpPr>
                  <p:spPr bwMode="auto">
                    <a:xfrm>
                      <a:off x="1063" y="2533"/>
                      <a:ext cx="9" cy="3"/>
                    </a:xfrm>
                    <a:custGeom>
                      <a:avLst/>
                      <a:gdLst>
                        <a:gd name="T0" fmla="*/ 0 w 18"/>
                        <a:gd name="T1" fmla="*/ 1 h 6"/>
                        <a:gd name="T2" fmla="*/ 1 w 18"/>
                        <a:gd name="T3" fmla="*/ 0 h 6"/>
                        <a:gd name="T4" fmla="*/ 1 w 18"/>
                        <a:gd name="T5" fmla="*/ 1 h 6"/>
                        <a:gd name="T6" fmla="*/ 0 w 18"/>
                        <a:gd name="T7" fmla="*/ 1 h 6"/>
                        <a:gd name="T8" fmla="*/ 0 w 18"/>
                        <a:gd name="T9" fmla="*/ 1 h 6"/>
                        <a:gd name="T10" fmla="*/ 0 60000 65536"/>
                        <a:gd name="T11" fmla="*/ 0 60000 65536"/>
                        <a:gd name="T12" fmla="*/ 0 60000 65536"/>
                        <a:gd name="T13" fmla="*/ 0 60000 65536"/>
                        <a:gd name="T14" fmla="*/ 0 60000 65536"/>
                        <a:gd name="T15" fmla="*/ 0 w 18"/>
                        <a:gd name="T16" fmla="*/ 0 h 6"/>
                        <a:gd name="T17" fmla="*/ 18 w 18"/>
                        <a:gd name="T18" fmla="*/ 6 h 6"/>
                      </a:gdLst>
                      <a:ahLst/>
                      <a:cxnLst>
                        <a:cxn ang="T10">
                          <a:pos x="T0" y="T1"/>
                        </a:cxn>
                        <a:cxn ang="T11">
                          <a:pos x="T2" y="T3"/>
                        </a:cxn>
                        <a:cxn ang="T12">
                          <a:pos x="T4" y="T5"/>
                        </a:cxn>
                        <a:cxn ang="T13">
                          <a:pos x="T6" y="T7"/>
                        </a:cxn>
                        <a:cxn ang="T14">
                          <a:pos x="T8" y="T9"/>
                        </a:cxn>
                      </a:cxnLst>
                      <a:rect l="T15" t="T16" r="T17" b="T18"/>
                      <a:pathLst>
                        <a:path w="18" h="6">
                          <a:moveTo>
                            <a:pt x="0" y="3"/>
                          </a:moveTo>
                          <a:lnTo>
                            <a:pt x="18" y="0"/>
                          </a:lnTo>
                          <a:lnTo>
                            <a:pt x="18" y="3"/>
                          </a:lnTo>
                          <a:lnTo>
                            <a:pt x="0" y="6"/>
                          </a:lnTo>
                          <a:lnTo>
                            <a:pt x="0" y="3"/>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grpSp>
            </p:grpSp>
          </p:grpSp>
          <p:grpSp>
            <p:nvGrpSpPr>
              <p:cNvPr id="37306" name="Grupo 535">
                <a:extLst>
                  <a:ext uri="{FF2B5EF4-FFF2-40B4-BE49-F238E27FC236}">
                    <a16:creationId xmlns:a16="http://schemas.microsoft.com/office/drawing/2014/main" id="{70BD3566-9EDB-4926-9C32-DA16602CC222}"/>
                  </a:ext>
                </a:extLst>
              </p:cNvPr>
              <p:cNvGrpSpPr>
                <a:grpSpLocks/>
              </p:cNvGrpSpPr>
              <p:nvPr/>
            </p:nvGrpSpPr>
            <p:grpSpPr bwMode="auto">
              <a:xfrm>
                <a:off x="1018" y="2487"/>
                <a:ext cx="65" cy="7"/>
                <a:chOff x="1018" y="2487"/>
                <a:chExt cx="65" cy="7"/>
              </a:xfrm>
            </p:grpSpPr>
            <p:grpSp>
              <p:nvGrpSpPr>
                <p:cNvPr id="37307" name="Grupo 536">
                  <a:extLst>
                    <a:ext uri="{FF2B5EF4-FFF2-40B4-BE49-F238E27FC236}">
                      <a16:creationId xmlns:a16="http://schemas.microsoft.com/office/drawing/2014/main" id="{CA171AEB-B5A9-4935-9352-2BC1F9B06F94}"/>
                    </a:ext>
                  </a:extLst>
                </p:cNvPr>
                <p:cNvGrpSpPr>
                  <a:grpSpLocks/>
                </p:cNvGrpSpPr>
                <p:nvPr/>
              </p:nvGrpSpPr>
              <p:grpSpPr bwMode="auto">
                <a:xfrm>
                  <a:off x="1025" y="2488"/>
                  <a:ext cx="50" cy="6"/>
                  <a:chOff x="1025" y="2488"/>
                  <a:chExt cx="50" cy="6"/>
                </a:xfrm>
              </p:grpSpPr>
              <p:sp>
                <p:nvSpPr>
                  <p:cNvPr id="37309" name="Rectángulo 537">
                    <a:extLst>
                      <a:ext uri="{FF2B5EF4-FFF2-40B4-BE49-F238E27FC236}">
                        <a16:creationId xmlns:a16="http://schemas.microsoft.com/office/drawing/2014/main" id="{31977A47-4FE6-4E75-8018-A434124DEA56}"/>
                      </a:ext>
                    </a:extLst>
                  </p:cNvPr>
                  <p:cNvSpPr>
                    <a:spLocks noChangeArrowheads="1"/>
                  </p:cNvSpPr>
                  <p:nvPr/>
                </p:nvSpPr>
                <p:spPr bwMode="auto">
                  <a:xfrm>
                    <a:off x="1025" y="2488"/>
                    <a:ext cx="1" cy="6"/>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310" name="Rectángulo 538">
                    <a:extLst>
                      <a:ext uri="{FF2B5EF4-FFF2-40B4-BE49-F238E27FC236}">
                        <a16:creationId xmlns:a16="http://schemas.microsoft.com/office/drawing/2014/main" id="{2825CF77-E4E2-436D-8406-F4712B5FB6A4}"/>
                      </a:ext>
                    </a:extLst>
                  </p:cNvPr>
                  <p:cNvSpPr>
                    <a:spLocks noChangeArrowheads="1"/>
                  </p:cNvSpPr>
                  <p:nvPr/>
                </p:nvSpPr>
                <p:spPr bwMode="auto">
                  <a:xfrm>
                    <a:off x="1026" y="2488"/>
                    <a:ext cx="3" cy="6"/>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311" name="Rectángulo 539">
                    <a:extLst>
                      <a:ext uri="{FF2B5EF4-FFF2-40B4-BE49-F238E27FC236}">
                        <a16:creationId xmlns:a16="http://schemas.microsoft.com/office/drawing/2014/main" id="{DD60C07D-311D-48E4-81DF-6AAD2FFCF08B}"/>
                      </a:ext>
                    </a:extLst>
                  </p:cNvPr>
                  <p:cNvSpPr>
                    <a:spLocks noChangeArrowheads="1"/>
                  </p:cNvSpPr>
                  <p:nvPr/>
                </p:nvSpPr>
                <p:spPr bwMode="auto">
                  <a:xfrm>
                    <a:off x="1029" y="2488"/>
                    <a:ext cx="1" cy="6"/>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312" name="Rectángulo 540">
                    <a:extLst>
                      <a:ext uri="{FF2B5EF4-FFF2-40B4-BE49-F238E27FC236}">
                        <a16:creationId xmlns:a16="http://schemas.microsoft.com/office/drawing/2014/main" id="{963323CE-73B5-4034-8EC1-F49FF0F73E2A}"/>
                      </a:ext>
                    </a:extLst>
                  </p:cNvPr>
                  <p:cNvSpPr>
                    <a:spLocks noChangeArrowheads="1"/>
                  </p:cNvSpPr>
                  <p:nvPr/>
                </p:nvSpPr>
                <p:spPr bwMode="auto">
                  <a:xfrm>
                    <a:off x="1030" y="2488"/>
                    <a:ext cx="2" cy="6"/>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nvGrpSpPr>
                  <p:cNvPr id="37313" name="Grupo 541">
                    <a:extLst>
                      <a:ext uri="{FF2B5EF4-FFF2-40B4-BE49-F238E27FC236}">
                        <a16:creationId xmlns:a16="http://schemas.microsoft.com/office/drawing/2014/main" id="{DE55659D-0483-4F3B-9713-65488E427EC3}"/>
                      </a:ext>
                    </a:extLst>
                  </p:cNvPr>
                  <p:cNvGrpSpPr>
                    <a:grpSpLocks/>
                  </p:cNvGrpSpPr>
                  <p:nvPr/>
                </p:nvGrpSpPr>
                <p:grpSpPr bwMode="auto">
                  <a:xfrm>
                    <a:off x="1032" y="2488"/>
                    <a:ext cx="7" cy="6"/>
                    <a:chOff x="1032" y="2488"/>
                    <a:chExt cx="7" cy="6"/>
                  </a:xfrm>
                </p:grpSpPr>
                <p:sp>
                  <p:nvSpPr>
                    <p:cNvPr id="37342" name="Rectángulo 542">
                      <a:extLst>
                        <a:ext uri="{FF2B5EF4-FFF2-40B4-BE49-F238E27FC236}">
                          <a16:creationId xmlns:a16="http://schemas.microsoft.com/office/drawing/2014/main" id="{A0D7BE57-4CE4-4D4E-B0BB-18F8AD47315A}"/>
                        </a:ext>
                      </a:extLst>
                    </p:cNvPr>
                    <p:cNvSpPr>
                      <a:spLocks noChangeArrowheads="1"/>
                    </p:cNvSpPr>
                    <p:nvPr/>
                  </p:nvSpPr>
                  <p:spPr bwMode="auto">
                    <a:xfrm>
                      <a:off x="1032" y="2488"/>
                      <a:ext cx="2" cy="6"/>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343" name="Rectángulo 543">
                      <a:extLst>
                        <a:ext uri="{FF2B5EF4-FFF2-40B4-BE49-F238E27FC236}">
                          <a16:creationId xmlns:a16="http://schemas.microsoft.com/office/drawing/2014/main" id="{A04AB4AF-2ECF-445D-BC4E-CD61B298BD7C}"/>
                        </a:ext>
                      </a:extLst>
                    </p:cNvPr>
                    <p:cNvSpPr>
                      <a:spLocks noChangeArrowheads="1"/>
                    </p:cNvSpPr>
                    <p:nvPr/>
                  </p:nvSpPr>
                  <p:spPr bwMode="auto">
                    <a:xfrm>
                      <a:off x="1034" y="2488"/>
                      <a:ext cx="1" cy="6"/>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344" name="Rectángulo 544">
                      <a:extLst>
                        <a:ext uri="{FF2B5EF4-FFF2-40B4-BE49-F238E27FC236}">
                          <a16:creationId xmlns:a16="http://schemas.microsoft.com/office/drawing/2014/main" id="{2DB92520-FC49-4EFF-AA69-1FFDD26C1A4A}"/>
                        </a:ext>
                      </a:extLst>
                    </p:cNvPr>
                    <p:cNvSpPr>
                      <a:spLocks noChangeArrowheads="1"/>
                    </p:cNvSpPr>
                    <p:nvPr/>
                  </p:nvSpPr>
                  <p:spPr bwMode="auto">
                    <a:xfrm>
                      <a:off x="1035" y="2488"/>
                      <a:ext cx="2" cy="6"/>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345" name="Rectángulo 545">
                      <a:extLst>
                        <a:ext uri="{FF2B5EF4-FFF2-40B4-BE49-F238E27FC236}">
                          <a16:creationId xmlns:a16="http://schemas.microsoft.com/office/drawing/2014/main" id="{68B1856E-9EFF-4519-B42C-AA1DA7B5B1B3}"/>
                        </a:ext>
                      </a:extLst>
                    </p:cNvPr>
                    <p:cNvSpPr>
                      <a:spLocks noChangeArrowheads="1"/>
                    </p:cNvSpPr>
                    <p:nvPr/>
                  </p:nvSpPr>
                  <p:spPr bwMode="auto">
                    <a:xfrm>
                      <a:off x="1037" y="2488"/>
                      <a:ext cx="2" cy="6"/>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7314" name="Grupo 546">
                    <a:extLst>
                      <a:ext uri="{FF2B5EF4-FFF2-40B4-BE49-F238E27FC236}">
                        <a16:creationId xmlns:a16="http://schemas.microsoft.com/office/drawing/2014/main" id="{955B7756-5B15-4A24-AB03-8B0A96CB5D0E}"/>
                      </a:ext>
                    </a:extLst>
                  </p:cNvPr>
                  <p:cNvGrpSpPr>
                    <a:grpSpLocks/>
                  </p:cNvGrpSpPr>
                  <p:nvPr/>
                </p:nvGrpSpPr>
                <p:grpSpPr bwMode="auto">
                  <a:xfrm>
                    <a:off x="1039" y="2488"/>
                    <a:ext cx="13" cy="6"/>
                    <a:chOff x="1039" y="2488"/>
                    <a:chExt cx="13" cy="6"/>
                  </a:xfrm>
                </p:grpSpPr>
                <p:grpSp>
                  <p:nvGrpSpPr>
                    <p:cNvPr id="37332" name="Grupo 547">
                      <a:extLst>
                        <a:ext uri="{FF2B5EF4-FFF2-40B4-BE49-F238E27FC236}">
                          <a16:creationId xmlns:a16="http://schemas.microsoft.com/office/drawing/2014/main" id="{001D22DE-0B1E-4E47-9EEC-9908602AF42C}"/>
                        </a:ext>
                      </a:extLst>
                    </p:cNvPr>
                    <p:cNvGrpSpPr>
                      <a:grpSpLocks/>
                    </p:cNvGrpSpPr>
                    <p:nvPr/>
                  </p:nvGrpSpPr>
                  <p:grpSpPr bwMode="auto">
                    <a:xfrm>
                      <a:off x="1039" y="2488"/>
                      <a:ext cx="7" cy="6"/>
                      <a:chOff x="1039" y="2488"/>
                      <a:chExt cx="7" cy="6"/>
                    </a:xfrm>
                  </p:grpSpPr>
                  <p:sp>
                    <p:nvSpPr>
                      <p:cNvPr id="37338" name="Rectángulo 548">
                        <a:extLst>
                          <a:ext uri="{FF2B5EF4-FFF2-40B4-BE49-F238E27FC236}">
                            <a16:creationId xmlns:a16="http://schemas.microsoft.com/office/drawing/2014/main" id="{236BDA32-4AC0-4045-A722-80C2B1C412C3}"/>
                          </a:ext>
                        </a:extLst>
                      </p:cNvPr>
                      <p:cNvSpPr>
                        <a:spLocks noChangeArrowheads="1"/>
                      </p:cNvSpPr>
                      <p:nvPr/>
                    </p:nvSpPr>
                    <p:spPr bwMode="auto">
                      <a:xfrm>
                        <a:off x="1039" y="2488"/>
                        <a:ext cx="2" cy="6"/>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339" name="Rectángulo 549">
                        <a:extLst>
                          <a:ext uri="{FF2B5EF4-FFF2-40B4-BE49-F238E27FC236}">
                            <a16:creationId xmlns:a16="http://schemas.microsoft.com/office/drawing/2014/main" id="{F358C4A1-8DA7-4FC0-BA14-27BD5CD54D55}"/>
                          </a:ext>
                        </a:extLst>
                      </p:cNvPr>
                      <p:cNvSpPr>
                        <a:spLocks noChangeArrowheads="1"/>
                      </p:cNvSpPr>
                      <p:nvPr/>
                    </p:nvSpPr>
                    <p:spPr bwMode="auto">
                      <a:xfrm>
                        <a:off x="1041" y="2488"/>
                        <a:ext cx="1" cy="6"/>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340" name="Rectángulo 550">
                        <a:extLst>
                          <a:ext uri="{FF2B5EF4-FFF2-40B4-BE49-F238E27FC236}">
                            <a16:creationId xmlns:a16="http://schemas.microsoft.com/office/drawing/2014/main" id="{0BD3C5AB-E31D-43FE-80D3-9F65F8BD8EF7}"/>
                          </a:ext>
                        </a:extLst>
                      </p:cNvPr>
                      <p:cNvSpPr>
                        <a:spLocks noChangeArrowheads="1"/>
                      </p:cNvSpPr>
                      <p:nvPr/>
                    </p:nvSpPr>
                    <p:spPr bwMode="auto">
                      <a:xfrm>
                        <a:off x="1042" y="2488"/>
                        <a:ext cx="1" cy="6"/>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341" name="Rectángulo 551">
                        <a:extLst>
                          <a:ext uri="{FF2B5EF4-FFF2-40B4-BE49-F238E27FC236}">
                            <a16:creationId xmlns:a16="http://schemas.microsoft.com/office/drawing/2014/main" id="{D0C747FD-0BD8-42B2-BBE4-2128F9BA14AF}"/>
                          </a:ext>
                        </a:extLst>
                      </p:cNvPr>
                      <p:cNvSpPr>
                        <a:spLocks noChangeArrowheads="1"/>
                      </p:cNvSpPr>
                      <p:nvPr/>
                    </p:nvSpPr>
                    <p:spPr bwMode="auto">
                      <a:xfrm>
                        <a:off x="1043" y="2488"/>
                        <a:ext cx="3" cy="6"/>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7333" name="Grupo 552">
                      <a:extLst>
                        <a:ext uri="{FF2B5EF4-FFF2-40B4-BE49-F238E27FC236}">
                          <a16:creationId xmlns:a16="http://schemas.microsoft.com/office/drawing/2014/main" id="{5348AA01-938A-433B-B5C4-10B69ED3B480}"/>
                        </a:ext>
                      </a:extLst>
                    </p:cNvPr>
                    <p:cNvGrpSpPr>
                      <a:grpSpLocks/>
                    </p:cNvGrpSpPr>
                    <p:nvPr/>
                  </p:nvGrpSpPr>
                  <p:grpSpPr bwMode="auto">
                    <a:xfrm>
                      <a:off x="1046" y="2488"/>
                      <a:ext cx="6" cy="6"/>
                      <a:chOff x="1046" y="2488"/>
                      <a:chExt cx="6" cy="6"/>
                    </a:xfrm>
                  </p:grpSpPr>
                  <p:sp>
                    <p:nvSpPr>
                      <p:cNvPr id="37334" name="Rectángulo 553">
                        <a:extLst>
                          <a:ext uri="{FF2B5EF4-FFF2-40B4-BE49-F238E27FC236}">
                            <a16:creationId xmlns:a16="http://schemas.microsoft.com/office/drawing/2014/main" id="{73200837-3BDE-4F1D-88B0-7322581C54BC}"/>
                          </a:ext>
                        </a:extLst>
                      </p:cNvPr>
                      <p:cNvSpPr>
                        <a:spLocks noChangeArrowheads="1"/>
                      </p:cNvSpPr>
                      <p:nvPr/>
                    </p:nvSpPr>
                    <p:spPr bwMode="auto">
                      <a:xfrm>
                        <a:off x="1046" y="2488"/>
                        <a:ext cx="1" cy="6"/>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335" name="Rectángulo 554">
                        <a:extLst>
                          <a:ext uri="{FF2B5EF4-FFF2-40B4-BE49-F238E27FC236}">
                            <a16:creationId xmlns:a16="http://schemas.microsoft.com/office/drawing/2014/main" id="{E66E7DC5-A6BD-4D2A-97E0-05DDEC0D0D61}"/>
                          </a:ext>
                        </a:extLst>
                      </p:cNvPr>
                      <p:cNvSpPr>
                        <a:spLocks noChangeArrowheads="1"/>
                      </p:cNvSpPr>
                      <p:nvPr/>
                    </p:nvSpPr>
                    <p:spPr bwMode="auto">
                      <a:xfrm>
                        <a:off x="1047" y="2488"/>
                        <a:ext cx="2" cy="6"/>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336" name="Rectángulo 555">
                        <a:extLst>
                          <a:ext uri="{FF2B5EF4-FFF2-40B4-BE49-F238E27FC236}">
                            <a16:creationId xmlns:a16="http://schemas.microsoft.com/office/drawing/2014/main" id="{450A95E8-2173-4830-B625-33690720E765}"/>
                          </a:ext>
                        </a:extLst>
                      </p:cNvPr>
                      <p:cNvSpPr>
                        <a:spLocks noChangeArrowheads="1"/>
                      </p:cNvSpPr>
                      <p:nvPr/>
                    </p:nvSpPr>
                    <p:spPr bwMode="auto">
                      <a:xfrm>
                        <a:off x="1049" y="2488"/>
                        <a:ext cx="2" cy="6"/>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337" name="Rectángulo 556">
                        <a:extLst>
                          <a:ext uri="{FF2B5EF4-FFF2-40B4-BE49-F238E27FC236}">
                            <a16:creationId xmlns:a16="http://schemas.microsoft.com/office/drawing/2014/main" id="{78E4C611-6C58-4579-BC79-1F5C4400C98F}"/>
                          </a:ext>
                        </a:extLst>
                      </p:cNvPr>
                      <p:cNvSpPr>
                        <a:spLocks noChangeArrowheads="1"/>
                      </p:cNvSpPr>
                      <p:nvPr/>
                    </p:nvSpPr>
                    <p:spPr bwMode="auto">
                      <a:xfrm>
                        <a:off x="1051" y="2488"/>
                        <a:ext cx="1" cy="6"/>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grpSp>
                <p:nvGrpSpPr>
                  <p:cNvPr id="37315" name="Grupo 557">
                    <a:extLst>
                      <a:ext uri="{FF2B5EF4-FFF2-40B4-BE49-F238E27FC236}">
                        <a16:creationId xmlns:a16="http://schemas.microsoft.com/office/drawing/2014/main" id="{8342F84D-279F-475F-90C8-282ECA8EC33D}"/>
                      </a:ext>
                    </a:extLst>
                  </p:cNvPr>
                  <p:cNvGrpSpPr>
                    <a:grpSpLocks/>
                  </p:cNvGrpSpPr>
                  <p:nvPr/>
                </p:nvGrpSpPr>
                <p:grpSpPr bwMode="auto">
                  <a:xfrm>
                    <a:off x="1052" y="2488"/>
                    <a:ext cx="14" cy="6"/>
                    <a:chOff x="1052" y="2488"/>
                    <a:chExt cx="14" cy="6"/>
                  </a:xfrm>
                </p:grpSpPr>
                <p:grpSp>
                  <p:nvGrpSpPr>
                    <p:cNvPr id="37322" name="Grupo 558">
                      <a:extLst>
                        <a:ext uri="{FF2B5EF4-FFF2-40B4-BE49-F238E27FC236}">
                          <a16:creationId xmlns:a16="http://schemas.microsoft.com/office/drawing/2014/main" id="{D436D208-A33D-4764-A856-9BD5895F68C8}"/>
                        </a:ext>
                      </a:extLst>
                    </p:cNvPr>
                    <p:cNvGrpSpPr>
                      <a:grpSpLocks/>
                    </p:cNvGrpSpPr>
                    <p:nvPr/>
                  </p:nvGrpSpPr>
                  <p:grpSpPr bwMode="auto">
                    <a:xfrm>
                      <a:off x="1052" y="2488"/>
                      <a:ext cx="7" cy="6"/>
                      <a:chOff x="1052" y="2488"/>
                      <a:chExt cx="7" cy="6"/>
                    </a:xfrm>
                  </p:grpSpPr>
                  <p:sp>
                    <p:nvSpPr>
                      <p:cNvPr id="37328" name="Rectángulo 559">
                        <a:extLst>
                          <a:ext uri="{FF2B5EF4-FFF2-40B4-BE49-F238E27FC236}">
                            <a16:creationId xmlns:a16="http://schemas.microsoft.com/office/drawing/2014/main" id="{0A8769FE-74AC-44AC-B935-B23D64F76EAA}"/>
                          </a:ext>
                        </a:extLst>
                      </p:cNvPr>
                      <p:cNvSpPr>
                        <a:spLocks noChangeArrowheads="1"/>
                      </p:cNvSpPr>
                      <p:nvPr/>
                    </p:nvSpPr>
                    <p:spPr bwMode="auto">
                      <a:xfrm>
                        <a:off x="1052" y="2488"/>
                        <a:ext cx="2" cy="6"/>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329" name="Rectángulo 560">
                        <a:extLst>
                          <a:ext uri="{FF2B5EF4-FFF2-40B4-BE49-F238E27FC236}">
                            <a16:creationId xmlns:a16="http://schemas.microsoft.com/office/drawing/2014/main" id="{15258ACD-9184-4C3A-AF54-FBC6CB1FA157}"/>
                          </a:ext>
                        </a:extLst>
                      </p:cNvPr>
                      <p:cNvSpPr>
                        <a:spLocks noChangeArrowheads="1"/>
                      </p:cNvSpPr>
                      <p:nvPr/>
                    </p:nvSpPr>
                    <p:spPr bwMode="auto">
                      <a:xfrm>
                        <a:off x="1054" y="2488"/>
                        <a:ext cx="2" cy="6"/>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330" name="Rectángulo 561">
                        <a:extLst>
                          <a:ext uri="{FF2B5EF4-FFF2-40B4-BE49-F238E27FC236}">
                            <a16:creationId xmlns:a16="http://schemas.microsoft.com/office/drawing/2014/main" id="{91CACC4F-94A2-45F6-B460-0F003C1FBFF1}"/>
                          </a:ext>
                        </a:extLst>
                      </p:cNvPr>
                      <p:cNvSpPr>
                        <a:spLocks noChangeArrowheads="1"/>
                      </p:cNvSpPr>
                      <p:nvPr/>
                    </p:nvSpPr>
                    <p:spPr bwMode="auto">
                      <a:xfrm>
                        <a:off x="1056" y="2488"/>
                        <a:ext cx="1" cy="6"/>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331" name="Rectángulo 562">
                        <a:extLst>
                          <a:ext uri="{FF2B5EF4-FFF2-40B4-BE49-F238E27FC236}">
                            <a16:creationId xmlns:a16="http://schemas.microsoft.com/office/drawing/2014/main" id="{7B3DB390-8D20-4C14-B014-53AAB1AF7EAA}"/>
                          </a:ext>
                        </a:extLst>
                      </p:cNvPr>
                      <p:cNvSpPr>
                        <a:spLocks noChangeArrowheads="1"/>
                      </p:cNvSpPr>
                      <p:nvPr/>
                    </p:nvSpPr>
                    <p:spPr bwMode="auto">
                      <a:xfrm>
                        <a:off x="1057" y="2488"/>
                        <a:ext cx="2" cy="6"/>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7323" name="Grupo 563">
                      <a:extLst>
                        <a:ext uri="{FF2B5EF4-FFF2-40B4-BE49-F238E27FC236}">
                          <a16:creationId xmlns:a16="http://schemas.microsoft.com/office/drawing/2014/main" id="{CB30ED4A-83A0-4BC7-994D-860C9225AD59}"/>
                        </a:ext>
                      </a:extLst>
                    </p:cNvPr>
                    <p:cNvGrpSpPr>
                      <a:grpSpLocks/>
                    </p:cNvGrpSpPr>
                    <p:nvPr/>
                  </p:nvGrpSpPr>
                  <p:grpSpPr bwMode="auto">
                    <a:xfrm>
                      <a:off x="1059" y="2488"/>
                      <a:ext cx="7" cy="6"/>
                      <a:chOff x="1059" y="2488"/>
                      <a:chExt cx="7" cy="6"/>
                    </a:xfrm>
                  </p:grpSpPr>
                  <p:sp>
                    <p:nvSpPr>
                      <p:cNvPr id="37324" name="Rectángulo 564">
                        <a:extLst>
                          <a:ext uri="{FF2B5EF4-FFF2-40B4-BE49-F238E27FC236}">
                            <a16:creationId xmlns:a16="http://schemas.microsoft.com/office/drawing/2014/main" id="{4AE24C90-AD78-4C83-BEC5-D8BF0FAEFEA1}"/>
                          </a:ext>
                        </a:extLst>
                      </p:cNvPr>
                      <p:cNvSpPr>
                        <a:spLocks noChangeArrowheads="1"/>
                      </p:cNvSpPr>
                      <p:nvPr/>
                    </p:nvSpPr>
                    <p:spPr bwMode="auto">
                      <a:xfrm>
                        <a:off x="1059" y="2488"/>
                        <a:ext cx="2" cy="6"/>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325" name="Rectángulo 565">
                        <a:extLst>
                          <a:ext uri="{FF2B5EF4-FFF2-40B4-BE49-F238E27FC236}">
                            <a16:creationId xmlns:a16="http://schemas.microsoft.com/office/drawing/2014/main" id="{E5B16086-FE1C-4EBE-9AD7-3280B06062FF}"/>
                          </a:ext>
                        </a:extLst>
                      </p:cNvPr>
                      <p:cNvSpPr>
                        <a:spLocks noChangeArrowheads="1"/>
                      </p:cNvSpPr>
                      <p:nvPr/>
                    </p:nvSpPr>
                    <p:spPr bwMode="auto">
                      <a:xfrm>
                        <a:off x="1061" y="2488"/>
                        <a:ext cx="2" cy="6"/>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326" name="Rectángulo 566">
                        <a:extLst>
                          <a:ext uri="{FF2B5EF4-FFF2-40B4-BE49-F238E27FC236}">
                            <a16:creationId xmlns:a16="http://schemas.microsoft.com/office/drawing/2014/main" id="{360EA029-5367-4FAA-A660-599F5F72F478}"/>
                          </a:ext>
                        </a:extLst>
                      </p:cNvPr>
                      <p:cNvSpPr>
                        <a:spLocks noChangeArrowheads="1"/>
                      </p:cNvSpPr>
                      <p:nvPr/>
                    </p:nvSpPr>
                    <p:spPr bwMode="auto">
                      <a:xfrm>
                        <a:off x="1063" y="2488"/>
                        <a:ext cx="1" cy="6"/>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327" name="Rectángulo 567">
                        <a:extLst>
                          <a:ext uri="{FF2B5EF4-FFF2-40B4-BE49-F238E27FC236}">
                            <a16:creationId xmlns:a16="http://schemas.microsoft.com/office/drawing/2014/main" id="{E01D52CD-8CB4-4CCA-A274-BB2B4424E51F}"/>
                          </a:ext>
                        </a:extLst>
                      </p:cNvPr>
                      <p:cNvSpPr>
                        <a:spLocks noChangeArrowheads="1"/>
                      </p:cNvSpPr>
                      <p:nvPr/>
                    </p:nvSpPr>
                    <p:spPr bwMode="auto">
                      <a:xfrm>
                        <a:off x="1064" y="2488"/>
                        <a:ext cx="2" cy="6"/>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grpSp>
                <p:nvGrpSpPr>
                  <p:cNvPr id="37316" name="Grupo 568">
                    <a:extLst>
                      <a:ext uri="{FF2B5EF4-FFF2-40B4-BE49-F238E27FC236}">
                        <a16:creationId xmlns:a16="http://schemas.microsoft.com/office/drawing/2014/main" id="{5E180C23-69F9-43ED-9ED8-95D9A2AE73F8}"/>
                      </a:ext>
                    </a:extLst>
                  </p:cNvPr>
                  <p:cNvGrpSpPr>
                    <a:grpSpLocks/>
                  </p:cNvGrpSpPr>
                  <p:nvPr/>
                </p:nvGrpSpPr>
                <p:grpSpPr bwMode="auto">
                  <a:xfrm>
                    <a:off x="1066" y="2488"/>
                    <a:ext cx="7" cy="6"/>
                    <a:chOff x="1066" y="2488"/>
                    <a:chExt cx="7" cy="6"/>
                  </a:xfrm>
                </p:grpSpPr>
                <p:sp>
                  <p:nvSpPr>
                    <p:cNvPr id="37318" name="Rectángulo 569">
                      <a:extLst>
                        <a:ext uri="{FF2B5EF4-FFF2-40B4-BE49-F238E27FC236}">
                          <a16:creationId xmlns:a16="http://schemas.microsoft.com/office/drawing/2014/main" id="{06313206-19EB-46B5-BBF9-0112A3A28D74}"/>
                        </a:ext>
                      </a:extLst>
                    </p:cNvPr>
                    <p:cNvSpPr>
                      <a:spLocks noChangeArrowheads="1"/>
                    </p:cNvSpPr>
                    <p:nvPr/>
                  </p:nvSpPr>
                  <p:spPr bwMode="auto">
                    <a:xfrm>
                      <a:off x="1066" y="2488"/>
                      <a:ext cx="2" cy="6"/>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319" name="Rectángulo 570">
                      <a:extLst>
                        <a:ext uri="{FF2B5EF4-FFF2-40B4-BE49-F238E27FC236}">
                          <a16:creationId xmlns:a16="http://schemas.microsoft.com/office/drawing/2014/main" id="{328BBDEC-4ABC-4289-B7ED-E8E16B2FB1E4}"/>
                        </a:ext>
                      </a:extLst>
                    </p:cNvPr>
                    <p:cNvSpPr>
                      <a:spLocks noChangeArrowheads="1"/>
                    </p:cNvSpPr>
                    <p:nvPr/>
                  </p:nvSpPr>
                  <p:spPr bwMode="auto">
                    <a:xfrm>
                      <a:off x="1068" y="2488"/>
                      <a:ext cx="1" cy="6"/>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320" name="Rectángulo 571">
                      <a:extLst>
                        <a:ext uri="{FF2B5EF4-FFF2-40B4-BE49-F238E27FC236}">
                          <a16:creationId xmlns:a16="http://schemas.microsoft.com/office/drawing/2014/main" id="{21768BBF-BEE2-4D69-AD67-F81837D996F7}"/>
                        </a:ext>
                      </a:extLst>
                    </p:cNvPr>
                    <p:cNvSpPr>
                      <a:spLocks noChangeArrowheads="1"/>
                    </p:cNvSpPr>
                    <p:nvPr/>
                  </p:nvSpPr>
                  <p:spPr bwMode="auto">
                    <a:xfrm>
                      <a:off x="1069" y="2488"/>
                      <a:ext cx="3" cy="6"/>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321" name="Rectángulo 572">
                      <a:extLst>
                        <a:ext uri="{FF2B5EF4-FFF2-40B4-BE49-F238E27FC236}">
                          <a16:creationId xmlns:a16="http://schemas.microsoft.com/office/drawing/2014/main" id="{CABAA35A-F66A-416C-89BD-2F4E863E9805}"/>
                        </a:ext>
                      </a:extLst>
                    </p:cNvPr>
                    <p:cNvSpPr>
                      <a:spLocks noChangeArrowheads="1"/>
                    </p:cNvSpPr>
                    <p:nvPr/>
                  </p:nvSpPr>
                  <p:spPr bwMode="auto">
                    <a:xfrm>
                      <a:off x="1072" y="2488"/>
                      <a:ext cx="1" cy="6"/>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sp>
                <p:nvSpPr>
                  <p:cNvPr id="37317" name="Rectángulo 573">
                    <a:extLst>
                      <a:ext uri="{FF2B5EF4-FFF2-40B4-BE49-F238E27FC236}">
                        <a16:creationId xmlns:a16="http://schemas.microsoft.com/office/drawing/2014/main" id="{56C50C49-B700-4EC1-AD93-A0EF81ABE127}"/>
                      </a:ext>
                    </a:extLst>
                  </p:cNvPr>
                  <p:cNvSpPr>
                    <a:spLocks noChangeArrowheads="1"/>
                  </p:cNvSpPr>
                  <p:nvPr/>
                </p:nvSpPr>
                <p:spPr bwMode="auto">
                  <a:xfrm>
                    <a:off x="1073" y="2488"/>
                    <a:ext cx="2" cy="6"/>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sp>
              <p:nvSpPr>
                <p:cNvPr id="37308" name="Rectángulo 574">
                  <a:extLst>
                    <a:ext uri="{FF2B5EF4-FFF2-40B4-BE49-F238E27FC236}">
                      <a16:creationId xmlns:a16="http://schemas.microsoft.com/office/drawing/2014/main" id="{E7AD2594-BD9E-4079-AAE3-3606731D8BD1}"/>
                    </a:ext>
                  </a:extLst>
                </p:cNvPr>
                <p:cNvSpPr>
                  <a:spLocks noChangeArrowheads="1"/>
                </p:cNvSpPr>
                <p:nvPr/>
              </p:nvSpPr>
              <p:spPr bwMode="auto">
                <a:xfrm>
                  <a:off x="1018" y="2487"/>
                  <a:ext cx="65" cy="4"/>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sp>
          <p:nvSpPr>
            <p:cNvPr id="35865" name="Línea 575">
              <a:extLst>
                <a:ext uri="{FF2B5EF4-FFF2-40B4-BE49-F238E27FC236}">
                  <a16:creationId xmlns:a16="http://schemas.microsoft.com/office/drawing/2014/main" id="{AB411E07-5584-460F-9C3A-45F41F50FD60}"/>
                </a:ext>
              </a:extLst>
            </p:cNvPr>
            <p:cNvSpPr>
              <a:spLocks noChangeShapeType="1"/>
            </p:cNvSpPr>
            <p:nvPr/>
          </p:nvSpPr>
          <p:spPr bwMode="auto">
            <a:xfrm>
              <a:off x="1257" y="1240"/>
              <a:ext cx="76" cy="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AR" sz="1662"/>
            </a:p>
          </p:txBody>
        </p:sp>
        <p:grpSp>
          <p:nvGrpSpPr>
            <p:cNvPr id="35866" name="Grupo 576">
              <a:extLst>
                <a:ext uri="{FF2B5EF4-FFF2-40B4-BE49-F238E27FC236}">
                  <a16:creationId xmlns:a16="http://schemas.microsoft.com/office/drawing/2014/main" id="{A9B44C56-FDE1-4CF2-851D-B041AA6EB191}"/>
                </a:ext>
              </a:extLst>
            </p:cNvPr>
            <p:cNvGrpSpPr>
              <a:grpSpLocks/>
            </p:cNvGrpSpPr>
            <p:nvPr/>
          </p:nvGrpSpPr>
          <p:grpSpPr bwMode="auto">
            <a:xfrm>
              <a:off x="1042" y="1109"/>
              <a:ext cx="242" cy="207"/>
              <a:chOff x="1042" y="1109"/>
              <a:chExt cx="242" cy="207"/>
            </a:xfrm>
          </p:grpSpPr>
          <p:grpSp>
            <p:nvGrpSpPr>
              <p:cNvPr id="37074" name="Grupo 577">
                <a:extLst>
                  <a:ext uri="{FF2B5EF4-FFF2-40B4-BE49-F238E27FC236}">
                    <a16:creationId xmlns:a16="http://schemas.microsoft.com/office/drawing/2014/main" id="{03D3AE2E-FD8A-4AF1-A55F-348BA9294CAC}"/>
                  </a:ext>
                </a:extLst>
              </p:cNvPr>
              <p:cNvGrpSpPr>
                <a:grpSpLocks/>
              </p:cNvGrpSpPr>
              <p:nvPr/>
            </p:nvGrpSpPr>
            <p:grpSpPr bwMode="auto">
              <a:xfrm>
                <a:off x="1042" y="1172"/>
                <a:ext cx="242" cy="144"/>
                <a:chOff x="1042" y="1172"/>
                <a:chExt cx="242" cy="144"/>
              </a:xfrm>
            </p:grpSpPr>
            <p:grpSp>
              <p:nvGrpSpPr>
                <p:cNvPr id="37285" name="Grupo 578">
                  <a:extLst>
                    <a:ext uri="{FF2B5EF4-FFF2-40B4-BE49-F238E27FC236}">
                      <a16:creationId xmlns:a16="http://schemas.microsoft.com/office/drawing/2014/main" id="{EEA3FB2F-61FF-4F27-84B8-6F701B135586}"/>
                    </a:ext>
                  </a:extLst>
                </p:cNvPr>
                <p:cNvGrpSpPr>
                  <a:grpSpLocks/>
                </p:cNvGrpSpPr>
                <p:nvPr/>
              </p:nvGrpSpPr>
              <p:grpSpPr bwMode="auto">
                <a:xfrm>
                  <a:off x="1100" y="1172"/>
                  <a:ext cx="184" cy="143"/>
                  <a:chOff x="1100" y="1172"/>
                  <a:chExt cx="184" cy="143"/>
                </a:xfrm>
              </p:grpSpPr>
              <p:sp>
                <p:nvSpPr>
                  <p:cNvPr id="37293" name="Forma libre 579">
                    <a:extLst>
                      <a:ext uri="{FF2B5EF4-FFF2-40B4-BE49-F238E27FC236}">
                        <a16:creationId xmlns:a16="http://schemas.microsoft.com/office/drawing/2014/main" id="{E8E16F3A-76D1-4E08-AB7D-F84CE2104895}"/>
                      </a:ext>
                    </a:extLst>
                  </p:cNvPr>
                  <p:cNvSpPr>
                    <a:spLocks/>
                  </p:cNvSpPr>
                  <p:nvPr/>
                </p:nvSpPr>
                <p:spPr bwMode="auto">
                  <a:xfrm>
                    <a:off x="1100" y="1172"/>
                    <a:ext cx="184" cy="56"/>
                  </a:xfrm>
                  <a:custGeom>
                    <a:avLst/>
                    <a:gdLst>
                      <a:gd name="T0" fmla="*/ 0 w 370"/>
                      <a:gd name="T1" fmla="*/ 0 h 113"/>
                      <a:gd name="T2" fmla="*/ 0 w 370"/>
                      <a:gd name="T3" fmla="*/ 0 h 113"/>
                      <a:gd name="T4" fmla="*/ 0 w 370"/>
                      <a:gd name="T5" fmla="*/ 0 h 113"/>
                      <a:gd name="T6" fmla="*/ 0 w 370"/>
                      <a:gd name="T7" fmla="*/ 0 h 113"/>
                      <a:gd name="T8" fmla="*/ 0 w 370"/>
                      <a:gd name="T9" fmla="*/ 0 h 113"/>
                      <a:gd name="T10" fmla="*/ 0 w 370"/>
                      <a:gd name="T11" fmla="*/ 0 h 113"/>
                      <a:gd name="T12" fmla="*/ 0 w 370"/>
                      <a:gd name="T13" fmla="*/ 0 h 113"/>
                      <a:gd name="T14" fmla="*/ 0 60000 65536"/>
                      <a:gd name="T15" fmla="*/ 0 60000 65536"/>
                      <a:gd name="T16" fmla="*/ 0 60000 65536"/>
                      <a:gd name="T17" fmla="*/ 0 60000 65536"/>
                      <a:gd name="T18" fmla="*/ 0 60000 65536"/>
                      <a:gd name="T19" fmla="*/ 0 60000 65536"/>
                      <a:gd name="T20" fmla="*/ 0 60000 65536"/>
                      <a:gd name="T21" fmla="*/ 0 w 370"/>
                      <a:gd name="T22" fmla="*/ 0 h 113"/>
                      <a:gd name="T23" fmla="*/ 370 w 370"/>
                      <a:gd name="T24" fmla="*/ 113 h 1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0" h="113">
                        <a:moveTo>
                          <a:pt x="0" y="42"/>
                        </a:moveTo>
                        <a:lnTo>
                          <a:pt x="278" y="113"/>
                        </a:lnTo>
                        <a:lnTo>
                          <a:pt x="347" y="82"/>
                        </a:lnTo>
                        <a:lnTo>
                          <a:pt x="370" y="64"/>
                        </a:lnTo>
                        <a:lnTo>
                          <a:pt x="117" y="0"/>
                        </a:lnTo>
                        <a:lnTo>
                          <a:pt x="89" y="16"/>
                        </a:lnTo>
                        <a:lnTo>
                          <a:pt x="0" y="42"/>
                        </a:lnTo>
                        <a:close/>
                      </a:path>
                    </a:pathLst>
                  </a:custGeom>
                  <a:solidFill>
                    <a:srgbClr val="C0C0C0"/>
                  </a:solidFill>
                  <a:ln w="1588">
                    <a:solidFill>
                      <a:srgbClr val="000000"/>
                    </a:solidFill>
                    <a:round/>
                    <a:headEnd/>
                    <a:tailEnd/>
                  </a:ln>
                </p:spPr>
                <p:txBody>
                  <a:bodyPr/>
                  <a:lstStyle/>
                  <a:p>
                    <a:endParaRPr lang="es-AR" sz="1662"/>
                  </a:p>
                </p:txBody>
              </p:sp>
              <p:sp>
                <p:nvSpPr>
                  <p:cNvPr id="37294" name="Forma libre 580">
                    <a:extLst>
                      <a:ext uri="{FF2B5EF4-FFF2-40B4-BE49-F238E27FC236}">
                        <a16:creationId xmlns:a16="http://schemas.microsoft.com/office/drawing/2014/main" id="{739BAE62-98B0-4A47-A13F-A95C1DA92C02}"/>
                      </a:ext>
                    </a:extLst>
                  </p:cNvPr>
                  <p:cNvSpPr>
                    <a:spLocks/>
                  </p:cNvSpPr>
                  <p:nvPr/>
                </p:nvSpPr>
                <p:spPr bwMode="auto">
                  <a:xfrm>
                    <a:off x="1187" y="1205"/>
                    <a:ext cx="97" cy="110"/>
                  </a:xfrm>
                  <a:custGeom>
                    <a:avLst/>
                    <a:gdLst>
                      <a:gd name="T0" fmla="*/ 0 w 195"/>
                      <a:gd name="T1" fmla="*/ 0 h 221"/>
                      <a:gd name="T2" fmla="*/ 0 w 195"/>
                      <a:gd name="T3" fmla="*/ 0 h 221"/>
                      <a:gd name="T4" fmla="*/ 0 w 195"/>
                      <a:gd name="T5" fmla="*/ 0 h 221"/>
                      <a:gd name="T6" fmla="*/ 0 w 195"/>
                      <a:gd name="T7" fmla="*/ 0 h 221"/>
                      <a:gd name="T8" fmla="*/ 0 w 195"/>
                      <a:gd name="T9" fmla="*/ 0 h 221"/>
                      <a:gd name="T10" fmla="*/ 0 w 195"/>
                      <a:gd name="T11" fmla="*/ 0 h 221"/>
                      <a:gd name="T12" fmla="*/ 0 w 195"/>
                      <a:gd name="T13" fmla="*/ 0 h 221"/>
                      <a:gd name="T14" fmla="*/ 0 w 195"/>
                      <a:gd name="T15" fmla="*/ 0 h 221"/>
                      <a:gd name="T16" fmla="*/ 0 w 195"/>
                      <a:gd name="T17" fmla="*/ 0 h 2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5"/>
                      <a:gd name="T28" fmla="*/ 0 h 221"/>
                      <a:gd name="T29" fmla="*/ 195 w 195"/>
                      <a:gd name="T30" fmla="*/ 221 h 2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5" h="221">
                        <a:moveTo>
                          <a:pt x="104" y="48"/>
                        </a:moveTo>
                        <a:lnTo>
                          <a:pt x="174" y="17"/>
                        </a:lnTo>
                        <a:lnTo>
                          <a:pt x="195" y="0"/>
                        </a:lnTo>
                        <a:lnTo>
                          <a:pt x="195" y="55"/>
                        </a:lnTo>
                        <a:lnTo>
                          <a:pt x="0" y="221"/>
                        </a:lnTo>
                        <a:lnTo>
                          <a:pt x="0" y="183"/>
                        </a:lnTo>
                        <a:lnTo>
                          <a:pt x="90" y="98"/>
                        </a:lnTo>
                        <a:lnTo>
                          <a:pt x="94" y="92"/>
                        </a:lnTo>
                        <a:lnTo>
                          <a:pt x="104" y="48"/>
                        </a:lnTo>
                        <a:close/>
                      </a:path>
                    </a:pathLst>
                  </a:custGeom>
                  <a:solidFill>
                    <a:srgbClr val="C0C0C0"/>
                  </a:solidFill>
                  <a:ln w="1588">
                    <a:solidFill>
                      <a:srgbClr val="000000"/>
                    </a:solidFill>
                    <a:round/>
                    <a:headEnd/>
                    <a:tailEnd/>
                  </a:ln>
                </p:spPr>
                <p:txBody>
                  <a:bodyPr/>
                  <a:lstStyle/>
                  <a:p>
                    <a:endParaRPr lang="es-AR" sz="1662"/>
                  </a:p>
                </p:txBody>
              </p:sp>
              <p:sp>
                <p:nvSpPr>
                  <p:cNvPr id="37295" name="Forma libre 581">
                    <a:extLst>
                      <a:ext uri="{FF2B5EF4-FFF2-40B4-BE49-F238E27FC236}">
                        <a16:creationId xmlns:a16="http://schemas.microsoft.com/office/drawing/2014/main" id="{FF67246D-99FD-4BE1-8BBB-47BD0223DCD3}"/>
                      </a:ext>
                    </a:extLst>
                  </p:cNvPr>
                  <p:cNvSpPr>
                    <a:spLocks/>
                  </p:cNvSpPr>
                  <p:nvPr/>
                </p:nvSpPr>
                <p:spPr bwMode="auto">
                  <a:xfrm>
                    <a:off x="1231" y="1204"/>
                    <a:ext cx="53" cy="58"/>
                  </a:xfrm>
                  <a:custGeom>
                    <a:avLst/>
                    <a:gdLst>
                      <a:gd name="T0" fmla="*/ 0 w 107"/>
                      <a:gd name="T1" fmla="*/ 0 h 116"/>
                      <a:gd name="T2" fmla="*/ 0 w 107"/>
                      <a:gd name="T3" fmla="*/ 1 h 116"/>
                      <a:gd name="T4" fmla="*/ 0 w 107"/>
                      <a:gd name="T5" fmla="*/ 1 h 116"/>
                      <a:gd name="T6" fmla="*/ 0 w 107"/>
                      <a:gd name="T7" fmla="*/ 1 h 116"/>
                      <a:gd name="T8" fmla="*/ 0 w 107"/>
                      <a:gd name="T9" fmla="*/ 1 h 116"/>
                      <a:gd name="T10" fmla="*/ 0 w 107"/>
                      <a:gd name="T11" fmla="*/ 1 h 116"/>
                      <a:gd name="T12" fmla="*/ 0 w 107"/>
                      <a:gd name="T13" fmla="*/ 0 h 116"/>
                      <a:gd name="T14" fmla="*/ 0 60000 65536"/>
                      <a:gd name="T15" fmla="*/ 0 60000 65536"/>
                      <a:gd name="T16" fmla="*/ 0 60000 65536"/>
                      <a:gd name="T17" fmla="*/ 0 60000 65536"/>
                      <a:gd name="T18" fmla="*/ 0 60000 65536"/>
                      <a:gd name="T19" fmla="*/ 0 60000 65536"/>
                      <a:gd name="T20" fmla="*/ 0 60000 65536"/>
                      <a:gd name="T21" fmla="*/ 0 w 107"/>
                      <a:gd name="T22" fmla="*/ 0 h 116"/>
                      <a:gd name="T23" fmla="*/ 107 w 107"/>
                      <a:gd name="T24" fmla="*/ 116 h 1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7" h="116">
                        <a:moveTo>
                          <a:pt x="107" y="0"/>
                        </a:moveTo>
                        <a:lnTo>
                          <a:pt x="86" y="18"/>
                        </a:lnTo>
                        <a:lnTo>
                          <a:pt x="83" y="47"/>
                        </a:lnTo>
                        <a:lnTo>
                          <a:pt x="0" y="116"/>
                        </a:lnTo>
                        <a:lnTo>
                          <a:pt x="8" y="116"/>
                        </a:lnTo>
                        <a:lnTo>
                          <a:pt x="107" y="32"/>
                        </a:lnTo>
                        <a:lnTo>
                          <a:pt x="107" y="0"/>
                        </a:lnTo>
                        <a:close/>
                      </a:path>
                    </a:pathLst>
                  </a:custGeom>
                  <a:solidFill>
                    <a:srgbClr val="808080"/>
                  </a:solidFill>
                  <a:ln w="1588">
                    <a:solidFill>
                      <a:srgbClr val="000000"/>
                    </a:solidFill>
                    <a:round/>
                    <a:headEnd/>
                    <a:tailEnd/>
                  </a:ln>
                </p:spPr>
                <p:txBody>
                  <a:bodyPr/>
                  <a:lstStyle/>
                  <a:p>
                    <a:endParaRPr lang="es-AR" sz="1662"/>
                  </a:p>
                </p:txBody>
              </p:sp>
            </p:grpSp>
            <p:sp>
              <p:nvSpPr>
                <p:cNvPr id="37286" name="Forma libre 582">
                  <a:extLst>
                    <a:ext uri="{FF2B5EF4-FFF2-40B4-BE49-F238E27FC236}">
                      <a16:creationId xmlns:a16="http://schemas.microsoft.com/office/drawing/2014/main" id="{AE1DDA79-2685-44C3-813E-140345568AAF}"/>
                    </a:ext>
                  </a:extLst>
                </p:cNvPr>
                <p:cNvSpPr>
                  <a:spLocks/>
                </p:cNvSpPr>
                <p:nvPr/>
              </p:nvSpPr>
              <p:spPr bwMode="auto">
                <a:xfrm>
                  <a:off x="1094" y="1193"/>
                  <a:ext cx="145" cy="58"/>
                </a:xfrm>
                <a:custGeom>
                  <a:avLst/>
                  <a:gdLst>
                    <a:gd name="T0" fmla="*/ 1 w 289"/>
                    <a:gd name="T1" fmla="*/ 0 h 117"/>
                    <a:gd name="T2" fmla="*/ 1 w 289"/>
                    <a:gd name="T3" fmla="*/ 0 h 117"/>
                    <a:gd name="T4" fmla="*/ 1 w 289"/>
                    <a:gd name="T5" fmla="*/ 0 h 117"/>
                    <a:gd name="T6" fmla="*/ 0 w 289"/>
                    <a:gd name="T7" fmla="*/ 0 h 117"/>
                    <a:gd name="T8" fmla="*/ 1 w 289"/>
                    <a:gd name="T9" fmla="*/ 0 h 117"/>
                    <a:gd name="T10" fmla="*/ 0 60000 65536"/>
                    <a:gd name="T11" fmla="*/ 0 60000 65536"/>
                    <a:gd name="T12" fmla="*/ 0 60000 65536"/>
                    <a:gd name="T13" fmla="*/ 0 60000 65536"/>
                    <a:gd name="T14" fmla="*/ 0 60000 65536"/>
                    <a:gd name="T15" fmla="*/ 0 w 289"/>
                    <a:gd name="T16" fmla="*/ 0 h 117"/>
                    <a:gd name="T17" fmla="*/ 289 w 289"/>
                    <a:gd name="T18" fmla="*/ 117 h 117"/>
                  </a:gdLst>
                  <a:ahLst/>
                  <a:cxnLst>
                    <a:cxn ang="T10">
                      <a:pos x="T0" y="T1"/>
                    </a:cxn>
                    <a:cxn ang="T11">
                      <a:pos x="T2" y="T3"/>
                    </a:cxn>
                    <a:cxn ang="T12">
                      <a:pos x="T4" y="T5"/>
                    </a:cxn>
                    <a:cxn ang="T13">
                      <a:pos x="T6" y="T7"/>
                    </a:cxn>
                    <a:cxn ang="T14">
                      <a:pos x="T8" y="T9"/>
                    </a:cxn>
                  </a:cxnLst>
                  <a:rect l="T15" t="T16" r="T17" b="T18"/>
                  <a:pathLst>
                    <a:path w="289" h="117">
                      <a:moveTo>
                        <a:pt x="10" y="0"/>
                      </a:moveTo>
                      <a:lnTo>
                        <a:pt x="289" y="71"/>
                      </a:lnTo>
                      <a:lnTo>
                        <a:pt x="279" y="117"/>
                      </a:lnTo>
                      <a:lnTo>
                        <a:pt x="0" y="38"/>
                      </a:lnTo>
                      <a:lnTo>
                        <a:pt x="10" y="0"/>
                      </a:lnTo>
                      <a:close/>
                    </a:path>
                  </a:pathLst>
                </a:custGeom>
                <a:solidFill>
                  <a:srgbClr val="C0C0C0"/>
                </a:solidFill>
                <a:ln w="1588">
                  <a:solidFill>
                    <a:srgbClr val="000000"/>
                  </a:solidFill>
                  <a:round/>
                  <a:headEnd/>
                  <a:tailEnd/>
                </a:ln>
              </p:spPr>
              <p:txBody>
                <a:bodyPr/>
                <a:lstStyle/>
                <a:p>
                  <a:endParaRPr lang="es-AR" sz="1662"/>
                </a:p>
              </p:txBody>
            </p:sp>
            <p:sp>
              <p:nvSpPr>
                <p:cNvPr id="37287" name="Forma libre 583">
                  <a:extLst>
                    <a:ext uri="{FF2B5EF4-FFF2-40B4-BE49-F238E27FC236}">
                      <a16:creationId xmlns:a16="http://schemas.microsoft.com/office/drawing/2014/main" id="{56EE670E-C8FC-4A4F-B499-258670DE19E7}"/>
                    </a:ext>
                  </a:extLst>
                </p:cNvPr>
                <p:cNvSpPr>
                  <a:spLocks/>
                </p:cNvSpPr>
                <p:nvPr/>
              </p:nvSpPr>
              <p:spPr bwMode="auto">
                <a:xfrm>
                  <a:off x="1094" y="1212"/>
                  <a:ext cx="140" cy="51"/>
                </a:xfrm>
                <a:custGeom>
                  <a:avLst/>
                  <a:gdLst>
                    <a:gd name="T0" fmla="*/ 0 w 279"/>
                    <a:gd name="T1" fmla="*/ 0 h 103"/>
                    <a:gd name="T2" fmla="*/ 0 w 279"/>
                    <a:gd name="T3" fmla="*/ 0 h 103"/>
                    <a:gd name="T4" fmla="*/ 1 w 279"/>
                    <a:gd name="T5" fmla="*/ 0 h 103"/>
                    <a:gd name="T6" fmla="*/ 1 w 279"/>
                    <a:gd name="T7" fmla="*/ 0 h 103"/>
                    <a:gd name="T8" fmla="*/ 0 w 279"/>
                    <a:gd name="T9" fmla="*/ 0 h 103"/>
                    <a:gd name="T10" fmla="*/ 0 60000 65536"/>
                    <a:gd name="T11" fmla="*/ 0 60000 65536"/>
                    <a:gd name="T12" fmla="*/ 0 60000 65536"/>
                    <a:gd name="T13" fmla="*/ 0 60000 65536"/>
                    <a:gd name="T14" fmla="*/ 0 60000 65536"/>
                    <a:gd name="T15" fmla="*/ 0 w 279"/>
                    <a:gd name="T16" fmla="*/ 0 h 103"/>
                    <a:gd name="T17" fmla="*/ 279 w 279"/>
                    <a:gd name="T18" fmla="*/ 103 h 103"/>
                  </a:gdLst>
                  <a:ahLst/>
                  <a:cxnLst>
                    <a:cxn ang="T10">
                      <a:pos x="T0" y="T1"/>
                    </a:cxn>
                    <a:cxn ang="T11">
                      <a:pos x="T2" y="T3"/>
                    </a:cxn>
                    <a:cxn ang="T12">
                      <a:pos x="T4" y="T5"/>
                    </a:cxn>
                    <a:cxn ang="T13">
                      <a:pos x="T6" y="T7"/>
                    </a:cxn>
                    <a:cxn ang="T14">
                      <a:pos x="T8" y="T9"/>
                    </a:cxn>
                  </a:cxnLst>
                  <a:rect l="T15" t="T16" r="T17" b="T18"/>
                  <a:pathLst>
                    <a:path w="279" h="103">
                      <a:moveTo>
                        <a:pt x="0" y="0"/>
                      </a:moveTo>
                      <a:lnTo>
                        <a:pt x="0" y="22"/>
                      </a:lnTo>
                      <a:lnTo>
                        <a:pt x="279" y="103"/>
                      </a:lnTo>
                      <a:lnTo>
                        <a:pt x="279" y="77"/>
                      </a:lnTo>
                      <a:lnTo>
                        <a:pt x="0" y="0"/>
                      </a:lnTo>
                      <a:close/>
                    </a:path>
                  </a:pathLst>
                </a:custGeom>
                <a:solidFill>
                  <a:srgbClr val="808080"/>
                </a:solidFill>
                <a:ln w="1588">
                  <a:solidFill>
                    <a:srgbClr val="000000"/>
                  </a:solidFill>
                  <a:round/>
                  <a:headEnd/>
                  <a:tailEnd/>
                </a:ln>
              </p:spPr>
              <p:txBody>
                <a:bodyPr/>
                <a:lstStyle/>
                <a:p>
                  <a:endParaRPr lang="es-AR" sz="1662"/>
                </a:p>
              </p:txBody>
            </p:sp>
            <p:sp>
              <p:nvSpPr>
                <p:cNvPr id="37288" name="Forma libre 584">
                  <a:extLst>
                    <a:ext uri="{FF2B5EF4-FFF2-40B4-BE49-F238E27FC236}">
                      <a16:creationId xmlns:a16="http://schemas.microsoft.com/office/drawing/2014/main" id="{9E368AD3-1D0D-4A6C-8F21-9E80F28E5D05}"/>
                    </a:ext>
                  </a:extLst>
                </p:cNvPr>
                <p:cNvSpPr>
                  <a:spLocks/>
                </p:cNvSpPr>
                <p:nvPr/>
              </p:nvSpPr>
              <p:spPr bwMode="auto">
                <a:xfrm>
                  <a:off x="1042" y="1216"/>
                  <a:ext cx="190" cy="87"/>
                </a:xfrm>
                <a:custGeom>
                  <a:avLst/>
                  <a:gdLst>
                    <a:gd name="T0" fmla="*/ 0 w 380"/>
                    <a:gd name="T1" fmla="*/ 1 h 173"/>
                    <a:gd name="T2" fmla="*/ 1 w 380"/>
                    <a:gd name="T3" fmla="*/ 1 h 173"/>
                    <a:gd name="T4" fmla="*/ 1 w 380"/>
                    <a:gd name="T5" fmla="*/ 1 h 173"/>
                    <a:gd name="T6" fmla="*/ 1 w 380"/>
                    <a:gd name="T7" fmla="*/ 1 h 173"/>
                    <a:gd name="T8" fmla="*/ 1 w 380"/>
                    <a:gd name="T9" fmla="*/ 0 h 173"/>
                    <a:gd name="T10" fmla="*/ 0 w 380"/>
                    <a:gd name="T11" fmla="*/ 1 h 173"/>
                    <a:gd name="T12" fmla="*/ 0 60000 65536"/>
                    <a:gd name="T13" fmla="*/ 0 60000 65536"/>
                    <a:gd name="T14" fmla="*/ 0 60000 65536"/>
                    <a:gd name="T15" fmla="*/ 0 60000 65536"/>
                    <a:gd name="T16" fmla="*/ 0 60000 65536"/>
                    <a:gd name="T17" fmla="*/ 0 60000 65536"/>
                    <a:gd name="T18" fmla="*/ 0 w 380"/>
                    <a:gd name="T19" fmla="*/ 0 h 173"/>
                    <a:gd name="T20" fmla="*/ 380 w 380"/>
                    <a:gd name="T21" fmla="*/ 173 h 173"/>
                  </a:gdLst>
                  <a:ahLst/>
                  <a:cxnLst>
                    <a:cxn ang="T12">
                      <a:pos x="T0" y="T1"/>
                    </a:cxn>
                    <a:cxn ang="T13">
                      <a:pos x="T2" y="T3"/>
                    </a:cxn>
                    <a:cxn ang="T14">
                      <a:pos x="T4" y="T5"/>
                    </a:cxn>
                    <a:cxn ang="T15">
                      <a:pos x="T6" y="T7"/>
                    </a:cxn>
                    <a:cxn ang="T16">
                      <a:pos x="T8" y="T9"/>
                    </a:cxn>
                    <a:cxn ang="T17">
                      <a:pos x="T10" y="T11"/>
                    </a:cxn>
                  </a:cxnLst>
                  <a:rect l="T18" t="T19" r="T20" b="T21"/>
                  <a:pathLst>
                    <a:path w="380" h="173">
                      <a:moveTo>
                        <a:pt x="0" y="66"/>
                      </a:moveTo>
                      <a:lnTo>
                        <a:pt x="293" y="173"/>
                      </a:lnTo>
                      <a:lnTo>
                        <a:pt x="380" y="99"/>
                      </a:lnTo>
                      <a:lnTo>
                        <a:pt x="380" y="74"/>
                      </a:lnTo>
                      <a:lnTo>
                        <a:pt x="106" y="0"/>
                      </a:lnTo>
                      <a:lnTo>
                        <a:pt x="0" y="66"/>
                      </a:lnTo>
                      <a:close/>
                    </a:path>
                  </a:pathLst>
                </a:custGeom>
                <a:solidFill>
                  <a:srgbClr val="C0C0C0"/>
                </a:solidFill>
                <a:ln w="1588">
                  <a:solidFill>
                    <a:srgbClr val="000000"/>
                  </a:solidFill>
                  <a:round/>
                  <a:headEnd/>
                  <a:tailEnd/>
                </a:ln>
              </p:spPr>
              <p:txBody>
                <a:bodyPr/>
                <a:lstStyle/>
                <a:p>
                  <a:endParaRPr lang="es-AR" sz="1662"/>
                </a:p>
              </p:txBody>
            </p:sp>
            <p:sp>
              <p:nvSpPr>
                <p:cNvPr id="37289" name="Forma libre 585">
                  <a:extLst>
                    <a:ext uri="{FF2B5EF4-FFF2-40B4-BE49-F238E27FC236}">
                      <a16:creationId xmlns:a16="http://schemas.microsoft.com/office/drawing/2014/main" id="{52C04FBE-FEF7-482E-96C8-FFB865E4EFBE}"/>
                    </a:ext>
                  </a:extLst>
                </p:cNvPr>
                <p:cNvSpPr>
                  <a:spLocks/>
                </p:cNvSpPr>
                <p:nvPr/>
              </p:nvSpPr>
              <p:spPr bwMode="auto">
                <a:xfrm>
                  <a:off x="1042" y="1254"/>
                  <a:ext cx="145" cy="62"/>
                </a:xfrm>
                <a:custGeom>
                  <a:avLst/>
                  <a:gdLst>
                    <a:gd name="T0" fmla="*/ 1 w 290"/>
                    <a:gd name="T1" fmla="*/ 0 h 125"/>
                    <a:gd name="T2" fmla="*/ 0 w 290"/>
                    <a:gd name="T3" fmla="*/ 0 h 125"/>
                    <a:gd name="T4" fmla="*/ 0 w 290"/>
                    <a:gd name="T5" fmla="*/ 0 h 125"/>
                    <a:gd name="T6" fmla="*/ 1 w 290"/>
                    <a:gd name="T7" fmla="*/ 0 h 125"/>
                    <a:gd name="T8" fmla="*/ 1 w 290"/>
                    <a:gd name="T9" fmla="*/ 0 h 125"/>
                    <a:gd name="T10" fmla="*/ 0 60000 65536"/>
                    <a:gd name="T11" fmla="*/ 0 60000 65536"/>
                    <a:gd name="T12" fmla="*/ 0 60000 65536"/>
                    <a:gd name="T13" fmla="*/ 0 60000 65536"/>
                    <a:gd name="T14" fmla="*/ 0 60000 65536"/>
                    <a:gd name="T15" fmla="*/ 0 w 290"/>
                    <a:gd name="T16" fmla="*/ 0 h 125"/>
                    <a:gd name="T17" fmla="*/ 290 w 290"/>
                    <a:gd name="T18" fmla="*/ 125 h 125"/>
                  </a:gdLst>
                  <a:ahLst/>
                  <a:cxnLst>
                    <a:cxn ang="T10">
                      <a:pos x="T0" y="T1"/>
                    </a:cxn>
                    <a:cxn ang="T11">
                      <a:pos x="T2" y="T3"/>
                    </a:cxn>
                    <a:cxn ang="T12">
                      <a:pos x="T4" y="T5"/>
                    </a:cxn>
                    <a:cxn ang="T13">
                      <a:pos x="T6" y="T7"/>
                    </a:cxn>
                    <a:cxn ang="T14">
                      <a:pos x="T8" y="T9"/>
                    </a:cxn>
                  </a:cxnLst>
                  <a:rect l="T15" t="T16" r="T17" b="T18"/>
                  <a:pathLst>
                    <a:path w="290" h="125">
                      <a:moveTo>
                        <a:pt x="290" y="125"/>
                      </a:moveTo>
                      <a:lnTo>
                        <a:pt x="0" y="23"/>
                      </a:lnTo>
                      <a:lnTo>
                        <a:pt x="0" y="0"/>
                      </a:lnTo>
                      <a:lnTo>
                        <a:pt x="290" y="97"/>
                      </a:lnTo>
                      <a:lnTo>
                        <a:pt x="290" y="125"/>
                      </a:lnTo>
                      <a:close/>
                    </a:path>
                  </a:pathLst>
                </a:custGeom>
                <a:solidFill>
                  <a:srgbClr val="C0C0C0"/>
                </a:solidFill>
                <a:ln w="1588">
                  <a:solidFill>
                    <a:srgbClr val="000000"/>
                  </a:solidFill>
                  <a:round/>
                  <a:headEnd/>
                  <a:tailEnd/>
                </a:ln>
              </p:spPr>
              <p:txBody>
                <a:bodyPr/>
                <a:lstStyle/>
                <a:p>
                  <a:endParaRPr lang="es-AR" sz="1662"/>
                </a:p>
              </p:txBody>
            </p:sp>
            <p:sp>
              <p:nvSpPr>
                <p:cNvPr id="37290" name="Forma libre 586">
                  <a:extLst>
                    <a:ext uri="{FF2B5EF4-FFF2-40B4-BE49-F238E27FC236}">
                      <a16:creationId xmlns:a16="http://schemas.microsoft.com/office/drawing/2014/main" id="{0ECC6365-F694-41C3-8257-C4BE82450A2F}"/>
                    </a:ext>
                  </a:extLst>
                </p:cNvPr>
                <p:cNvSpPr>
                  <a:spLocks/>
                </p:cNvSpPr>
                <p:nvPr/>
              </p:nvSpPr>
              <p:spPr bwMode="auto">
                <a:xfrm>
                  <a:off x="1042" y="1251"/>
                  <a:ext cx="192" cy="55"/>
                </a:xfrm>
                <a:custGeom>
                  <a:avLst/>
                  <a:gdLst>
                    <a:gd name="T0" fmla="*/ 1 w 384"/>
                    <a:gd name="T1" fmla="*/ 1 h 110"/>
                    <a:gd name="T2" fmla="*/ 1 w 384"/>
                    <a:gd name="T3" fmla="*/ 1 h 110"/>
                    <a:gd name="T4" fmla="*/ 1 w 384"/>
                    <a:gd name="T5" fmla="*/ 1 h 110"/>
                    <a:gd name="T6" fmla="*/ 0 w 384"/>
                    <a:gd name="T7" fmla="*/ 1 h 110"/>
                    <a:gd name="T8" fmla="*/ 0 w 384"/>
                    <a:gd name="T9" fmla="*/ 0 h 110"/>
                    <a:gd name="T10" fmla="*/ 1 w 384"/>
                    <a:gd name="T11" fmla="*/ 1 h 110"/>
                    <a:gd name="T12" fmla="*/ 1 w 384"/>
                    <a:gd name="T13" fmla="*/ 1 h 110"/>
                    <a:gd name="T14" fmla="*/ 0 60000 65536"/>
                    <a:gd name="T15" fmla="*/ 0 60000 65536"/>
                    <a:gd name="T16" fmla="*/ 0 60000 65536"/>
                    <a:gd name="T17" fmla="*/ 0 60000 65536"/>
                    <a:gd name="T18" fmla="*/ 0 60000 65536"/>
                    <a:gd name="T19" fmla="*/ 0 60000 65536"/>
                    <a:gd name="T20" fmla="*/ 0 60000 65536"/>
                    <a:gd name="T21" fmla="*/ 0 w 384"/>
                    <a:gd name="T22" fmla="*/ 0 h 110"/>
                    <a:gd name="T23" fmla="*/ 384 w 384"/>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4" h="110">
                      <a:moveTo>
                        <a:pt x="384" y="18"/>
                      </a:moveTo>
                      <a:lnTo>
                        <a:pt x="384" y="30"/>
                      </a:lnTo>
                      <a:lnTo>
                        <a:pt x="291" y="110"/>
                      </a:lnTo>
                      <a:lnTo>
                        <a:pt x="0" y="12"/>
                      </a:lnTo>
                      <a:lnTo>
                        <a:pt x="0" y="0"/>
                      </a:lnTo>
                      <a:lnTo>
                        <a:pt x="290" y="95"/>
                      </a:lnTo>
                      <a:lnTo>
                        <a:pt x="384" y="18"/>
                      </a:lnTo>
                      <a:close/>
                    </a:path>
                  </a:pathLst>
                </a:custGeom>
                <a:solidFill>
                  <a:srgbClr val="808080"/>
                </a:solidFill>
                <a:ln w="1588">
                  <a:solidFill>
                    <a:srgbClr val="000000"/>
                  </a:solidFill>
                  <a:round/>
                  <a:headEnd/>
                  <a:tailEnd/>
                </a:ln>
              </p:spPr>
              <p:txBody>
                <a:bodyPr/>
                <a:lstStyle/>
                <a:p>
                  <a:endParaRPr lang="es-AR" sz="1662"/>
                </a:p>
              </p:txBody>
            </p:sp>
            <p:sp>
              <p:nvSpPr>
                <p:cNvPr id="37291" name="Forma libre 587">
                  <a:extLst>
                    <a:ext uri="{FF2B5EF4-FFF2-40B4-BE49-F238E27FC236}">
                      <a16:creationId xmlns:a16="http://schemas.microsoft.com/office/drawing/2014/main" id="{F1ED1E83-61F8-47B7-823B-57A8782E53D4}"/>
                    </a:ext>
                  </a:extLst>
                </p:cNvPr>
                <p:cNvSpPr>
                  <a:spLocks/>
                </p:cNvSpPr>
                <p:nvPr/>
              </p:nvSpPr>
              <p:spPr bwMode="auto">
                <a:xfrm>
                  <a:off x="1042" y="1249"/>
                  <a:ext cx="145" cy="49"/>
                </a:xfrm>
                <a:custGeom>
                  <a:avLst/>
                  <a:gdLst>
                    <a:gd name="T0" fmla="*/ 1 w 290"/>
                    <a:gd name="T1" fmla="*/ 1 h 98"/>
                    <a:gd name="T2" fmla="*/ 0 w 290"/>
                    <a:gd name="T3" fmla="*/ 0 h 98"/>
                    <a:gd name="T4" fmla="*/ 0 w 290"/>
                    <a:gd name="T5" fmla="*/ 1 h 98"/>
                    <a:gd name="T6" fmla="*/ 1 w 290"/>
                    <a:gd name="T7" fmla="*/ 1 h 98"/>
                    <a:gd name="T8" fmla="*/ 1 w 290"/>
                    <a:gd name="T9" fmla="*/ 1 h 98"/>
                    <a:gd name="T10" fmla="*/ 0 60000 65536"/>
                    <a:gd name="T11" fmla="*/ 0 60000 65536"/>
                    <a:gd name="T12" fmla="*/ 0 60000 65536"/>
                    <a:gd name="T13" fmla="*/ 0 60000 65536"/>
                    <a:gd name="T14" fmla="*/ 0 60000 65536"/>
                    <a:gd name="T15" fmla="*/ 0 w 290"/>
                    <a:gd name="T16" fmla="*/ 0 h 98"/>
                    <a:gd name="T17" fmla="*/ 290 w 290"/>
                    <a:gd name="T18" fmla="*/ 98 h 98"/>
                  </a:gdLst>
                  <a:ahLst/>
                  <a:cxnLst>
                    <a:cxn ang="T10">
                      <a:pos x="T0" y="T1"/>
                    </a:cxn>
                    <a:cxn ang="T11">
                      <a:pos x="T2" y="T3"/>
                    </a:cxn>
                    <a:cxn ang="T12">
                      <a:pos x="T4" y="T5"/>
                    </a:cxn>
                    <a:cxn ang="T13">
                      <a:pos x="T6" y="T7"/>
                    </a:cxn>
                    <a:cxn ang="T14">
                      <a:pos x="T8" y="T9"/>
                    </a:cxn>
                  </a:cxnLst>
                  <a:rect l="T15" t="T16" r="T17" b="T18"/>
                  <a:pathLst>
                    <a:path w="290" h="98">
                      <a:moveTo>
                        <a:pt x="290" y="94"/>
                      </a:moveTo>
                      <a:lnTo>
                        <a:pt x="0" y="0"/>
                      </a:lnTo>
                      <a:lnTo>
                        <a:pt x="0" y="5"/>
                      </a:lnTo>
                      <a:lnTo>
                        <a:pt x="290" y="98"/>
                      </a:lnTo>
                      <a:lnTo>
                        <a:pt x="290" y="94"/>
                      </a:lnTo>
                      <a:close/>
                    </a:path>
                  </a:pathLst>
                </a:custGeom>
                <a:solidFill>
                  <a:srgbClr val="C0C0C0"/>
                </a:solidFill>
                <a:ln w="1588">
                  <a:solidFill>
                    <a:srgbClr val="000000"/>
                  </a:solidFill>
                  <a:round/>
                  <a:headEnd/>
                  <a:tailEnd/>
                </a:ln>
              </p:spPr>
              <p:txBody>
                <a:bodyPr/>
                <a:lstStyle/>
                <a:p>
                  <a:endParaRPr lang="es-AR" sz="1662"/>
                </a:p>
              </p:txBody>
            </p:sp>
            <p:sp>
              <p:nvSpPr>
                <p:cNvPr id="37292" name="Línea 588">
                  <a:extLst>
                    <a:ext uri="{FF2B5EF4-FFF2-40B4-BE49-F238E27FC236}">
                      <a16:creationId xmlns:a16="http://schemas.microsoft.com/office/drawing/2014/main" id="{E2FC3219-671E-45D5-8A8F-CB1EF315B518}"/>
                    </a:ext>
                  </a:extLst>
                </p:cNvPr>
                <p:cNvSpPr>
                  <a:spLocks noChangeShapeType="1"/>
                </p:cNvSpPr>
                <p:nvPr/>
              </p:nvSpPr>
              <p:spPr bwMode="auto">
                <a:xfrm flipV="1">
                  <a:off x="1186" y="1254"/>
                  <a:ext cx="46" cy="4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s-AR" sz="1662"/>
                </a:p>
              </p:txBody>
            </p:sp>
          </p:grpSp>
          <p:grpSp>
            <p:nvGrpSpPr>
              <p:cNvPr id="37075" name="Grupo 589">
                <a:extLst>
                  <a:ext uri="{FF2B5EF4-FFF2-40B4-BE49-F238E27FC236}">
                    <a16:creationId xmlns:a16="http://schemas.microsoft.com/office/drawing/2014/main" id="{7F11A386-2888-46E4-B22C-5D1D24548A9C}"/>
                  </a:ext>
                </a:extLst>
              </p:cNvPr>
              <p:cNvGrpSpPr>
                <a:grpSpLocks/>
              </p:cNvGrpSpPr>
              <p:nvPr/>
            </p:nvGrpSpPr>
            <p:grpSpPr bwMode="auto">
              <a:xfrm>
                <a:off x="1061" y="1219"/>
                <a:ext cx="163" cy="70"/>
                <a:chOff x="1061" y="1219"/>
                <a:chExt cx="163" cy="70"/>
              </a:xfrm>
            </p:grpSpPr>
            <p:grpSp>
              <p:nvGrpSpPr>
                <p:cNvPr id="37199" name="Grupo 590">
                  <a:extLst>
                    <a:ext uri="{FF2B5EF4-FFF2-40B4-BE49-F238E27FC236}">
                      <a16:creationId xmlns:a16="http://schemas.microsoft.com/office/drawing/2014/main" id="{13B95633-0ECD-420F-8DFB-43EFFA3324EA}"/>
                    </a:ext>
                  </a:extLst>
                </p:cNvPr>
                <p:cNvGrpSpPr>
                  <a:grpSpLocks/>
                </p:cNvGrpSpPr>
                <p:nvPr/>
              </p:nvGrpSpPr>
              <p:grpSpPr bwMode="auto">
                <a:xfrm>
                  <a:off x="1066" y="1237"/>
                  <a:ext cx="136" cy="42"/>
                  <a:chOff x="1066" y="1237"/>
                  <a:chExt cx="136" cy="42"/>
                </a:xfrm>
              </p:grpSpPr>
              <p:sp>
                <p:nvSpPr>
                  <p:cNvPr id="37271" name="Forma libre 591">
                    <a:extLst>
                      <a:ext uri="{FF2B5EF4-FFF2-40B4-BE49-F238E27FC236}">
                        <a16:creationId xmlns:a16="http://schemas.microsoft.com/office/drawing/2014/main" id="{19F96D9B-04D3-4537-A85E-087547B0AD30}"/>
                      </a:ext>
                    </a:extLst>
                  </p:cNvPr>
                  <p:cNvSpPr>
                    <a:spLocks/>
                  </p:cNvSpPr>
                  <p:nvPr/>
                </p:nvSpPr>
                <p:spPr bwMode="auto">
                  <a:xfrm>
                    <a:off x="1066" y="1237"/>
                    <a:ext cx="14" cy="5"/>
                  </a:xfrm>
                  <a:custGeom>
                    <a:avLst/>
                    <a:gdLst>
                      <a:gd name="T0" fmla="*/ 0 w 26"/>
                      <a:gd name="T1" fmla="*/ 0 h 12"/>
                      <a:gd name="T2" fmla="*/ 1 w 26"/>
                      <a:gd name="T3" fmla="*/ 0 h 12"/>
                      <a:gd name="T4" fmla="*/ 1 w 26"/>
                      <a:gd name="T5" fmla="*/ 0 h 12"/>
                      <a:gd name="T6" fmla="*/ 1 w 26"/>
                      <a:gd name="T7" fmla="*/ 0 h 12"/>
                      <a:gd name="T8" fmla="*/ 0 w 26"/>
                      <a:gd name="T9" fmla="*/ 0 h 12"/>
                      <a:gd name="T10" fmla="*/ 0 60000 65536"/>
                      <a:gd name="T11" fmla="*/ 0 60000 65536"/>
                      <a:gd name="T12" fmla="*/ 0 60000 65536"/>
                      <a:gd name="T13" fmla="*/ 0 60000 65536"/>
                      <a:gd name="T14" fmla="*/ 0 60000 65536"/>
                      <a:gd name="T15" fmla="*/ 0 w 26"/>
                      <a:gd name="T16" fmla="*/ 0 h 12"/>
                      <a:gd name="T17" fmla="*/ 26 w 26"/>
                      <a:gd name="T18" fmla="*/ 12 h 12"/>
                    </a:gdLst>
                    <a:ahLst/>
                    <a:cxnLst>
                      <a:cxn ang="T10">
                        <a:pos x="T0" y="T1"/>
                      </a:cxn>
                      <a:cxn ang="T11">
                        <a:pos x="T2" y="T3"/>
                      </a:cxn>
                      <a:cxn ang="T12">
                        <a:pos x="T4" y="T5"/>
                      </a:cxn>
                      <a:cxn ang="T13">
                        <a:pos x="T6" y="T7"/>
                      </a:cxn>
                      <a:cxn ang="T14">
                        <a:pos x="T8" y="T9"/>
                      </a:cxn>
                    </a:cxnLst>
                    <a:rect l="T15" t="T16" r="T17" b="T18"/>
                    <a:pathLst>
                      <a:path w="26" h="12">
                        <a:moveTo>
                          <a:pt x="0" y="6"/>
                        </a:moveTo>
                        <a:lnTo>
                          <a:pt x="10" y="0"/>
                        </a:lnTo>
                        <a:lnTo>
                          <a:pt x="26" y="5"/>
                        </a:lnTo>
                        <a:lnTo>
                          <a:pt x="19" y="12"/>
                        </a:lnTo>
                        <a:lnTo>
                          <a:pt x="0" y="6"/>
                        </a:lnTo>
                        <a:close/>
                      </a:path>
                    </a:pathLst>
                  </a:custGeom>
                  <a:solidFill>
                    <a:srgbClr val="808080"/>
                  </a:solidFill>
                  <a:ln w="1588">
                    <a:solidFill>
                      <a:srgbClr val="000000"/>
                    </a:solidFill>
                    <a:round/>
                    <a:headEnd/>
                    <a:tailEnd/>
                  </a:ln>
                </p:spPr>
                <p:txBody>
                  <a:bodyPr/>
                  <a:lstStyle/>
                  <a:p>
                    <a:endParaRPr lang="es-AR" sz="1662"/>
                  </a:p>
                </p:txBody>
              </p:sp>
              <p:sp>
                <p:nvSpPr>
                  <p:cNvPr id="37272" name="Forma libre 592">
                    <a:extLst>
                      <a:ext uri="{FF2B5EF4-FFF2-40B4-BE49-F238E27FC236}">
                        <a16:creationId xmlns:a16="http://schemas.microsoft.com/office/drawing/2014/main" id="{319654CF-B749-48D3-B184-3B3E38906794}"/>
                      </a:ext>
                    </a:extLst>
                  </p:cNvPr>
                  <p:cNvSpPr>
                    <a:spLocks/>
                  </p:cNvSpPr>
                  <p:nvPr/>
                </p:nvSpPr>
                <p:spPr bwMode="auto">
                  <a:xfrm>
                    <a:off x="1079" y="1240"/>
                    <a:ext cx="9" cy="5"/>
                  </a:xfrm>
                  <a:custGeom>
                    <a:avLst/>
                    <a:gdLst>
                      <a:gd name="T0" fmla="*/ 1 w 18"/>
                      <a:gd name="T1" fmla="*/ 0 h 10"/>
                      <a:gd name="T2" fmla="*/ 1 w 18"/>
                      <a:gd name="T3" fmla="*/ 1 h 10"/>
                      <a:gd name="T4" fmla="*/ 1 w 18"/>
                      <a:gd name="T5" fmla="*/ 1 h 10"/>
                      <a:gd name="T6" fmla="*/ 0 w 18"/>
                      <a:gd name="T7" fmla="*/ 1 h 10"/>
                      <a:gd name="T8" fmla="*/ 1 w 18"/>
                      <a:gd name="T9" fmla="*/ 0 h 10"/>
                      <a:gd name="T10" fmla="*/ 0 60000 65536"/>
                      <a:gd name="T11" fmla="*/ 0 60000 65536"/>
                      <a:gd name="T12" fmla="*/ 0 60000 65536"/>
                      <a:gd name="T13" fmla="*/ 0 60000 65536"/>
                      <a:gd name="T14" fmla="*/ 0 60000 65536"/>
                      <a:gd name="T15" fmla="*/ 0 w 18"/>
                      <a:gd name="T16" fmla="*/ 0 h 10"/>
                      <a:gd name="T17" fmla="*/ 18 w 18"/>
                      <a:gd name="T18" fmla="*/ 10 h 10"/>
                    </a:gdLst>
                    <a:ahLst/>
                    <a:cxnLst>
                      <a:cxn ang="T10">
                        <a:pos x="T0" y="T1"/>
                      </a:cxn>
                      <a:cxn ang="T11">
                        <a:pos x="T2" y="T3"/>
                      </a:cxn>
                      <a:cxn ang="T12">
                        <a:pos x="T4" y="T5"/>
                      </a:cxn>
                      <a:cxn ang="T13">
                        <a:pos x="T6" y="T7"/>
                      </a:cxn>
                      <a:cxn ang="T14">
                        <a:pos x="T8" y="T9"/>
                      </a:cxn>
                    </a:cxnLst>
                    <a:rect l="T15" t="T16" r="T17" b="T18"/>
                    <a:pathLst>
                      <a:path w="18" h="10">
                        <a:moveTo>
                          <a:pt x="7" y="0"/>
                        </a:moveTo>
                        <a:lnTo>
                          <a:pt x="18" y="4"/>
                        </a:lnTo>
                        <a:lnTo>
                          <a:pt x="9" y="10"/>
                        </a:lnTo>
                        <a:lnTo>
                          <a:pt x="0" y="7"/>
                        </a:lnTo>
                        <a:lnTo>
                          <a:pt x="7" y="0"/>
                        </a:lnTo>
                        <a:close/>
                      </a:path>
                    </a:pathLst>
                  </a:custGeom>
                  <a:solidFill>
                    <a:srgbClr val="808080"/>
                  </a:solidFill>
                  <a:ln w="1588">
                    <a:solidFill>
                      <a:srgbClr val="000000"/>
                    </a:solidFill>
                    <a:round/>
                    <a:headEnd/>
                    <a:tailEnd/>
                  </a:ln>
                </p:spPr>
                <p:txBody>
                  <a:bodyPr/>
                  <a:lstStyle/>
                  <a:p>
                    <a:endParaRPr lang="es-AR" sz="1662"/>
                  </a:p>
                </p:txBody>
              </p:sp>
              <p:sp>
                <p:nvSpPr>
                  <p:cNvPr id="37273" name="Forma libre 593">
                    <a:extLst>
                      <a:ext uri="{FF2B5EF4-FFF2-40B4-BE49-F238E27FC236}">
                        <a16:creationId xmlns:a16="http://schemas.microsoft.com/office/drawing/2014/main" id="{34A80B2C-D710-42D1-B45E-E0C7D78DF5D2}"/>
                      </a:ext>
                    </a:extLst>
                  </p:cNvPr>
                  <p:cNvSpPr>
                    <a:spLocks/>
                  </p:cNvSpPr>
                  <p:nvPr/>
                </p:nvSpPr>
                <p:spPr bwMode="auto">
                  <a:xfrm>
                    <a:off x="1086" y="1242"/>
                    <a:ext cx="10" cy="5"/>
                  </a:xfrm>
                  <a:custGeom>
                    <a:avLst/>
                    <a:gdLst>
                      <a:gd name="T0" fmla="*/ 1 w 19"/>
                      <a:gd name="T1" fmla="*/ 0 h 11"/>
                      <a:gd name="T2" fmla="*/ 1 w 19"/>
                      <a:gd name="T3" fmla="*/ 0 h 11"/>
                      <a:gd name="T4" fmla="*/ 1 w 19"/>
                      <a:gd name="T5" fmla="*/ 0 h 11"/>
                      <a:gd name="T6" fmla="*/ 0 w 19"/>
                      <a:gd name="T7" fmla="*/ 0 h 11"/>
                      <a:gd name="T8" fmla="*/ 1 w 19"/>
                      <a:gd name="T9" fmla="*/ 0 h 11"/>
                      <a:gd name="T10" fmla="*/ 0 60000 65536"/>
                      <a:gd name="T11" fmla="*/ 0 60000 65536"/>
                      <a:gd name="T12" fmla="*/ 0 60000 65536"/>
                      <a:gd name="T13" fmla="*/ 0 60000 65536"/>
                      <a:gd name="T14" fmla="*/ 0 60000 65536"/>
                      <a:gd name="T15" fmla="*/ 0 w 19"/>
                      <a:gd name="T16" fmla="*/ 0 h 11"/>
                      <a:gd name="T17" fmla="*/ 19 w 19"/>
                      <a:gd name="T18" fmla="*/ 11 h 11"/>
                    </a:gdLst>
                    <a:ahLst/>
                    <a:cxnLst>
                      <a:cxn ang="T10">
                        <a:pos x="T0" y="T1"/>
                      </a:cxn>
                      <a:cxn ang="T11">
                        <a:pos x="T2" y="T3"/>
                      </a:cxn>
                      <a:cxn ang="T12">
                        <a:pos x="T4" y="T5"/>
                      </a:cxn>
                      <a:cxn ang="T13">
                        <a:pos x="T6" y="T7"/>
                      </a:cxn>
                      <a:cxn ang="T14">
                        <a:pos x="T8" y="T9"/>
                      </a:cxn>
                    </a:cxnLst>
                    <a:rect l="T15" t="T16" r="T17" b="T18"/>
                    <a:pathLst>
                      <a:path w="19" h="11">
                        <a:moveTo>
                          <a:pt x="8" y="0"/>
                        </a:moveTo>
                        <a:lnTo>
                          <a:pt x="19" y="3"/>
                        </a:lnTo>
                        <a:lnTo>
                          <a:pt x="11" y="11"/>
                        </a:lnTo>
                        <a:lnTo>
                          <a:pt x="0" y="8"/>
                        </a:lnTo>
                        <a:lnTo>
                          <a:pt x="8" y="0"/>
                        </a:lnTo>
                        <a:close/>
                      </a:path>
                    </a:pathLst>
                  </a:custGeom>
                  <a:solidFill>
                    <a:srgbClr val="808080"/>
                  </a:solidFill>
                  <a:ln w="1588">
                    <a:solidFill>
                      <a:srgbClr val="000000"/>
                    </a:solidFill>
                    <a:round/>
                    <a:headEnd/>
                    <a:tailEnd/>
                  </a:ln>
                </p:spPr>
                <p:txBody>
                  <a:bodyPr/>
                  <a:lstStyle/>
                  <a:p>
                    <a:endParaRPr lang="es-AR" sz="1662"/>
                  </a:p>
                </p:txBody>
              </p:sp>
              <p:sp>
                <p:nvSpPr>
                  <p:cNvPr id="37274" name="Forma libre 594">
                    <a:extLst>
                      <a:ext uri="{FF2B5EF4-FFF2-40B4-BE49-F238E27FC236}">
                        <a16:creationId xmlns:a16="http://schemas.microsoft.com/office/drawing/2014/main" id="{B7F13CD6-B99B-4B80-A2D0-31BEF787382D}"/>
                      </a:ext>
                    </a:extLst>
                  </p:cNvPr>
                  <p:cNvSpPr>
                    <a:spLocks/>
                  </p:cNvSpPr>
                  <p:nvPr/>
                </p:nvSpPr>
                <p:spPr bwMode="auto">
                  <a:xfrm>
                    <a:off x="1094" y="1245"/>
                    <a:ext cx="11" cy="5"/>
                  </a:xfrm>
                  <a:custGeom>
                    <a:avLst/>
                    <a:gdLst>
                      <a:gd name="T0" fmla="*/ 1 w 21"/>
                      <a:gd name="T1" fmla="*/ 0 h 11"/>
                      <a:gd name="T2" fmla="*/ 0 w 21"/>
                      <a:gd name="T3" fmla="*/ 0 h 11"/>
                      <a:gd name="T4" fmla="*/ 1 w 21"/>
                      <a:gd name="T5" fmla="*/ 0 h 11"/>
                      <a:gd name="T6" fmla="*/ 1 w 21"/>
                      <a:gd name="T7" fmla="*/ 0 h 11"/>
                      <a:gd name="T8" fmla="*/ 1 w 21"/>
                      <a:gd name="T9" fmla="*/ 0 h 11"/>
                      <a:gd name="T10" fmla="*/ 0 60000 65536"/>
                      <a:gd name="T11" fmla="*/ 0 60000 65536"/>
                      <a:gd name="T12" fmla="*/ 0 60000 65536"/>
                      <a:gd name="T13" fmla="*/ 0 60000 65536"/>
                      <a:gd name="T14" fmla="*/ 0 60000 65536"/>
                      <a:gd name="T15" fmla="*/ 0 w 21"/>
                      <a:gd name="T16" fmla="*/ 0 h 11"/>
                      <a:gd name="T17" fmla="*/ 21 w 21"/>
                      <a:gd name="T18" fmla="*/ 11 h 11"/>
                    </a:gdLst>
                    <a:ahLst/>
                    <a:cxnLst>
                      <a:cxn ang="T10">
                        <a:pos x="T0" y="T1"/>
                      </a:cxn>
                      <a:cxn ang="T11">
                        <a:pos x="T2" y="T3"/>
                      </a:cxn>
                      <a:cxn ang="T12">
                        <a:pos x="T4" y="T5"/>
                      </a:cxn>
                      <a:cxn ang="T13">
                        <a:pos x="T6" y="T7"/>
                      </a:cxn>
                      <a:cxn ang="T14">
                        <a:pos x="T8" y="T9"/>
                      </a:cxn>
                    </a:cxnLst>
                    <a:rect l="T15" t="T16" r="T17" b="T18"/>
                    <a:pathLst>
                      <a:path w="21" h="11">
                        <a:moveTo>
                          <a:pt x="9" y="0"/>
                        </a:moveTo>
                        <a:lnTo>
                          <a:pt x="0" y="6"/>
                        </a:lnTo>
                        <a:lnTo>
                          <a:pt x="12" y="11"/>
                        </a:lnTo>
                        <a:lnTo>
                          <a:pt x="21" y="3"/>
                        </a:lnTo>
                        <a:lnTo>
                          <a:pt x="9" y="0"/>
                        </a:lnTo>
                        <a:close/>
                      </a:path>
                    </a:pathLst>
                  </a:custGeom>
                  <a:solidFill>
                    <a:srgbClr val="808080"/>
                  </a:solidFill>
                  <a:ln w="1588">
                    <a:solidFill>
                      <a:srgbClr val="000000"/>
                    </a:solidFill>
                    <a:round/>
                    <a:headEnd/>
                    <a:tailEnd/>
                  </a:ln>
                </p:spPr>
                <p:txBody>
                  <a:bodyPr/>
                  <a:lstStyle/>
                  <a:p>
                    <a:endParaRPr lang="es-AR" sz="1662"/>
                  </a:p>
                </p:txBody>
              </p:sp>
              <p:sp>
                <p:nvSpPr>
                  <p:cNvPr id="37275" name="Forma libre 595">
                    <a:extLst>
                      <a:ext uri="{FF2B5EF4-FFF2-40B4-BE49-F238E27FC236}">
                        <a16:creationId xmlns:a16="http://schemas.microsoft.com/office/drawing/2014/main" id="{6DA02205-BA2D-49D5-B3E9-45CF94C73C36}"/>
                      </a:ext>
                    </a:extLst>
                  </p:cNvPr>
                  <p:cNvSpPr>
                    <a:spLocks/>
                  </p:cNvSpPr>
                  <p:nvPr/>
                </p:nvSpPr>
                <p:spPr bwMode="auto">
                  <a:xfrm>
                    <a:off x="1104" y="1247"/>
                    <a:ext cx="10" cy="6"/>
                  </a:xfrm>
                  <a:custGeom>
                    <a:avLst/>
                    <a:gdLst>
                      <a:gd name="T0" fmla="*/ 0 w 21"/>
                      <a:gd name="T1" fmla="*/ 0 h 12"/>
                      <a:gd name="T2" fmla="*/ 0 w 21"/>
                      <a:gd name="T3" fmla="*/ 1 h 12"/>
                      <a:gd name="T4" fmla="*/ 0 w 21"/>
                      <a:gd name="T5" fmla="*/ 1 h 12"/>
                      <a:gd name="T6" fmla="*/ 0 w 21"/>
                      <a:gd name="T7" fmla="*/ 1 h 12"/>
                      <a:gd name="T8" fmla="*/ 0 w 21"/>
                      <a:gd name="T9" fmla="*/ 0 h 12"/>
                      <a:gd name="T10" fmla="*/ 0 60000 65536"/>
                      <a:gd name="T11" fmla="*/ 0 60000 65536"/>
                      <a:gd name="T12" fmla="*/ 0 60000 65536"/>
                      <a:gd name="T13" fmla="*/ 0 60000 65536"/>
                      <a:gd name="T14" fmla="*/ 0 60000 65536"/>
                      <a:gd name="T15" fmla="*/ 0 w 21"/>
                      <a:gd name="T16" fmla="*/ 0 h 12"/>
                      <a:gd name="T17" fmla="*/ 21 w 21"/>
                      <a:gd name="T18" fmla="*/ 12 h 12"/>
                    </a:gdLst>
                    <a:ahLst/>
                    <a:cxnLst>
                      <a:cxn ang="T10">
                        <a:pos x="T0" y="T1"/>
                      </a:cxn>
                      <a:cxn ang="T11">
                        <a:pos x="T2" y="T3"/>
                      </a:cxn>
                      <a:cxn ang="T12">
                        <a:pos x="T4" y="T5"/>
                      </a:cxn>
                      <a:cxn ang="T13">
                        <a:pos x="T6" y="T7"/>
                      </a:cxn>
                      <a:cxn ang="T14">
                        <a:pos x="T8" y="T9"/>
                      </a:cxn>
                    </a:cxnLst>
                    <a:rect l="T15" t="T16" r="T17" b="T18"/>
                    <a:pathLst>
                      <a:path w="21" h="12">
                        <a:moveTo>
                          <a:pt x="7" y="0"/>
                        </a:moveTo>
                        <a:lnTo>
                          <a:pt x="0" y="7"/>
                        </a:lnTo>
                        <a:lnTo>
                          <a:pt x="12" y="12"/>
                        </a:lnTo>
                        <a:lnTo>
                          <a:pt x="21" y="4"/>
                        </a:lnTo>
                        <a:lnTo>
                          <a:pt x="7" y="0"/>
                        </a:lnTo>
                        <a:close/>
                      </a:path>
                    </a:pathLst>
                  </a:custGeom>
                  <a:solidFill>
                    <a:srgbClr val="808080"/>
                  </a:solidFill>
                  <a:ln w="1588">
                    <a:solidFill>
                      <a:srgbClr val="000000"/>
                    </a:solidFill>
                    <a:round/>
                    <a:headEnd/>
                    <a:tailEnd/>
                  </a:ln>
                </p:spPr>
                <p:txBody>
                  <a:bodyPr/>
                  <a:lstStyle/>
                  <a:p>
                    <a:endParaRPr lang="es-AR" sz="1662"/>
                  </a:p>
                </p:txBody>
              </p:sp>
              <p:sp>
                <p:nvSpPr>
                  <p:cNvPr id="37276" name="Forma libre 596">
                    <a:extLst>
                      <a:ext uri="{FF2B5EF4-FFF2-40B4-BE49-F238E27FC236}">
                        <a16:creationId xmlns:a16="http://schemas.microsoft.com/office/drawing/2014/main" id="{ACBA3B4B-FDC6-43FA-A419-A8E930F1781A}"/>
                      </a:ext>
                    </a:extLst>
                  </p:cNvPr>
                  <p:cNvSpPr>
                    <a:spLocks/>
                  </p:cNvSpPr>
                  <p:nvPr/>
                </p:nvSpPr>
                <p:spPr bwMode="auto">
                  <a:xfrm>
                    <a:off x="1113" y="1250"/>
                    <a:ext cx="10" cy="5"/>
                  </a:xfrm>
                  <a:custGeom>
                    <a:avLst/>
                    <a:gdLst>
                      <a:gd name="T0" fmla="*/ 1 w 19"/>
                      <a:gd name="T1" fmla="*/ 0 h 10"/>
                      <a:gd name="T2" fmla="*/ 0 w 19"/>
                      <a:gd name="T3" fmla="*/ 1 h 10"/>
                      <a:gd name="T4" fmla="*/ 1 w 19"/>
                      <a:gd name="T5" fmla="*/ 1 h 10"/>
                      <a:gd name="T6" fmla="*/ 1 w 19"/>
                      <a:gd name="T7" fmla="*/ 1 h 10"/>
                      <a:gd name="T8" fmla="*/ 1 w 19"/>
                      <a:gd name="T9" fmla="*/ 0 h 10"/>
                      <a:gd name="T10" fmla="*/ 0 60000 65536"/>
                      <a:gd name="T11" fmla="*/ 0 60000 65536"/>
                      <a:gd name="T12" fmla="*/ 0 60000 65536"/>
                      <a:gd name="T13" fmla="*/ 0 60000 65536"/>
                      <a:gd name="T14" fmla="*/ 0 60000 65536"/>
                      <a:gd name="T15" fmla="*/ 0 w 19"/>
                      <a:gd name="T16" fmla="*/ 0 h 10"/>
                      <a:gd name="T17" fmla="*/ 19 w 19"/>
                      <a:gd name="T18" fmla="*/ 10 h 10"/>
                    </a:gdLst>
                    <a:ahLst/>
                    <a:cxnLst>
                      <a:cxn ang="T10">
                        <a:pos x="T0" y="T1"/>
                      </a:cxn>
                      <a:cxn ang="T11">
                        <a:pos x="T2" y="T3"/>
                      </a:cxn>
                      <a:cxn ang="T12">
                        <a:pos x="T4" y="T5"/>
                      </a:cxn>
                      <a:cxn ang="T13">
                        <a:pos x="T6" y="T7"/>
                      </a:cxn>
                      <a:cxn ang="T14">
                        <a:pos x="T8" y="T9"/>
                      </a:cxn>
                    </a:cxnLst>
                    <a:rect l="T15" t="T16" r="T17" b="T18"/>
                    <a:pathLst>
                      <a:path w="19" h="10">
                        <a:moveTo>
                          <a:pt x="7" y="0"/>
                        </a:moveTo>
                        <a:lnTo>
                          <a:pt x="0" y="7"/>
                        </a:lnTo>
                        <a:lnTo>
                          <a:pt x="12" y="10"/>
                        </a:lnTo>
                        <a:lnTo>
                          <a:pt x="19" y="3"/>
                        </a:lnTo>
                        <a:lnTo>
                          <a:pt x="7" y="0"/>
                        </a:lnTo>
                        <a:close/>
                      </a:path>
                    </a:pathLst>
                  </a:custGeom>
                  <a:solidFill>
                    <a:srgbClr val="808080"/>
                  </a:solidFill>
                  <a:ln w="1588">
                    <a:solidFill>
                      <a:srgbClr val="000000"/>
                    </a:solidFill>
                    <a:round/>
                    <a:headEnd/>
                    <a:tailEnd/>
                  </a:ln>
                </p:spPr>
                <p:txBody>
                  <a:bodyPr/>
                  <a:lstStyle/>
                  <a:p>
                    <a:endParaRPr lang="es-AR" sz="1662"/>
                  </a:p>
                </p:txBody>
              </p:sp>
              <p:sp>
                <p:nvSpPr>
                  <p:cNvPr id="37277" name="Forma libre 597">
                    <a:extLst>
                      <a:ext uri="{FF2B5EF4-FFF2-40B4-BE49-F238E27FC236}">
                        <a16:creationId xmlns:a16="http://schemas.microsoft.com/office/drawing/2014/main" id="{D1661CDE-3B76-4743-82CD-7EECB82AD00D}"/>
                      </a:ext>
                    </a:extLst>
                  </p:cNvPr>
                  <p:cNvSpPr>
                    <a:spLocks/>
                  </p:cNvSpPr>
                  <p:nvPr/>
                </p:nvSpPr>
                <p:spPr bwMode="auto">
                  <a:xfrm>
                    <a:off x="1122" y="1253"/>
                    <a:ext cx="10" cy="5"/>
                  </a:xfrm>
                  <a:custGeom>
                    <a:avLst/>
                    <a:gdLst>
                      <a:gd name="T0" fmla="*/ 1 w 20"/>
                      <a:gd name="T1" fmla="*/ 0 h 10"/>
                      <a:gd name="T2" fmla="*/ 0 w 20"/>
                      <a:gd name="T3" fmla="*/ 1 h 10"/>
                      <a:gd name="T4" fmla="*/ 1 w 20"/>
                      <a:gd name="T5" fmla="*/ 1 h 10"/>
                      <a:gd name="T6" fmla="*/ 1 w 20"/>
                      <a:gd name="T7" fmla="*/ 1 h 10"/>
                      <a:gd name="T8" fmla="*/ 1 w 20"/>
                      <a:gd name="T9" fmla="*/ 0 h 10"/>
                      <a:gd name="T10" fmla="*/ 0 60000 65536"/>
                      <a:gd name="T11" fmla="*/ 0 60000 65536"/>
                      <a:gd name="T12" fmla="*/ 0 60000 65536"/>
                      <a:gd name="T13" fmla="*/ 0 60000 65536"/>
                      <a:gd name="T14" fmla="*/ 0 60000 65536"/>
                      <a:gd name="T15" fmla="*/ 0 w 20"/>
                      <a:gd name="T16" fmla="*/ 0 h 10"/>
                      <a:gd name="T17" fmla="*/ 20 w 20"/>
                      <a:gd name="T18" fmla="*/ 10 h 10"/>
                    </a:gdLst>
                    <a:ahLst/>
                    <a:cxnLst>
                      <a:cxn ang="T10">
                        <a:pos x="T0" y="T1"/>
                      </a:cxn>
                      <a:cxn ang="T11">
                        <a:pos x="T2" y="T3"/>
                      </a:cxn>
                      <a:cxn ang="T12">
                        <a:pos x="T4" y="T5"/>
                      </a:cxn>
                      <a:cxn ang="T13">
                        <a:pos x="T6" y="T7"/>
                      </a:cxn>
                      <a:cxn ang="T14">
                        <a:pos x="T8" y="T9"/>
                      </a:cxn>
                    </a:cxnLst>
                    <a:rect l="T15" t="T16" r="T17" b="T18"/>
                    <a:pathLst>
                      <a:path w="20" h="10">
                        <a:moveTo>
                          <a:pt x="7" y="0"/>
                        </a:moveTo>
                        <a:lnTo>
                          <a:pt x="0" y="6"/>
                        </a:lnTo>
                        <a:lnTo>
                          <a:pt x="13" y="10"/>
                        </a:lnTo>
                        <a:lnTo>
                          <a:pt x="20" y="3"/>
                        </a:lnTo>
                        <a:lnTo>
                          <a:pt x="7" y="0"/>
                        </a:lnTo>
                        <a:close/>
                      </a:path>
                    </a:pathLst>
                  </a:custGeom>
                  <a:solidFill>
                    <a:srgbClr val="808080"/>
                  </a:solidFill>
                  <a:ln w="1588">
                    <a:solidFill>
                      <a:srgbClr val="000000"/>
                    </a:solidFill>
                    <a:round/>
                    <a:headEnd/>
                    <a:tailEnd/>
                  </a:ln>
                </p:spPr>
                <p:txBody>
                  <a:bodyPr/>
                  <a:lstStyle/>
                  <a:p>
                    <a:endParaRPr lang="es-AR" sz="1662"/>
                  </a:p>
                </p:txBody>
              </p:sp>
              <p:sp>
                <p:nvSpPr>
                  <p:cNvPr id="37278" name="Forma libre 598">
                    <a:extLst>
                      <a:ext uri="{FF2B5EF4-FFF2-40B4-BE49-F238E27FC236}">
                        <a16:creationId xmlns:a16="http://schemas.microsoft.com/office/drawing/2014/main" id="{6A490B0A-D05F-4B69-AA16-786B27FB82E8}"/>
                      </a:ext>
                    </a:extLst>
                  </p:cNvPr>
                  <p:cNvSpPr>
                    <a:spLocks/>
                  </p:cNvSpPr>
                  <p:nvPr/>
                </p:nvSpPr>
                <p:spPr bwMode="auto">
                  <a:xfrm>
                    <a:off x="1131" y="1255"/>
                    <a:ext cx="10" cy="5"/>
                  </a:xfrm>
                  <a:custGeom>
                    <a:avLst/>
                    <a:gdLst>
                      <a:gd name="T0" fmla="*/ 1 w 19"/>
                      <a:gd name="T1" fmla="*/ 0 h 11"/>
                      <a:gd name="T2" fmla="*/ 0 w 19"/>
                      <a:gd name="T3" fmla="*/ 0 h 11"/>
                      <a:gd name="T4" fmla="*/ 1 w 19"/>
                      <a:gd name="T5" fmla="*/ 0 h 11"/>
                      <a:gd name="T6" fmla="*/ 1 w 19"/>
                      <a:gd name="T7" fmla="*/ 0 h 11"/>
                      <a:gd name="T8" fmla="*/ 1 w 19"/>
                      <a:gd name="T9" fmla="*/ 0 h 11"/>
                      <a:gd name="T10" fmla="*/ 0 60000 65536"/>
                      <a:gd name="T11" fmla="*/ 0 60000 65536"/>
                      <a:gd name="T12" fmla="*/ 0 60000 65536"/>
                      <a:gd name="T13" fmla="*/ 0 60000 65536"/>
                      <a:gd name="T14" fmla="*/ 0 60000 65536"/>
                      <a:gd name="T15" fmla="*/ 0 w 19"/>
                      <a:gd name="T16" fmla="*/ 0 h 11"/>
                      <a:gd name="T17" fmla="*/ 19 w 19"/>
                      <a:gd name="T18" fmla="*/ 11 h 11"/>
                    </a:gdLst>
                    <a:ahLst/>
                    <a:cxnLst>
                      <a:cxn ang="T10">
                        <a:pos x="T0" y="T1"/>
                      </a:cxn>
                      <a:cxn ang="T11">
                        <a:pos x="T2" y="T3"/>
                      </a:cxn>
                      <a:cxn ang="T12">
                        <a:pos x="T4" y="T5"/>
                      </a:cxn>
                      <a:cxn ang="T13">
                        <a:pos x="T6" y="T7"/>
                      </a:cxn>
                      <a:cxn ang="T14">
                        <a:pos x="T8" y="T9"/>
                      </a:cxn>
                    </a:cxnLst>
                    <a:rect l="T15" t="T16" r="T17" b="T18"/>
                    <a:pathLst>
                      <a:path w="19" h="11">
                        <a:moveTo>
                          <a:pt x="6" y="0"/>
                        </a:moveTo>
                        <a:lnTo>
                          <a:pt x="0" y="8"/>
                        </a:lnTo>
                        <a:lnTo>
                          <a:pt x="10" y="11"/>
                        </a:lnTo>
                        <a:lnTo>
                          <a:pt x="19" y="5"/>
                        </a:lnTo>
                        <a:lnTo>
                          <a:pt x="6" y="0"/>
                        </a:lnTo>
                        <a:close/>
                      </a:path>
                    </a:pathLst>
                  </a:custGeom>
                  <a:solidFill>
                    <a:srgbClr val="808080"/>
                  </a:solidFill>
                  <a:ln w="1588">
                    <a:solidFill>
                      <a:srgbClr val="000000"/>
                    </a:solidFill>
                    <a:round/>
                    <a:headEnd/>
                    <a:tailEnd/>
                  </a:ln>
                </p:spPr>
                <p:txBody>
                  <a:bodyPr/>
                  <a:lstStyle/>
                  <a:p>
                    <a:endParaRPr lang="es-AR" sz="1662"/>
                  </a:p>
                </p:txBody>
              </p:sp>
              <p:sp>
                <p:nvSpPr>
                  <p:cNvPr id="37279" name="Forma libre 599">
                    <a:extLst>
                      <a:ext uri="{FF2B5EF4-FFF2-40B4-BE49-F238E27FC236}">
                        <a16:creationId xmlns:a16="http://schemas.microsoft.com/office/drawing/2014/main" id="{606ED4EC-A320-4517-8BF3-5F2CE5C0E077}"/>
                      </a:ext>
                    </a:extLst>
                  </p:cNvPr>
                  <p:cNvSpPr>
                    <a:spLocks/>
                  </p:cNvSpPr>
                  <p:nvPr/>
                </p:nvSpPr>
                <p:spPr bwMode="auto">
                  <a:xfrm>
                    <a:off x="1139" y="1258"/>
                    <a:ext cx="10" cy="5"/>
                  </a:xfrm>
                  <a:custGeom>
                    <a:avLst/>
                    <a:gdLst>
                      <a:gd name="T0" fmla="*/ 1 w 19"/>
                      <a:gd name="T1" fmla="*/ 0 h 11"/>
                      <a:gd name="T2" fmla="*/ 0 w 19"/>
                      <a:gd name="T3" fmla="*/ 0 h 11"/>
                      <a:gd name="T4" fmla="*/ 1 w 19"/>
                      <a:gd name="T5" fmla="*/ 0 h 11"/>
                      <a:gd name="T6" fmla="*/ 1 w 19"/>
                      <a:gd name="T7" fmla="*/ 0 h 11"/>
                      <a:gd name="T8" fmla="*/ 1 w 19"/>
                      <a:gd name="T9" fmla="*/ 0 h 11"/>
                      <a:gd name="T10" fmla="*/ 0 60000 65536"/>
                      <a:gd name="T11" fmla="*/ 0 60000 65536"/>
                      <a:gd name="T12" fmla="*/ 0 60000 65536"/>
                      <a:gd name="T13" fmla="*/ 0 60000 65536"/>
                      <a:gd name="T14" fmla="*/ 0 60000 65536"/>
                      <a:gd name="T15" fmla="*/ 0 w 19"/>
                      <a:gd name="T16" fmla="*/ 0 h 11"/>
                      <a:gd name="T17" fmla="*/ 19 w 19"/>
                      <a:gd name="T18" fmla="*/ 11 h 11"/>
                    </a:gdLst>
                    <a:ahLst/>
                    <a:cxnLst>
                      <a:cxn ang="T10">
                        <a:pos x="T0" y="T1"/>
                      </a:cxn>
                      <a:cxn ang="T11">
                        <a:pos x="T2" y="T3"/>
                      </a:cxn>
                      <a:cxn ang="T12">
                        <a:pos x="T4" y="T5"/>
                      </a:cxn>
                      <a:cxn ang="T13">
                        <a:pos x="T6" y="T7"/>
                      </a:cxn>
                      <a:cxn ang="T14">
                        <a:pos x="T8" y="T9"/>
                      </a:cxn>
                    </a:cxnLst>
                    <a:rect l="T15" t="T16" r="T17" b="T18"/>
                    <a:pathLst>
                      <a:path w="19" h="11">
                        <a:moveTo>
                          <a:pt x="7" y="0"/>
                        </a:moveTo>
                        <a:lnTo>
                          <a:pt x="0" y="6"/>
                        </a:lnTo>
                        <a:lnTo>
                          <a:pt x="12" y="11"/>
                        </a:lnTo>
                        <a:lnTo>
                          <a:pt x="19" y="3"/>
                        </a:lnTo>
                        <a:lnTo>
                          <a:pt x="7" y="0"/>
                        </a:lnTo>
                        <a:close/>
                      </a:path>
                    </a:pathLst>
                  </a:custGeom>
                  <a:solidFill>
                    <a:srgbClr val="808080"/>
                  </a:solidFill>
                  <a:ln w="1588">
                    <a:solidFill>
                      <a:srgbClr val="000000"/>
                    </a:solidFill>
                    <a:round/>
                    <a:headEnd/>
                    <a:tailEnd/>
                  </a:ln>
                </p:spPr>
                <p:txBody>
                  <a:bodyPr/>
                  <a:lstStyle/>
                  <a:p>
                    <a:endParaRPr lang="es-AR" sz="1662"/>
                  </a:p>
                </p:txBody>
              </p:sp>
              <p:sp>
                <p:nvSpPr>
                  <p:cNvPr id="37280" name="Forma libre 600">
                    <a:extLst>
                      <a:ext uri="{FF2B5EF4-FFF2-40B4-BE49-F238E27FC236}">
                        <a16:creationId xmlns:a16="http://schemas.microsoft.com/office/drawing/2014/main" id="{C4B99633-C7FC-4AB2-94C8-D4A2C9390006}"/>
                      </a:ext>
                    </a:extLst>
                  </p:cNvPr>
                  <p:cNvSpPr>
                    <a:spLocks/>
                  </p:cNvSpPr>
                  <p:nvPr/>
                </p:nvSpPr>
                <p:spPr bwMode="auto">
                  <a:xfrm>
                    <a:off x="1148" y="1260"/>
                    <a:ext cx="10" cy="6"/>
                  </a:xfrm>
                  <a:custGeom>
                    <a:avLst/>
                    <a:gdLst>
                      <a:gd name="T0" fmla="*/ 1 w 19"/>
                      <a:gd name="T1" fmla="*/ 0 h 11"/>
                      <a:gd name="T2" fmla="*/ 0 w 19"/>
                      <a:gd name="T3" fmla="*/ 1 h 11"/>
                      <a:gd name="T4" fmla="*/ 1 w 19"/>
                      <a:gd name="T5" fmla="*/ 1 h 11"/>
                      <a:gd name="T6" fmla="*/ 1 w 19"/>
                      <a:gd name="T7" fmla="*/ 1 h 11"/>
                      <a:gd name="T8" fmla="*/ 1 w 19"/>
                      <a:gd name="T9" fmla="*/ 0 h 11"/>
                      <a:gd name="T10" fmla="*/ 0 60000 65536"/>
                      <a:gd name="T11" fmla="*/ 0 60000 65536"/>
                      <a:gd name="T12" fmla="*/ 0 60000 65536"/>
                      <a:gd name="T13" fmla="*/ 0 60000 65536"/>
                      <a:gd name="T14" fmla="*/ 0 60000 65536"/>
                      <a:gd name="T15" fmla="*/ 0 w 19"/>
                      <a:gd name="T16" fmla="*/ 0 h 11"/>
                      <a:gd name="T17" fmla="*/ 19 w 19"/>
                      <a:gd name="T18" fmla="*/ 11 h 11"/>
                    </a:gdLst>
                    <a:ahLst/>
                    <a:cxnLst>
                      <a:cxn ang="T10">
                        <a:pos x="T0" y="T1"/>
                      </a:cxn>
                      <a:cxn ang="T11">
                        <a:pos x="T2" y="T3"/>
                      </a:cxn>
                      <a:cxn ang="T12">
                        <a:pos x="T4" y="T5"/>
                      </a:cxn>
                      <a:cxn ang="T13">
                        <a:pos x="T6" y="T7"/>
                      </a:cxn>
                      <a:cxn ang="T14">
                        <a:pos x="T8" y="T9"/>
                      </a:cxn>
                    </a:cxnLst>
                    <a:rect l="T15" t="T16" r="T17" b="T18"/>
                    <a:pathLst>
                      <a:path w="19" h="11">
                        <a:moveTo>
                          <a:pt x="7" y="0"/>
                        </a:moveTo>
                        <a:lnTo>
                          <a:pt x="0" y="7"/>
                        </a:lnTo>
                        <a:lnTo>
                          <a:pt x="12" y="11"/>
                        </a:lnTo>
                        <a:lnTo>
                          <a:pt x="19" y="3"/>
                        </a:lnTo>
                        <a:lnTo>
                          <a:pt x="7" y="0"/>
                        </a:lnTo>
                        <a:close/>
                      </a:path>
                    </a:pathLst>
                  </a:custGeom>
                  <a:solidFill>
                    <a:srgbClr val="808080"/>
                  </a:solidFill>
                  <a:ln w="1588">
                    <a:solidFill>
                      <a:srgbClr val="000000"/>
                    </a:solidFill>
                    <a:round/>
                    <a:headEnd/>
                    <a:tailEnd/>
                  </a:ln>
                </p:spPr>
                <p:txBody>
                  <a:bodyPr/>
                  <a:lstStyle/>
                  <a:p>
                    <a:endParaRPr lang="es-AR" sz="1662"/>
                  </a:p>
                </p:txBody>
              </p:sp>
              <p:sp>
                <p:nvSpPr>
                  <p:cNvPr id="37281" name="Forma libre 601">
                    <a:extLst>
                      <a:ext uri="{FF2B5EF4-FFF2-40B4-BE49-F238E27FC236}">
                        <a16:creationId xmlns:a16="http://schemas.microsoft.com/office/drawing/2014/main" id="{3EC9056C-CD83-4065-B686-2FBD696BE79D}"/>
                      </a:ext>
                    </a:extLst>
                  </p:cNvPr>
                  <p:cNvSpPr>
                    <a:spLocks/>
                  </p:cNvSpPr>
                  <p:nvPr/>
                </p:nvSpPr>
                <p:spPr bwMode="auto">
                  <a:xfrm>
                    <a:off x="1157" y="1263"/>
                    <a:ext cx="10" cy="5"/>
                  </a:xfrm>
                  <a:custGeom>
                    <a:avLst/>
                    <a:gdLst>
                      <a:gd name="T0" fmla="*/ 1 w 20"/>
                      <a:gd name="T1" fmla="*/ 0 h 10"/>
                      <a:gd name="T2" fmla="*/ 0 w 20"/>
                      <a:gd name="T3" fmla="*/ 1 h 10"/>
                      <a:gd name="T4" fmla="*/ 1 w 20"/>
                      <a:gd name="T5" fmla="*/ 1 h 10"/>
                      <a:gd name="T6" fmla="*/ 1 w 20"/>
                      <a:gd name="T7" fmla="*/ 1 h 10"/>
                      <a:gd name="T8" fmla="*/ 1 w 20"/>
                      <a:gd name="T9" fmla="*/ 0 h 10"/>
                      <a:gd name="T10" fmla="*/ 0 60000 65536"/>
                      <a:gd name="T11" fmla="*/ 0 60000 65536"/>
                      <a:gd name="T12" fmla="*/ 0 60000 65536"/>
                      <a:gd name="T13" fmla="*/ 0 60000 65536"/>
                      <a:gd name="T14" fmla="*/ 0 60000 65536"/>
                      <a:gd name="T15" fmla="*/ 0 w 20"/>
                      <a:gd name="T16" fmla="*/ 0 h 10"/>
                      <a:gd name="T17" fmla="*/ 20 w 20"/>
                      <a:gd name="T18" fmla="*/ 10 h 10"/>
                    </a:gdLst>
                    <a:ahLst/>
                    <a:cxnLst>
                      <a:cxn ang="T10">
                        <a:pos x="T0" y="T1"/>
                      </a:cxn>
                      <a:cxn ang="T11">
                        <a:pos x="T2" y="T3"/>
                      </a:cxn>
                      <a:cxn ang="T12">
                        <a:pos x="T4" y="T5"/>
                      </a:cxn>
                      <a:cxn ang="T13">
                        <a:pos x="T6" y="T7"/>
                      </a:cxn>
                      <a:cxn ang="T14">
                        <a:pos x="T8" y="T9"/>
                      </a:cxn>
                    </a:cxnLst>
                    <a:rect l="T15" t="T16" r="T17" b="T18"/>
                    <a:pathLst>
                      <a:path w="20" h="10">
                        <a:moveTo>
                          <a:pt x="8" y="0"/>
                        </a:moveTo>
                        <a:lnTo>
                          <a:pt x="0" y="5"/>
                        </a:lnTo>
                        <a:lnTo>
                          <a:pt x="12" y="10"/>
                        </a:lnTo>
                        <a:lnTo>
                          <a:pt x="20" y="3"/>
                        </a:lnTo>
                        <a:lnTo>
                          <a:pt x="8" y="0"/>
                        </a:lnTo>
                        <a:close/>
                      </a:path>
                    </a:pathLst>
                  </a:custGeom>
                  <a:solidFill>
                    <a:srgbClr val="808080"/>
                  </a:solidFill>
                  <a:ln w="1588">
                    <a:solidFill>
                      <a:srgbClr val="000000"/>
                    </a:solidFill>
                    <a:round/>
                    <a:headEnd/>
                    <a:tailEnd/>
                  </a:ln>
                </p:spPr>
                <p:txBody>
                  <a:bodyPr/>
                  <a:lstStyle/>
                  <a:p>
                    <a:endParaRPr lang="es-AR" sz="1662"/>
                  </a:p>
                </p:txBody>
              </p:sp>
              <p:sp>
                <p:nvSpPr>
                  <p:cNvPr id="37282" name="Forma libre 602">
                    <a:extLst>
                      <a:ext uri="{FF2B5EF4-FFF2-40B4-BE49-F238E27FC236}">
                        <a16:creationId xmlns:a16="http://schemas.microsoft.com/office/drawing/2014/main" id="{0AC2F5AA-EC37-4AC0-BE29-DFB39BFD5DAA}"/>
                      </a:ext>
                    </a:extLst>
                  </p:cNvPr>
                  <p:cNvSpPr>
                    <a:spLocks/>
                  </p:cNvSpPr>
                  <p:nvPr/>
                </p:nvSpPr>
                <p:spPr bwMode="auto">
                  <a:xfrm>
                    <a:off x="1166" y="1265"/>
                    <a:ext cx="10" cy="6"/>
                  </a:xfrm>
                  <a:custGeom>
                    <a:avLst/>
                    <a:gdLst>
                      <a:gd name="T0" fmla="*/ 0 w 21"/>
                      <a:gd name="T1" fmla="*/ 0 h 12"/>
                      <a:gd name="T2" fmla="*/ 0 w 21"/>
                      <a:gd name="T3" fmla="*/ 1 h 12"/>
                      <a:gd name="T4" fmla="*/ 0 w 21"/>
                      <a:gd name="T5" fmla="*/ 1 h 12"/>
                      <a:gd name="T6" fmla="*/ 0 w 21"/>
                      <a:gd name="T7" fmla="*/ 1 h 12"/>
                      <a:gd name="T8" fmla="*/ 0 w 21"/>
                      <a:gd name="T9" fmla="*/ 0 h 12"/>
                      <a:gd name="T10" fmla="*/ 0 60000 65536"/>
                      <a:gd name="T11" fmla="*/ 0 60000 65536"/>
                      <a:gd name="T12" fmla="*/ 0 60000 65536"/>
                      <a:gd name="T13" fmla="*/ 0 60000 65536"/>
                      <a:gd name="T14" fmla="*/ 0 60000 65536"/>
                      <a:gd name="T15" fmla="*/ 0 w 21"/>
                      <a:gd name="T16" fmla="*/ 0 h 12"/>
                      <a:gd name="T17" fmla="*/ 21 w 21"/>
                      <a:gd name="T18" fmla="*/ 12 h 12"/>
                    </a:gdLst>
                    <a:ahLst/>
                    <a:cxnLst>
                      <a:cxn ang="T10">
                        <a:pos x="T0" y="T1"/>
                      </a:cxn>
                      <a:cxn ang="T11">
                        <a:pos x="T2" y="T3"/>
                      </a:cxn>
                      <a:cxn ang="T12">
                        <a:pos x="T4" y="T5"/>
                      </a:cxn>
                      <a:cxn ang="T13">
                        <a:pos x="T6" y="T7"/>
                      </a:cxn>
                      <a:cxn ang="T14">
                        <a:pos x="T8" y="T9"/>
                      </a:cxn>
                    </a:cxnLst>
                    <a:rect l="T15" t="T16" r="T17" b="T18"/>
                    <a:pathLst>
                      <a:path w="21" h="12">
                        <a:moveTo>
                          <a:pt x="8" y="0"/>
                        </a:moveTo>
                        <a:lnTo>
                          <a:pt x="0" y="7"/>
                        </a:lnTo>
                        <a:lnTo>
                          <a:pt x="12" y="12"/>
                        </a:lnTo>
                        <a:lnTo>
                          <a:pt x="21" y="4"/>
                        </a:lnTo>
                        <a:lnTo>
                          <a:pt x="8" y="0"/>
                        </a:lnTo>
                        <a:close/>
                      </a:path>
                    </a:pathLst>
                  </a:custGeom>
                  <a:solidFill>
                    <a:srgbClr val="808080"/>
                  </a:solidFill>
                  <a:ln w="1588">
                    <a:solidFill>
                      <a:srgbClr val="000000"/>
                    </a:solidFill>
                    <a:round/>
                    <a:headEnd/>
                    <a:tailEnd/>
                  </a:ln>
                </p:spPr>
                <p:txBody>
                  <a:bodyPr/>
                  <a:lstStyle/>
                  <a:p>
                    <a:endParaRPr lang="es-AR" sz="1662"/>
                  </a:p>
                </p:txBody>
              </p:sp>
              <p:sp>
                <p:nvSpPr>
                  <p:cNvPr id="37283" name="Forma libre 603">
                    <a:extLst>
                      <a:ext uri="{FF2B5EF4-FFF2-40B4-BE49-F238E27FC236}">
                        <a16:creationId xmlns:a16="http://schemas.microsoft.com/office/drawing/2014/main" id="{56A2874B-A369-421D-87F9-8455FF671158}"/>
                      </a:ext>
                    </a:extLst>
                  </p:cNvPr>
                  <p:cNvSpPr>
                    <a:spLocks/>
                  </p:cNvSpPr>
                  <p:nvPr/>
                </p:nvSpPr>
                <p:spPr bwMode="auto">
                  <a:xfrm>
                    <a:off x="1174" y="1268"/>
                    <a:ext cx="11" cy="6"/>
                  </a:xfrm>
                  <a:custGeom>
                    <a:avLst/>
                    <a:gdLst>
                      <a:gd name="T0" fmla="*/ 1 w 21"/>
                      <a:gd name="T1" fmla="*/ 0 h 10"/>
                      <a:gd name="T2" fmla="*/ 0 w 21"/>
                      <a:gd name="T3" fmla="*/ 1 h 10"/>
                      <a:gd name="T4" fmla="*/ 1 w 21"/>
                      <a:gd name="T5" fmla="*/ 1 h 10"/>
                      <a:gd name="T6" fmla="*/ 1 w 21"/>
                      <a:gd name="T7" fmla="*/ 1 h 10"/>
                      <a:gd name="T8" fmla="*/ 1 w 21"/>
                      <a:gd name="T9" fmla="*/ 0 h 10"/>
                      <a:gd name="T10" fmla="*/ 0 60000 65536"/>
                      <a:gd name="T11" fmla="*/ 0 60000 65536"/>
                      <a:gd name="T12" fmla="*/ 0 60000 65536"/>
                      <a:gd name="T13" fmla="*/ 0 60000 65536"/>
                      <a:gd name="T14" fmla="*/ 0 60000 65536"/>
                      <a:gd name="T15" fmla="*/ 0 w 21"/>
                      <a:gd name="T16" fmla="*/ 0 h 10"/>
                      <a:gd name="T17" fmla="*/ 21 w 21"/>
                      <a:gd name="T18" fmla="*/ 10 h 10"/>
                    </a:gdLst>
                    <a:ahLst/>
                    <a:cxnLst>
                      <a:cxn ang="T10">
                        <a:pos x="T0" y="T1"/>
                      </a:cxn>
                      <a:cxn ang="T11">
                        <a:pos x="T2" y="T3"/>
                      </a:cxn>
                      <a:cxn ang="T12">
                        <a:pos x="T4" y="T5"/>
                      </a:cxn>
                      <a:cxn ang="T13">
                        <a:pos x="T6" y="T7"/>
                      </a:cxn>
                      <a:cxn ang="T14">
                        <a:pos x="T8" y="T9"/>
                      </a:cxn>
                    </a:cxnLst>
                    <a:rect l="T15" t="T16" r="T17" b="T18"/>
                    <a:pathLst>
                      <a:path w="21" h="10">
                        <a:moveTo>
                          <a:pt x="8" y="0"/>
                        </a:moveTo>
                        <a:lnTo>
                          <a:pt x="0" y="7"/>
                        </a:lnTo>
                        <a:lnTo>
                          <a:pt x="14" y="10"/>
                        </a:lnTo>
                        <a:lnTo>
                          <a:pt x="21" y="4"/>
                        </a:lnTo>
                        <a:lnTo>
                          <a:pt x="8" y="0"/>
                        </a:lnTo>
                        <a:close/>
                      </a:path>
                    </a:pathLst>
                  </a:custGeom>
                  <a:solidFill>
                    <a:srgbClr val="808080"/>
                  </a:solidFill>
                  <a:ln w="1588">
                    <a:solidFill>
                      <a:srgbClr val="000000"/>
                    </a:solidFill>
                    <a:round/>
                    <a:headEnd/>
                    <a:tailEnd/>
                  </a:ln>
                </p:spPr>
                <p:txBody>
                  <a:bodyPr/>
                  <a:lstStyle/>
                  <a:p>
                    <a:endParaRPr lang="es-AR" sz="1662"/>
                  </a:p>
                </p:txBody>
              </p:sp>
              <p:sp>
                <p:nvSpPr>
                  <p:cNvPr id="37284" name="Forma libre 604">
                    <a:extLst>
                      <a:ext uri="{FF2B5EF4-FFF2-40B4-BE49-F238E27FC236}">
                        <a16:creationId xmlns:a16="http://schemas.microsoft.com/office/drawing/2014/main" id="{62A5E73A-52E9-4C8C-98AD-8EA7656BA54A}"/>
                      </a:ext>
                    </a:extLst>
                  </p:cNvPr>
                  <p:cNvSpPr>
                    <a:spLocks/>
                  </p:cNvSpPr>
                  <p:nvPr/>
                </p:nvSpPr>
                <p:spPr bwMode="auto">
                  <a:xfrm>
                    <a:off x="1185" y="1271"/>
                    <a:ext cx="17" cy="8"/>
                  </a:xfrm>
                  <a:custGeom>
                    <a:avLst/>
                    <a:gdLst>
                      <a:gd name="T0" fmla="*/ 1 w 34"/>
                      <a:gd name="T1" fmla="*/ 0 h 15"/>
                      <a:gd name="T2" fmla="*/ 0 w 34"/>
                      <a:gd name="T3" fmla="*/ 1 h 15"/>
                      <a:gd name="T4" fmla="*/ 1 w 34"/>
                      <a:gd name="T5" fmla="*/ 1 h 15"/>
                      <a:gd name="T6" fmla="*/ 1 w 34"/>
                      <a:gd name="T7" fmla="*/ 1 h 15"/>
                      <a:gd name="T8" fmla="*/ 1 w 34"/>
                      <a:gd name="T9" fmla="*/ 0 h 15"/>
                      <a:gd name="T10" fmla="*/ 0 60000 65536"/>
                      <a:gd name="T11" fmla="*/ 0 60000 65536"/>
                      <a:gd name="T12" fmla="*/ 0 60000 65536"/>
                      <a:gd name="T13" fmla="*/ 0 60000 65536"/>
                      <a:gd name="T14" fmla="*/ 0 60000 65536"/>
                      <a:gd name="T15" fmla="*/ 0 w 34"/>
                      <a:gd name="T16" fmla="*/ 0 h 15"/>
                      <a:gd name="T17" fmla="*/ 34 w 34"/>
                      <a:gd name="T18" fmla="*/ 15 h 15"/>
                    </a:gdLst>
                    <a:ahLst/>
                    <a:cxnLst>
                      <a:cxn ang="T10">
                        <a:pos x="T0" y="T1"/>
                      </a:cxn>
                      <a:cxn ang="T11">
                        <a:pos x="T2" y="T3"/>
                      </a:cxn>
                      <a:cxn ang="T12">
                        <a:pos x="T4" y="T5"/>
                      </a:cxn>
                      <a:cxn ang="T13">
                        <a:pos x="T6" y="T7"/>
                      </a:cxn>
                      <a:cxn ang="T14">
                        <a:pos x="T8" y="T9"/>
                      </a:cxn>
                    </a:cxnLst>
                    <a:rect l="T15" t="T16" r="T17" b="T18"/>
                    <a:pathLst>
                      <a:path w="34" h="15">
                        <a:moveTo>
                          <a:pt x="8" y="0"/>
                        </a:moveTo>
                        <a:lnTo>
                          <a:pt x="0" y="7"/>
                        </a:lnTo>
                        <a:lnTo>
                          <a:pt x="27" y="15"/>
                        </a:lnTo>
                        <a:lnTo>
                          <a:pt x="34" y="7"/>
                        </a:lnTo>
                        <a:lnTo>
                          <a:pt x="8" y="0"/>
                        </a:lnTo>
                        <a:close/>
                      </a:path>
                    </a:pathLst>
                  </a:custGeom>
                  <a:solidFill>
                    <a:srgbClr val="808080"/>
                  </a:solidFill>
                  <a:ln w="1588">
                    <a:solidFill>
                      <a:srgbClr val="000000"/>
                    </a:solidFill>
                    <a:round/>
                    <a:headEnd/>
                    <a:tailEnd/>
                  </a:ln>
                </p:spPr>
                <p:txBody>
                  <a:bodyPr/>
                  <a:lstStyle/>
                  <a:p>
                    <a:endParaRPr lang="es-AR" sz="1662"/>
                  </a:p>
                </p:txBody>
              </p:sp>
            </p:grpSp>
            <p:grpSp>
              <p:nvGrpSpPr>
                <p:cNvPr id="37200" name="Grupo 605">
                  <a:extLst>
                    <a:ext uri="{FF2B5EF4-FFF2-40B4-BE49-F238E27FC236}">
                      <a16:creationId xmlns:a16="http://schemas.microsoft.com/office/drawing/2014/main" id="{0926333B-14E2-403A-82C6-CC4EC1567A02}"/>
                    </a:ext>
                  </a:extLst>
                </p:cNvPr>
                <p:cNvGrpSpPr>
                  <a:grpSpLocks/>
                </p:cNvGrpSpPr>
                <p:nvPr/>
              </p:nvGrpSpPr>
              <p:grpSpPr bwMode="auto">
                <a:xfrm>
                  <a:off x="1061" y="1241"/>
                  <a:ext cx="129" cy="48"/>
                  <a:chOff x="1061" y="1241"/>
                  <a:chExt cx="129" cy="48"/>
                </a:xfrm>
              </p:grpSpPr>
              <p:sp>
                <p:nvSpPr>
                  <p:cNvPr id="37262" name="Forma libre 606">
                    <a:extLst>
                      <a:ext uri="{FF2B5EF4-FFF2-40B4-BE49-F238E27FC236}">
                        <a16:creationId xmlns:a16="http://schemas.microsoft.com/office/drawing/2014/main" id="{92D61693-CD7C-4DE6-AF9E-0B2283070F0D}"/>
                      </a:ext>
                    </a:extLst>
                  </p:cNvPr>
                  <p:cNvSpPr>
                    <a:spLocks/>
                  </p:cNvSpPr>
                  <p:nvPr/>
                </p:nvSpPr>
                <p:spPr bwMode="auto">
                  <a:xfrm>
                    <a:off x="1061" y="1241"/>
                    <a:ext cx="14" cy="4"/>
                  </a:xfrm>
                  <a:custGeom>
                    <a:avLst/>
                    <a:gdLst>
                      <a:gd name="T0" fmla="*/ 1 w 28"/>
                      <a:gd name="T1" fmla="*/ 0 h 9"/>
                      <a:gd name="T2" fmla="*/ 0 w 28"/>
                      <a:gd name="T3" fmla="*/ 0 h 9"/>
                      <a:gd name="T4" fmla="*/ 1 w 28"/>
                      <a:gd name="T5" fmla="*/ 0 h 9"/>
                      <a:gd name="T6" fmla="*/ 1 w 28"/>
                      <a:gd name="T7" fmla="*/ 0 h 9"/>
                      <a:gd name="T8" fmla="*/ 1 w 28"/>
                      <a:gd name="T9" fmla="*/ 0 h 9"/>
                      <a:gd name="T10" fmla="*/ 0 60000 65536"/>
                      <a:gd name="T11" fmla="*/ 0 60000 65536"/>
                      <a:gd name="T12" fmla="*/ 0 60000 65536"/>
                      <a:gd name="T13" fmla="*/ 0 60000 65536"/>
                      <a:gd name="T14" fmla="*/ 0 60000 65536"/>
                      <a:gd name="T15" fmla="*/ 0 w 28"/>
                      <a:gd name="T16" fmla="*/ 0 h 9"/>
                      <a:gd name="T17" fmla="*/ 28 w 28"/>
                      <a:gd name="T18" fmla="*/ 9 h 9"/>
                    </a:gdLst>
                    <a:ahLst/>
                    <a:cxnLst>
                      <a:cxn ang="T10">
                        <a:pos x="T0" y="T1"/>
                      </a:cxn>
                      <a:cxn ang="T11">
                        <a:pos x="T2" y="T3"/>
                      </a:cxn>
                      <a:cxn ang="T12">
                        <a:pos x="T4" y="T5"/>
                      </a:cxn>
                      <a:cxn ang="T13">
                        <a:pos x="T6" y="T7"/>
                      </a:cxn>
                      <a:cxn ang="T14">
                        <a:pos x="T8" y="T9"/>
                      </a:cxn>
                    </a:cxnLst>
                    <a:rect l="T15" t="T16" r="T17" b="T18"/>
                    <a:pathLst>
                      <a:path w="28" h="9">
                        <a:moveTo>
                          <a:pt x="8" y="0"/>
                        </a:moveTo>
                        <a:lnTo>
                          <a:pt x="0" y="4"/>
                        </a:lnTo>
                        <a:lnTo>
                          <a:pt x="21" y="9"/>
                        </a:lnTo>
                        <a:lnTo>
                          <a:pt x="28" y="6"/>
                        </a:lnTo>
                        <a:lnTo>
                          <a:pt x="8" y="0"/>
                        </a:lnTo>
                        <a:close/>
                      </a:path>
                    </a:pathLst>
                  </a:custGeom>
                  <a:solidFill>
                    <a:srgbClr val="808080"/>
                  </a:solidFill>
                  <a:ln w="1588">
                    <a:solidFill>
                      <a:srgbClr val="000000"/>
                    </a:solidFill>
                    <a:round/>
                    <a:headEnd/>
                    <a:tailEnd/>
                  </a:ln>
                </p:spPr>
                <p:txBody>
                  <a:bodyPr/>
                  <a:lstStyle/>
                  <a:p>
                    <a:endParaRPr lang="es-AR" sz="1662"/>
                  </a:p>
                </p:txBody>
              </p:sp>
              <p:sp>
                <p:nvSpPr>
                  <p:cNvPr id="37263" name="Forma libre 607">
                    <a:extLst>
                      <a:ext uri="{FF2B5EF4-FFF2-40B4-BE49-F238E27FC236}">
                        <a16:creationId xmlns:a16="http://schemas.microsoft.com/office/drawing/2014/main" id="{25ABE220-E087-4156-A31D-0B38FF515B26}"/>
                      </a:ext>
                    </a:extLst>
                  </p:cNvPr>
                  <p:cNvSpPr>
                    <a:spLocks/>
                  </p:cNvSpPr>
                  <p:nvPr/>
                </p:nvSpPr>
                <p:spPr bwMode="auto">
                  <a:xfrm>
                    <a:off x="1069" y="1248"/>
                    <a:ext cx="9" cy="4"/>
                  </a:xfrm>
                  <a:custGeom>
                    <a:avLst/>
                    <a:gdLst>
                      <a:gd name="T0" fmla="*/ 0 w 19"/>
                      <a:gd name="T1" fmla="*/ 0 h 9"/>
                      <a:gd name="T2" fmla="*/ 0 w 19"/>
                      <a:gd name="T3" fmla="*/ 0 h 9"/>
                      <a:gd name="T4" fmla="*/ 0 w 19"/>
                      <a:gd name="T5" fmla="*/ 0 h 9"/>
                      <a:gd name="T6" fmla="*/ 0 w 19"/>
                      <a:gd name="T7" fmla="*/ 0 h 9"/>
                      <a:gd name="T8" fmla="*/ 0 w 19"/>
                      <a:gd name="T9" fmla="*/ 0 h 9"/>
                      <a:gd name="T10" fmla="*/ 0 60000 65536"/>
                      <a:gd name="T11" fmla="*/ 0 60000 65536"/>
                      <a:gd name="T12" fmla="*/ 0 60000 65536"/>
                      <a:gd name="T13" fmla="*/ 0 60000 65536"/>
                      <a:gd name="T14" fmla="*/ 0 60000 65536"/>
                      <a:gd name="T15" fmla="*/ 0 w 19"/>
                      <a:gd name="T16" fmla="*/ 0 h 9"/>
                      <a:gd name="T17" fmla="*/ 19 w 19"/>
                      <a:gd name="T18" fmla="*/ 9 h 9"/>
                    </a:gdLst>
                    <a:ahLst/>
                    <a:cxnLst>
                      <a:cxn ang="T10">
                        <a:pos x="T0" y="T1"/>
                      </a:cxn>
                      <a:cxn ang="T11">
                        <a:pos x="T2" y="T3"/>
                      </a:cxn>
                      <a:cxn ang="T12">
                        <a:pos x="T4" y="T5"/>
                      </a:cxn>
                      <a:cxn ang="T13">
                        <a:pos x="T6" y="T7"/>
                      </a:cxn>
                      <a:cxn ang="T14">
                        <a:pos x="T8" y="T9"/>
                      </a:cxn>
                    </a:cxnLst>
                    <a:rect l="T15" t="T16" r="T17" b="T18"/>
                    <a:pathLst>
                      <a:path w="19" h="9">
                        <a:moveTo>
                          <a:pt x="8" y="0"/>
                        </a:moveTo>
                        <a:lnTo>
                          <a:pt x="0" y="6"/>
                        </a:lnTo>
                        <a:lnTo>
                          <a:pt x="13" y="9"/>
                        </a:lnTo>
                        <a:lnTo>
                          <a:pt x="19" y="5"/>
                        </a:lnTo>
                        <a:lnTo>
                          <a:pt x="8" y="0"/>
                        </a:lnTo>
                        <a:close/>
                      </a:path>
                    </a:pathLst>
                  </a:custGeom>
                  <a:solidFill>
                    <a:srgbClr val="808080"/>
                  </a:solidFill>
                  <a:ln w="1588">
                    <a:solidFill>
                      <a:srgbClr val="000000"/>
                    </a:solidFill>
                    <a:round/>
                    <a:headEnd/>
                    <a:tailEnd/>
                  </a:ln>
                </p:spPr>
                <p:txBody>
                  <a:bodyPr/>
                  <a:lstStyle/>
                  <a:p>
                    <a:endParaRPr lang="es-AR" sz="1662"/>
                  </a:p>
                </p:txBody>
              </p:sp>
              <p:sp>
                <p:nvSpPr>
                  <p:cNvPr id="37264" name="Forma libre 608">
                    <a:extLst>
                      <a:ext uri="{FF2B5EF4-FFF2-40B4-BE49-F238E27FC236}">
                        <a16:creationId xmlns:a16="http://schemas.microsoft.com/office/drawing/2014/main" id="{A185BDFC-6AA7-44F4-BD4D-C743F17987BB}"/>
                      </a:ext>
                    </a:extLst>
                  </p:cNvPr>
                  <p:cNvSpPr>
                    <a:spLocks/>
                  </p:cNvSpPr>
                  <p:nvPr/>
                </p:nvSpPr>
                <p:spPr bwMode="auto">
                  <a:xfrm>
                    <a:off x="1084" y="1248"/>
                    <a:ext cx="12" cy="5"/>
                  </a:xfrm>
                  <a:custGeom>
                    <a:avLst/>
                    <a:gdLst>
                      <a:gd name="T0" fmla="*/ 1 w 24"/>
                      <a:gd name="T1" fmla="*/ 0 h 11"/>
                      <a:gd name="T2" fmla="*/ 0 w 24"/>
                      <a:gd name="T3" fmla="*/ 0 h 11"/>
                      <a:gd name="T4" fmla="*/ 1 w 24"/>
                      <a:gd name="T5" fmla="*/ 0 h 11"/>
                      <a:gd name="T6" fmla="*/ 1 w 24"/>
                      <a:gd name="T7" fmla="*/ 0 h 11"/>
                      <a:gd name="T8" fmla="*/ 1 w 24"/>
                      <a:gd name="T9" fmla="*/ 0 h 11"/>
                      <a:gd name="T10" fmla="*/ 0 60000 65536"/>
                      <a:gd name="T11" fmla="*/ 0 60000 65536"/>
                      <a:gd name="T12" fmla="*/ 0 60000 65536"/>
                      <a:gd name="T13" fmla="*/ 0 60000 65536"/>
                      <a:gd name="T14" fmla="*/ 0 60000 65536"/>
                      <a:gd name="T15" fmla="*/ 0 w 24"/>
                      <a:gd name="T16" fmla="*/ 0 h 11"/>
                      <a:gd name="T17" fmla="*/ 24 w 24"/>
                      <a:gd name="T18" fmla="*/ 11 h 11"/>
                    </a:gdLst>
                    <a:ahLst/>
                    <a:cxnLst>
                      <a:cxn ang="T10">
                        <a:pos x="T0" y="T1"/>
                      </a:cxn>
                      <a:cxn ang="T11">
                        <a:pos x="T2" y="T3"/>
                      </a:cxn>
                      <a:cxn ang="T12">
                        <a:pos x="T4" y="T5"/>
                      </a:cxn>
                      <a:cxn ang="T13">
                        <a:pos x="T6" y="T7"/>
                      </a:cxn>
                      <a:cxn ang="T14">
                        <a:pos x="T8" y="T9"/>
                      </a:cxn>
                    </a:cxnLst>
                    <a:rect l="T15" t="T16" r="T17" b="T18"/>
                    <a:pathLst>
                      <a:path w="24" h="11">
                        <a:moveTo>
                          <a:pt x="6" y="0"/>
                        </a:moveTo>
                        <a:lnTo>
                          <a:pt x="0" y="5"/>
                        </a:lnTo>
                        <a:lnTo>
                          <a:pt x="18" y="11"/>
                        </a:lnTo>
                        <a:lnTo>
                          <a:pt x="24" y="6"/>
                        </a:lnTo>
                        <a:lnTo>
                          <a:pt x="6" y="0"/>
                        </a:lnTo>
                        <a:close/>
                      </a:path>
                    </a:pathLst>
                  </a:custGeom>
                  <a:solidFill>
                    <a:srgbClr val="808080"/>
                  </a:solidFill>
                  <a:ln w="1588">
                    <a:solidFill>
                      <a:srgbClr val="000000"/>
                    </a:solidFill>
                    <a:round/>
                    <a:headEnd/>
                    <a:tailEnd/>
                  </a:ln>
                </p:spPr>
                <p:txBody>
                  <a:bodyPr/>
                  <a:lstStyle/>
                  <a:p>
                    <a:endParaRPr lang="es-AR" sz="1662"/>
                  </a:p>
                </p:txBody>
              </p:sp>
              <p:sp>
                <p:nvSpPr>
                  <p:cNvPr id="37265" name="Forma libre 609">
                    <a:extLst>
                      <a:ext uri="{FF2B5EF4-FFF2-40B4-BE49-F238E27FC236}">
                        <a16:creationId xmlns:a16="http://schemas.microsoft.com/office/drawing/2014/main" id="{DFB5CE49-BCCF-4C19-B19D-6F1F4F96CBBD}"/>
                      </a:ext>
                    </a:extLst>
                  </p:cNvPr>
                  <p:cNvSpPr>
                    <a:spLocks/>
                  </p:cNvSpPr>
                  <p:nvPr/>
                </p:nvSpPr>
                <p:spPr bwMode="auto">
                  <a:xfrm>
                    <a:off x="1159" y="1277"/>
                    <a:ext cx="10" cy="6"/>
                  </a:xfrm>
                  <a:custGeom>
                    <a:avLst/>
                    <a:gdLst>
                      <a:gd name="T0" fmla="*/ 1 w 19"/>
                      <a:gd name="T1" fmla="*/ 0 h 10"/>
                      <a:gd name="T2" fmla="*/ 1 w 19"/>
                      <a:gd name="T3" fmla="*/ 1 h 10"/>
                      <a:gd name="T4" fmla="*/ 1 w 19"/>
                      <a:gd name="T5" fmla="*/ 1 h 10"/>
                      <a:gd name="T6" fmla="*/ 0 w 19"/>
                      <a:gd name="T7" fmla="*/ 1 h 10"/>
                      <a:gd name="T8" fmla="*/ 1 w 19"/>
                      <a:gd name="T9" fmla="*/ 0 h 10"/>
                      <a:gd name="T10" fmla="*/ 0 60000 65536"/>
                      <a:gd name="T11" fmla="*/ 0 60000 65536"/>
                      <a:gd name="T12" fmla="*/ 0 60000 65536"/>
                      <a:gd name="T13" fmla="*/ 0 60000 65536"/>
                      <a:gd name="T14" fmla="*/ 0 60000 65536"/>
                      <a:gd name="T15" fmla="*/ 0 w 19"/>
                      <a:gd name="T16" fmla="*/ 0 h 10"/>
                      <a:gd name="T17" fmla="*/ 19 w 19"/>
                      <a:gd name="T18" fmla="*/ 10 h 10"/>
                    </a:gdLst>
                    <a:ahLst/>
                    <a:cxnLst>
                      <a:cxn ang="T10">
                        <a:pos x="T0" y="T1"/>
                      </a:cxn>
                      <a:cxn ang="T11">
                        <a:pos x="T2" y="T3"/>
                      </a:cxn>
                      <a:cxn ang="T12">
                        <a:pos x="T4" y="T5"/>
                      </a:cxn>
                      <a:cxn ang="T13">
                        <a:pos x="T6" y="T7"/>
                      </a:cxn>
                      <a:cxn ang="T14">
                        <a:pos x="T8" y="T9"/>
                      </a:cxn>
                    </a:cxnLst>
                    <a:rect l="T15" t="T16" r="T17" b="T18"/>
                    <a:pathLst>
                      <a:path w="19" h="10">
                        <a:moveTo>
                          <a:pt x="4" y="0"/>
                        </a:moveTo>
                        <a:lnTo>
                          <a:pt x="19" y="4"/>
                        </a:lnTo>
                        <a:lnTo>
                          <a:pt x="15" y="10"/>
                        </a:lnTo>
                        <a:lnTo>
                          <a:pt x="0" y="6"/>
                        </a:lnTo>
                        <a:lnTo>
                          <a:pt x="4" y="0"/>
                        </a:lnTo>
                        <a:close/>
                      </a:path>
                    </a:pathLst>
                  </a:custGeom>
                  <a:solidFill>
                    <a:srgbClr val="808080"/>
                  </a:solidFill>
                  <a:ln w="1588">
                    <a:solidFill>
                      <a:srgbClr val="000000"/>
                    </a:solidFill>
                    <a:round/>
                    <a:headEnd/>
                    <a:tailEnd/>
                  </a:ln>
                </p:spPr>
                <p:txBody>
                  <a:bodyPr/>
                  <a:lstStyle/>
                  <a:p>
                    <a:endParaRPr lang="es-AR" sz="1662"/>
                  </a:p>
                </p:txBody>
              </p:sp>
              <p:sp>
                <p:nvSpPr>
                  <p:cNvPr id="37266" name="Forma libre 610">
                    <a:extLst>
                      <a:ext uri="{FF2B5EF4-FFF2-40B4-BE49-F238E27FC236}">
                        <a16:creationId xmlns:a16="http://schemas.microsoft.com/office/drawing/2014/main" id="{9D5B4C12-5333-4AC5-8A63-F78AAEDCF156}"/>
                      </a:ext>
                    </a:extLst>
                  </p:cNvPr>
                  <p:cNvSpPr>
                    <a:spLocks/>
                  </p:cNvSpPr>
                  <p:nvPr/>
                </p:nvSpPr>
                <p:spPr bwMode="auto">
                  <a:xfrm>
                    <a:off x="1169" y="1280"/>
                    <a:ext cx="10" cy="6"/>
                  </a:xfrm>
                  <a:custGeom>
                    <a:avLst/>
                    <a:gdLst>
                      <a:gd name="T0" fmla="*/ 0 w 21"/>
                      <a:gd name="T1" fmla="*/ 0 h 10"/>
                      <a:gd name="T2" fmla="*/ 0 w 21"/>
                      <a:gd name="T3" fmla="*/ 1 h 10"/>
                      <a:gd name="T4" fmla="*/ 0 w 21"/>
                      <a:gd name="T5" fmla="*/ 1 h 10"/>
                      <a:gd name="T6" fmla="*/ 0 w 21"/>
                      <a:gd name="T7" fmla="*/ 1 h 10"/>
                      <a:gd name="T8" fmla="*/ 0 w 21"/>
                      <a:gd name="T9" fmla="*/ 0 h 10"/>
                      <a:gd name="T10" fmla="*/ 0 60000 65536"/>
                      <a:gd name="T11" fmla="*/ 0 60000 65536"/>
                      <a:gd name="T12" fmla="*/ 0 60000 65536"/>
                      <a:gd name="T13" fmla="*/ 0 60000 65536"/>
                      <a:gd name="T14" fmla="*/ 0 60000 65536"/>
                      <a:gd name="T15" fmla="*/ 0 w 21"/>
                      <a:gd name="T16" fmla="*/ 0 h 10"/>
                      <a:gd name="T17" fmla="*/ 21 w 21"/>
                      <a:gd name="T18" fmla="*/ 10 h 10"/>
                    </a:gdLst>
                    <a:ahLst/>
                    <a:cxnLst>
                      <a:cxn ang="T10">
                        <a:pos x="T0" y="T1"/>
                      </a:cxn>
                      <a:cxn ang="T11">
                        <a:pos x="T2" y="T3"/>
                      </a:cxn>
                      <a:cxn ang="T12">
                        <a:pos x="T4" y="T5"/>
                      </a:cxn>
                      <a:cxn ang="T13">
                        <a:pos x="T6" y="T7"/>
                      </a:cxn>
                      <a:cxn ang="T14">
                        <a:pos x="T8" y="T9"/>
                      </a:cxn>
                    </a:cxnLst>
                    <a:rect l="T15" t="T16" r="T17" b="T18"/>
                    <a:pathLst>
                      <a:path w="21" h="10">
                        <a:moveTo>
                          <a:pt x="5" y="0"/>
                        </a:moveTo>
                        <a:lnTo>
                          <a:pt x="0" y="6"/>
                        </a:lnTo>
                        <a:lnTo>
                          <a:pt x="15" y="10"/>
                        </a:lnTo>
                        <a:lnTo>
                          <a:pt x="21" y="4"/>
                        </a:lnTo>
                        <a:lnTo>
                          <a:pt x="5" y="0"/>
                        </a:lnTo>
                        <a:close/>
                      </a:path>
                    </a:pathLst>
                  </a:custGeom>
                  <a:solidFill>
                    <a:srgbClr val="808080"/>
                  </a:solidFill>
                  <a:ln w="1588">
                    <a:solidFill>
                      <a:srgbClr val="000000"/>
                    </a:solidFill>
                    <a:round/>
                    <a:headEnd/>
                    <a:tailEnd/>
                  </a:ln>
                </p:spPr>
                <p:txBody>
                  <a:bodyPr/>
                  <a:lstStyle/>
                  <a:p>
                    <a:endParaRPr lang="es-AR" sz="1662"/>
                  </a:p>
                </p:txBody>
              </p:sp>
              <p:sp>
                <p:nvSpPr>
                  <p:cNvPr id="37267" name="Forma libre 611">
                    <a:extLst>
                      <a:ext uri="{FF2B5EF4-FFF2-40B4-BE49-F238E27FC236}">
                        <a16:creationId xmlns:a16="http://schemas.microsoft.com/office/drawing/2014/main" id="{A9EACC19-18D6-4330-942C-136190A8FD29}"/>
                      </a:ext>
                    </a:extLst>
                  </p:cNvPr>
                  <p:cNvSpPr>
                    <a:spLocks/>
                  </p:cNvSpPr>
                  <p:nvPr/>
                </p:nvSpPr>
                <p:spPr bwMode="auto">
                  <a:xfrm>
                    <a:off x="1179" y="1284"/>
                    <a:ext cx="11" cy="5"/>
                  </a:xfrm>
                  <a:custGeom>
                    <a:avLst/>
                    <a:gdLst>
                      <a:gd name="T0" fmla="*/ 1 w 22"/>
                      <a:gd name="T1" fmla="*/ 0 h 10"/>
                      <a:gd name="T2" fmla="*/ 0 w 22"/>
                      <a:gd name="T3" fmla="*/ 1 h 10"/>
                      <a:gd name="T4" fmla="*/ 1 w 22"/>
                      <a:gd name="T5" fmla="*/ 1 h 10"/>
                      <a:gd name="T6" fmla="*/ 1 w 22"/>
                      <a:gd name="T7" fmla="*/ 1 h 10"/>
                      <a:gd name="T8" fmla="*/ 1 w 22"/>
                      <a:gd name="T9" fmla="*/ 0 h 10"/>
                      <a:gd name="T10" fmla="*/ 0 60000 65536"/>
                      <a:gd name="T11" fmla="*/ 0 60000 65536"/>
                      <a:gd name="T12" fmla="*/ 0 60000 65536"/>
                      <a:gd name="T13" fmla="*/ 0 60000 65536"/>
                      <a:gd name="T14" fmla="*/ 0 60000 65536"/>
                      <a:gd name="T15" fmla="*/ 0 w 22"/>
                      <a:gd name="T16" fmla="*/ 0 h 10"/>
                      <a:gd name="T17" fmla="*/ 22 w 22"/>
                      <a:gd name="T18" fmla="*/ 10 h 10"/>
                    </a:gdLst>
                    <a:ahLst/>
                    <a:cxnLst>
                      <a:cxn ang="T10">
                        <a:pos x="T0" y="T1"/>
                      </a:cxn>
                      <a:cxn ang="T11">
                        <a:pos x="T2" y="T3"/>
                      </a:cxn>
                      <a:cxn ang="T12">
                        <a:pos x="T4" y="T5"/>
                      </a:cxn>
                      <a:cxn ang="T13">
                        <a:pos x="T6" y="T7"/>
                      </a:cxn>
                      <a:cxn ang="T14">
                        <a:pos x="T8" y="T9"/>
                      </a:cxn>
                    </a:cxnLst>
                    <a:rect l="T15" t="T16" r="T17" b="T18"/>
                    <a:pathLst>
                      <a:path w="22" h="10">
                        <a:moveTo>
                          <a:pt x="4" y="0"/>
                        </a:moveTo>
                        <a:lnTo>
                          <a:pt x="0" y="5"/>
                        </a:lnTo>
                        <a:lnTo>
                          <a:pt x="18" y="10"/>
                        </a:lnTo>
                        <a:lnTo>
                          <a:pt x="22" y="5"/>
                        </a:lnTo>
                        <a:lnTo>
                          <a:pt x="4" y="0"/>
                        </a:lnTo>
                        <a:close/>
                      </a:path>
                    </a:pathLst>
                  </a:custGeom>
                  <a:solidFill>
                    <a:srgbClr val="808080"/>
                  </a:solidFill>
                  <a:ln w="1588">
                    <a:solidFill>
                      <a:srgbClr val="000000"/>
                    </a:solidFill>
                    <a:round/>
                    <a:headEnd/>
                    <a:tailEnd/>
                  </a:ln>
                </p:spPr>
                <p:txBody>
                  <a:bodyPr/>
                  <a:lstStyle/>
                  <a:p>
                    <a:endParaRPr lang="es-AR" sz="1662"/>
                  </a:p>
                </p:txBody>
              </p:sp>
              <p:sp>
                <p:nvSpPr>
                  <p:cNvPr id="37268" name="Forma libre 612">
                    <a:extLst>
                      <a:ext uri="{FF2B5EF4-FFF2-40B4-BE49-F238E27FC236}">
                        <a16:creationId xmlns:a16="http://schemas.microsoft.com/office/drawing/2014/main" id="{7A46CC54-26AA-465A-BFD7-150A8B64AC04}"/>
                      </a:ext>
                    </a:extLst>
                  </p:cNvPr>
                  <p:cNvSpPr>
                    <a:spLocks/>
                  </p:cNvSpPr>
                  <p:nvPr/>
                </p:nvSpPr>
                <p:spPr bwMode="auto">
                  <a:xfrm>
                    <a:off x="1173" y="1275"/>
                    <a:ext cx="13" cy="6"/>
                  </a:xfrm>
                  <a:custGeom>
                    <a:avLst/>
                    <a:gdLst>
                      <a:gd name="T0" fmla="*/ 1 w 25"/>
                      <a:gd name="T1" fmla="*/ 0 h 12"/>
                      <a:gd name="T2" fmla="*/ 0 w 25"/>
                      <a:gd name="T3" fmla="*/ 1 h 12"/>
                      <a:gd name="T4" fmla="*/ 1 w 25"/>
                      <a:gd name="T5" fmla="*/ 1 h 12"/>
                      <a:gd name="T6" fmla="*/ 1 w 25"/>
                      <a:gd name="T7" fmla="*/ 1 h 12"/>
                      <a:gd name="T8" fmla="*/ 1 w 25"/>
                      <a:gd name="T9" fmla="*/ 0 h 12"/>
                      <a:gd name="T10" fmla="*/ 0 60000 65536"/>
                      <a:gd name="T11" fmla="*/ 0 60000 65536"/>
                      <a:gd name="T12" fmla="*/ 0 60000 65536"/>
                      <a:gd name="T13" fmla="*/ 0 60000 65536"/>
                      <a:gd name="T14" fmla="*/ 0 60000 65536"/>
                      <a:gd name="T15" fmla="*/ 0 w 25"/>
                      <a:gd name="T16" fmla="*/ 0 h 12"/>
                      <a:gd name="T17" fmla="*/ 25 w 25"/>
                      <a:gd name="T18" fmla="*/ 12 h 12"/>
                    </a:gdLst>
                    <a:ahLst/>
                    <a:cxnLst>
                      <a:cxn ang="T10">
                        <a:pos x="T0" y="T1"/>
                      </a:cxn>
                      <a:cxn ang="T11">
                        <a:pos x="T2" y="T3"/>
                      </a:cxn>
                      <a:cxn ang="T12">
                        <a:pos x="T4" y="T5"/>
                      </a:cxn>
                      <a:cxn ang="T13">
                        <a:pos x="T6" y="T7"/>
                      </a:cxn>
                      <a:cxn ang="T14">
                        <a:pos x="T8" y="T9"/>
                      </a:cxn>
                    </a:cxnLst>
                    <a:rect l="T15" t="T16" r="T17" b="T18"/>
                    <a:pathLst>
                      <a:path w="25" h="12">
                        <a:moveTo>
                          <a:pt x="7" y="0"/>
                        </a:moveTo>
                        <a:lnTo>
                          <a:pt x="0" y="6"/>
                        </a:lnTo>
                        <a:lnTo>
                          <a:pt x="18" y="12"/>
                        </a:lnTo>
                        <a:lnTo>
                          <a:pt x="25" y="5"/>
                        </a:lnTo>
                        <a:lnTo>
                          <a:pt x="7" y="0"/>
                        </a:lnTo>
                        <a:close/>
                      </a:path>
                    </a:pathLst>
                  </a:custGeom>
                  <a:solidFill>
                    <a:srgbClr val="808080"/>
                  </a:solidFill>
                  <a:ln w="1588">
                    <a:solidFill>
                      <a:srgbClr val="000000"/>
                    </a:solidFill>
                    <a:round/>
                    <a:headEnd/>
                    <a:tailEnd/>
                  </a:ln>
                </p:spPr>
                <p:txBody>
                  <a:bodyPr/>
                  <a:lstStyle/>
                  <a:p>
                    <a:endParaRPr lang="es-AR" sz="1662"/>
                  </a:p>
                </p:txBody>
              </p:sp>
              <p:sp>
                <p:nvSpPr>
                  <p:cNvPr id="37269" name="Forma libre 613">
                    <a:extLst>
                      <a:ext uri="{FF2B5EF4-FFF2-40B4-BE49-F238E27FC236}">
                        <a16:creationId xmlns:a16="http://schemas.microsoft.com/office/drawing/2014/main" id="{B6E586DF-C5B2-4B2F-8A6C-10DAA59F4236}"/>
                      </a:ext>
                    </a:extLst>
                  </p:cNvPr>
                  <p:cNvSpPr>
                    <a:spLocks/>
                  </p:cNvSpPr>
                  <p:nvPr/>
                </p:nvSpPr>
                <p:spPr bwMode="auto">
                  <a:xfrm>
                    <a:off x="1148" y="1267"/>
                    <a:ext cx="12" cy="6"/>
                  </a:xfrm>
                  <a:custGeom>
                    <a:avLst/>
                    <a:gdLst>
                      <a:gd name="T0" fmla="*/ 1 w 23"/>
                      <a:gd name="T1" fmla="*/ 0 h 12"/>
                      <a:gd name="T2" fmla="*/ 0 w 23"/>
                      <a:gd name="T3" fmla="*/ 1 h 12"/>
                      <a:gd name="T4" fmla="*/ 1 w 23"/>
                      <a:gd name="T5" fmla="*/ 1 h 12"/>
                      <a:gd name="T6" fmla="*/ 1 w 23"/>
                      <a:gd name="T7" fmla="*/ 1 h 12"/>
                      <a:gd name="T8" fmla="*/ 1 w 23"/>
                      <a:gd name="T9" fmla="*/ 0 h 12"/>
                      <a:gd name="T10" fmla="*/ 0 60000 65536"/>
                      <a:gd name="T11" fmla="*/ 0 60000 65536"/>
                      <a:gd name="T12" fmla="*/ 0 60000 65536"/>
                      <a:gd name="T13" fmla="*/ 0 60000 65536"/>
                      <a:gd name="T14" fmla="*/ 0 60000 65536"/>
                      <a:gd name="T15" fmla="*/ 0 w 23"/>
                      <a:gd name="T16" fmla="*/ 0 h 12"/>
                      <a:gd name="T17" fmla="*/ 23 w 23"/>
                      <a:gd name="T18" fmla="*/ 12 h 12"/>
                    </a:gdLst>
                    <a:ahLst/>
                    <a:cxnLst>
                      <a:cxn ang="T10">
                        <a:pos x="T0" y="T1"/>
                      </a:cxn>
                      <a:cxn ang="T11">
                        <a:pos x="T2" y="T3"/>
                      </a:cxn>
                      <a:cxn ang="T12">
                        <a:pos x="T4" y="T5"/>
                      </a:cxn>
                      <a:cxn ang="T13">
                        <a:pos x="T6" y="T7"/>
                      </a:cxn>
                      <a:cxn ang="T14">
                        <a:pos x="T8" y="T9"/>
                      </a:cxn>
                    </a:cxnLst>
                    <a:rect l="T15" t="T16" r="T17" b="T18"/>
                    <a:pathLst>
                      <a:path w="23" h="12">
                        <a:moveTo>
                          <a:pt x="4" y="0"/>
                        </a:moveTo>
                        <a:lnTo>
                          <a:pt x="0" y="7"/>
                        </a:lnTo>
                        <a:lnTo>
                          <a:pt x="19" y="12"/>
                        </a:lnTo>
                        <a:lnTo>
                          <a:pt x="23" y="6"/>
                        </a:lnTo>
                        <a:lnTo>
                          <a:pt x="4" y="0"/>
                        </a:lnTo>
                        <a:close/>
                      </a:path>
                    </a:pathLst>
                  </a:custGeom>
                  <a:solidFill>
                    <a:srgbClr val="808080"/>
                  </a:solidFill>
                  <a:ln w="1588">
                    <a:solidFill>
                      <a:srgbClr val="000000"/>
                    </a:solidFill>
                    <a:round/>
                    <a:headEnd/>
                    <a:tailEnd/>
                  </a:ln>
                </p:spPr>
                <p:txBody>
                  <a:bodyPr/>
                  <a:lstStyle/>
                  <a:p>
                    <a:endParaRPr lang="es-AR" sz="1662"/>
                  </a:p>
                </p:txBody>
              </p:sp>
              <p:sp>
                <p:nvSpPr>
                  <p:cNvPr id="37270" name="Forma libre 614">
                    <a:extLst>
                      <a:ext uri="{FF2B5EF4-FFF2-40B4-BE49-F238E27FC236}">
                        <a16:creationId xmlns:a16="http://schemas.microsoft.com/office/drawing/2014/main" id="{149766A7-552D-4D59-90C8-C89DD1F1A410}"/>
                      </a:ext>
                    </a:extLst>
                  </p:cNvPr>
                  <p:cNvSpPr>
                    <a:spLocks/>
                  </p:cNvSpPr>
                  <p:nvPr/>
                </p:nvSpPr>
                <p:spPr bwMode="auto">
                  <a:xfrm>
                    <a:off x="1097" y="1252"/>
                    <a:ext cx="50" cy="17"/>
                  </a:xfrm>
                  <a:custGeom>
                    <a:avLst/>
                    <a:gdLst>
                      <a:gd name="T0" fmla="*/ 1 w 99"/>
                      <a:gd name="T1" fmla="*/ 0 h 34"/>
                      <a:gd name="T2" fmla="*/ 0 w 99"/>
                      <a:gd name="T3" fmla="*/ 1 h 34"/>
                      <a:gd name="T4" fmla="*/ 1 w 99"/>
                      <a:gd name="T5" fmla="*/ 1 h 34"/>
                      <a:gd name="T6" fmla="*/ 1 w 99"/>
                      <a:gd name="T7" fmla="*/ 1 h 34"/>
                      <a:gd name="T8" fmla="*/ 1 w 99"/>
                      <a:gd name="T9" fmla="*/ 0 h 34"/>
                      <a:gd name="T10" fmla="*/ 0 60000 65536"/>
                      <a:gd name="T11" fmla="*/ 0 60000 65536"/>
                      <a:gd name="T12" fmla="*/ 0 60000 65536"/>
                      <a:gd name="T13" fmla="*/ 0 60000 65536"/>
                      <a:gd name="T14" fmla="*/ 0 60000 65536"/>
                      <a:gd name="T15" fmla="*/ 0 w 99"/>
                      <a:gd name="T16" fmla="*/ 0 h 34"/>
                      <a:gd name="T17" fmla="*/ 99 w 99"/>
                      <a:gd name="T18" fmla="*/ 34 h 34"/>
                    </a:gdLst>
                    <a:ahLst/>
                    <a:cxnLst>
                      <a:cxn ang="T10">
                        <a:pos x="T0" y="T1"/>
                      </a:cxn>
                      <a:cxn ang="T11">
                        <a:pos x="T2" y="T3"/>
                      </a:cxn>
                      <a:cxn ang="T12">
                        <a:pos x="T4" y="T5"/>
                      </a:cxn>
                      <a:cxn ang="T13">
                        <a:pos x="T6" y="T7"/>
                      </a:cxn>
                      <a:cxn ang="T14">
                        <a:pos x="T8" y="T9"/>
                      </a:cxn>
                    </a:cxnLst>
                    <a:rect l="T15" t="T16" r="T17" b="T18"/>
                    <a:pathLst>
                      <a:path w="99" h="34">
                        <a:moveTo>
                          <a:pt x="6" y="0"/>
                        </a:moveTo>
                        <a:lnTo>
                          <a:pt x="0" y="5"/>
                        </a:lnTo>
                        <a:lnTo>
                          <a:pt x="94" y="34"/>
                        </a:lnTo>
                        <a:lnTo>
                          <a:pt x="99" y="28"/>
                        </a:lnTo>
                        <a:lnTo>
                          <a:pt x="6" y="0"/>
                        </a:lnTo>
                        <a:close/>
                      </a:path>
                    </a:pathLst>
                  </a:custGeom>
                  <a:solidFill>
                    <a:srgbClr val="808080"/>
                  </a:solidFill>
                  <a:ln w="1588">
                    <a:solidFill>
                      <a:srgbClr val="000000"/>
                    </a:solidFill>
                    <a:round/>
                    <a:headEnd/>
                    <a:tailEnd/>
                  </a:ln>
                </p:spPr>
                <p:txBody>
                  <a:bodyPr/>
                  <a:lstStyle/>
                  <a:p>
                    <a:endParaRPr lang="es-AR" sz="1662"/>
                  </a:p>
                </p:txBody>
              </p:sp>
            </p:grpSp>
            <p:grpSp>
              <p:nvGrpSpPr>
                <p:cNvPr id="37201" name="Grupo 615">
                  <a:extLst>
                    <a:ext uri="{FF2B5EF4-FFF2-40B4-BE49-F238E27FC236}">
                      <a16:creationId xmlns:a16="http://schemas.microsoft.com/office/drawing/2014/main" id="{3C5C65E2-DA40-4208-88B0-45231029D9C4}"/>
                    </a:ext>
                  </a:extLst>
                </p:cNvPr>
                <p:cNvGrpSpPr>
                  <a:grpSpLocks/>
                </p:cNvGrpSpPr>
                <p:nvPr/>
              </p:nvGrpSpPr>
              <p:grpSpPr bwMode="auto">
                <a:xfrm>
                  <a:off x="1087" y="1223"/>
                  <a:ext cx="132" cy="40"/>
                  <a:chOff x="1087" y="1223"/>
                  <a:chExt cx="132" cy="40"/>
                </a:xfrm>
              </p:grpSpPr>
              <p:sp>
                <p:nvSpPr>
                  <p:cNvPr id="37247" name="Forma libre 616">
                    <a:extLst>
                      <a:ext uri="{FF2B5EF4-FFF2-40B4-BE49-F238E27FC236}">
                        <a16:creationId xmlns:a16="http://schemas.microsoft.com/office/drawing/2014/main" id="{E98A2005-91FB-4355-BD61-37F7CB13C00A}"/>
                      </a:ext>
                    </a:extLst>
                  </p:cNvPr>
                  <p:cNvSpPr>
                    <a:spLocks/>
                  </p:cNvSpPr>
                  <p:nvPr/>
                </p:nvSpPr>
                <p:spPr bwMode="auto">
                  <a:xfrm>
                    <a:off x="1087" y="1223"/>
                    <a:ext cx="10" cy="5"/>
                  </a:xfrm>
                  <a:custGeom>
                    <a:avLst/>
                    <a:gdLst>
                      <a:gd name="T0" fmla="*/ 1 w 19"/>
                      <a:gd name="T1" fmla="*/ 0 h 9"/>
                      <a:gd name="T2" fmla="*/ 1 w 19"/>
                      <a:gd name="T3" fmla="*/ 1 h 9"/>
                      <a:gd name="T4" fmla="*/ 1 w 19"/>
                      <a:gd name="T5" fmla="*/ 1 h 9"/>
                      <a:gd name="T6" fmla="*/ 0 w 19"/>
                      <a:gd name="T7" fmla="*/ 1 h 9"/>
                      <a:gd name="T8" fmla="*/ 1 w 19"/>
                      <a:gd name="T9" fmla="*/ 0 h 9"/>
                      <a:gd name="T10" fmla="*/ 0 60000 65536"/>
                      <a:gd name="T11" fmla="*/ 0 60000 65536"/>
                      <a:gd name="T12" fmla="*/ 0 60000 65536"/>
                      <a:gd name="T13" fmla="*/ 0 60000 65536"/>
                      <a:gd name="T14" fmla="*/ 0 60000 65536"/>
                      <a:gd name="T15" fmla="*/ 0 w 19"/>
                      <a:gd name="T16" fmla="*/ 0 h 9"/>
                      <a:gd name="T17" fmla="*/ 19 w 19"/>
                      <a:gd name="T18" fmla="*/ 9 h 9"/>
                    </a:gdLst>
                    <a:ahLst/>
                    <a:cxnLst>
                      <a:cxn ang="T10">
                        <a:pos x="T0" y="T1"/>
                      </a:cxn>
                      <a:cxn ang="T11">
                        <a:pos x="T2" y="T3"/>
                      </a:cxn>
                      <a:cxn ang="T12">
                        <a:pos x="T4" y="T5"/>
                      </a:cxn>
                      <a:cxn ang="T13">
                        <a:pos x="T6" y="T7"/>
                      </a:cxn>
                      <a:cxn ang="T14">
                        <a:pos x="T8" y="T9"/>
                      </a:cxn>
                    </a:cxnLst>
                    <a:rect l="T15" t="T16" r="T17" b="T18"/>
                    <a:pathLst>
                      <a:path w="19" h="9">
                        <a:moveTo>
                          <a:pt x="9" y="0"/>
                        </a:moveTo>
                        <a:lnTo>
                          <a:pt x="19" y="3"/>
                        </a:lnTo>
                        <a:lnTo>
                          <a:pt x="12" y="9"/>
                        </a:lnTo>
                        <a:lnTo>
                          <a:pt x="0" y="6"/>
                        </a:lnTo>
                        <a:lnTo>
                          <a:pt x="9" y="0"/>
                        </a:lnTo>
                        <a:close/>
                      </a:path>
                    </a:pathLst>
                  </a:custGeom>
                  <a:solidFill>
                    <a:srgbClr val="808080"/>
                  </a:solidFill>
                  <a:ln w="1588">
                    <a:solidFill>
                      <a:srgbClr val="000000"/>
                    </a:solidFill>
                    <a:round/>
                    <a:headEnd/>
                    <a:tailEnd/>
                  </a:ln>
                </p:spPr>
                <p:txBody>
                  <a:bodyPr/>
                  <a:lstStyle/>
                  <a:p>
                    <a:endParaRPr lang="es-AR" sz="1662"/>
                  </a:p>
                </p:txBody>
              </p:sp>
              <p:sp>
                <p:nvSpPr>
                  <p:cNvPr id="37248" name="Forma libre 617">
                    <a:extLst>
                      <a:ext uri="{FF2B5EF4-FFF2-40B4-BE49-F238E27FC236}">
                        <a16:creationId xmlns:a16="http://schemas.microsoft.com/office/drawing/2014/main" id="{8896D0FB-1814-41C8-AD0A-AF990944D115}"/>
                      </a:ext>
                    </a:extLst>
                  </p:cNvPr>
                  <p:cNvSpPr>
                    <a:spLocks/>
                  </p:cNvSpPr>
                  <p:nvPr/>
                </p:nvSpPr>
                <p:spPr bwMode="auto">
                  <a:xfrm>
                    <a:off x="1095" y="1225"/>
                    <a:ext cx="11" cy="5"/>
                  </a:xfrm>
                  <a:custGeom>
                    <a:avLst/>
                    <a:gdLst>
                      <a:gd name="T0" fmla="*/ 1 w 21"/>
                      <a:gd name="T1" fmla="*/ 0 h 9"/>
                      <a:gd name="T2" fmla="*/ 0 w 21"/>
                      <a:gd name="T3" fmla="*/ 1 h 9"/>
                      <a:gd name="T4" fmla="*/ 1 w 21"/>
                      <a:gd name="T5" fmla="*/ 1 h 9"/>
                      <a:gd name="T6" fmla="*/ 1 w 21"/>
                      <a:gd name="T7" fmla="*/ 1 h 9"/>
                      <a:gd name="T8" fmla="*/ 1 w 21"/>
                      <a:gd name="T9" fmla="*/ 0 h 9"/>
                      <a:gd name="T10" fmla="*/ 0 60000 65536"/>
                      <a:gd name="T11" fmla="*/ 0 60000 65536"/>
                      <a:gd name="T12" fmla="*/ 0 60000 65536"/>
                      <a:gd name="T13" fmla="*/ 0 60000 65536"/>
                      <a:gd name="T14" fmla="*/ 0 60000 65536"/>
                      <a:gd name="T15" fmla="*/ 0 w 21"/>
                      <a:gd name="T16" fmla="*/ 0 h 9"/>
                      <a:gd name="T17" fmla="*/ 21 w 21"/>
                      <a:gd name="T18" fmla="*/ 9 h 9"/>
                    </a:gdLst>
                    <a:ahLst/>
                    <a:cxnLst>
                      <a:cxn ang="T10">
                        <a:pos x="T0" y="T1"/>
                      </a:cxn>
                      <a:cxn ang="T11">
                        <a:pos x="T2" y="T3"/>
                      </a:cxn>
                      <a:cxn ang="T12">
                        <a:pos x="T4" y="T5"/>
                      </a:cxn>
                      <a:cxn ang="T13">
                        <a:pos x="T6" y="T7"/>
                      </a:cxn>
                      <a:cxn ang="T14">
                        <a:pos x="T8" y="T9"/>
                      </a:cxn>
                    </a:cxnLst>
                    <a:rect l="T15" t="T16" r="T17" b="T18"/>
                    <a:pathLst>
                      <a:path w="21" h="9">
                        <a:moveTo>
                          <a:pt x="9" y="0"/>
                        </a:moveTo>
                        <a:lnTo>
                          <a:pt x="0" y="6"/>
                        </a:lnTo>
                        <a:lnTo>
                          <a:pt x="12" y="9"/>
                        </a:lnTo>
                        <a:lnTo>
                          <a:pt x="21" y="3"/>
                        </a:lnTo>
                        <a:lnTo>
                          <a:pt x="9" y="0"/>
                        </a:lnTo>
                        <a:close/>
                      </a:path>
                    </a:pathLst>
                  </a:custGeom>
                  <a:solidFill>
                    <a:srgbClr val="808080"/>
                  </a:solidFill>
                  <a:ln w="1588">
                    <a:solidFill>
                      <a:srgbClr val="000000"/>
                    </a:solidFill>
                    <a:round/>
                    <a:headEnd/>
                    <a:tailEnd/>
                  </a:ln>
                </p:spPr>
                <p:txBody>
                  <a:bodyPr/>
                  <a:lstStyle/>
                  <a:p>
                    <a:endParaRPr lang="es-AR" sz="1662"/>
                  </a:p>
                </p:txBody>
              </p:sp>
              <p:sp>
                <p:nvSpPr>
                  <p:cNvPr id="37249" name="Forma libre 618">
                    <a:extLst>
                      <a:ext uri="{FF2B5EF4-FFF2-40B4-BE49-F238E27FC236}">
                        <a16:creationId xmlns:a16="http://schemas.microsoft.com/office/drawing/2014/main" id="{AA56B1E2-697C-40A1-8307-6C1C0500897C}"/>
                      </a:ext>
                    </a:extLst>
                  </p:cNvPr>
                  <p:cNvSpPr>
                    <a:spLocks/>
                  </p:cNvSpPr>
                  <p:nvPr/>
                </p:nvSpPr>
                <p:spPr bwMode="auto">
                  <a:xfrm>
                    <a:off x="1104" y="1228"/>
                    <a:ext cx="10" cy="5"/>
                  </a:xfrm>
                  <a:custGeom>
                    <a:avLst/>
                    <a:gdLst>
                      <a:gd name="T0" fmla="*/ 1 w 19"/>
                      <a:gd name="T1" fmla="*/ 0 h 11"/>
                      <a:gd name="T2" fmla="*/ 0 w 19"/>
                      <a:gd name="T3" fmla="*/ 0 h 11"/>
                      <a:gd name="T4" fmla="*/ 1 w 19"/>
                      <a:gd name="T5" fmla="*/ 0 h 11"/>
                      <a:gd name="T6" fmla="*/ 1 w 19"/>
                      <a:gd name="T7" fmla="*/ 0 h 11"/>
                      <a:gd name="T8" fmla="*/ 1 w 19"/>
                      <a:gd name="T9" fmla="*/ 0 h 11"/>
                      <a:gd name="T10" fmla="*/ 0 60000 65536"/>
                      <a:gd name="T11" fmla="*/ 0 60000 65536"/>
                      <a:gd name="T12" fmla="*/ 0 60000 65536"/>
                      <a:gd name="T13" fmla="*/ 0 60000 65536"/>
                      <a:gd name="T14" fmla="*/ 0 60000 65536"/>
                      <a:gd name="T15" fmla="*/ 0 w 19"/>
                      <a:gd name="T16" fmla="*/ 0 h 11"/>
                      <a:gd name="T17" fmla="*/ 19 w 19"/>
                      <a:gd name="T18" fmla="*/ 11 h 11"/>
                    </a:gdLst>
                    <a:ahLst/>
                    <a:cxnLst>
                      <a:cxn ang="T10">
                        <a:pos x="T0" y="T1"/>
                      </a:cxn>
                      <a:cxn ang="T11">
                        <a:pos x="T2" y="T3"/>
                      </a:cxn>
                      <a:cxn ang="T12">
                        <a:pos x="T4" y="T5"/>
                      </a:cxn>
                      <a:cxn ang="T13">
                        <a:pos x="T6" y="T7"/>
                      </a:cxn>
                      <a:cxn ang="T14">
                        <a:pos x="T8" y="T9"/>
                      </a:cxn>
                    </a:cxnLst>
                    <a:rect l="T15" t="T16" r="T17" b="T18"/>
                    <a:pathLst>
                      <a:path w="19" h="11">
                        <a:moveTo>
                          <a:pt x="7" y="0"/>
                        </a:moveTo>
                        <a:lnTo>
                          <a:pt x="0" y="6"/>
                        </a:lnTo>
                        <a:lnTo>
                          <a:pt x="10" y="11"/>
                        </a:lnTo>
                        <a:lnTo>
                          <a:pt x="19" y="5"/>
                        </a:lnTo>
                        <a:lnTo>
                          <a:pt x="7" y="0"/>
                        </a:lnTo>
                        <a:close/>
                      </a:path>
                    </a:pathLst>
                  </a:custGeom>
                  <a:solidFill>
                    <a:srgbClr val="808080"/>
                  </a:solidFill>
                  <a:ln w="1588">
                    <a:solidFill>
                      <a:srgbClr val="000000"/>
                    </a:solidFill>
                    <a:round/>
                    <a:headEnd/>
                    <a:tailEnd/>
                  </a:ln>
                </p:spPr>
                <p:txBody>
                  <a:bodyPr/>
                  <a:lstStyle/>
                  <a:p>
                    <a:endParaRPr lang="es-AR" sz="1662"/>
                  </a:p>
                </p:txBody>
              </p:sp>
              <p:sp>
                <p:nvSpPr>
                  <p:cNvPr id="37250" name="Forma libre 619">
                    <a:extLst>
                      <a:ext uri="{FF2B5EF4-FFF2-40B4-BE49-F238E27FC236}">
                        <a16:creationId xmlns:a16="http://schemas.microsoft.com/office/drawing/2014/main" id="{6124552E-84D0-45D2-971A-768BFEEC554B}"/>
                      </a:ext>
                    </a:extLst>
                  </p:cNvPr>
                  <p:cNvSpPr>
                    <a:spLocks/>
                  </p:cNvSpPr>
                  <p:nvPr/>
                </p:nvSpPr>
                <p:spPr bwMode="auto">
                  <a:xfrm>
                    <a:off x="1112" y="1231"/>
                    <a:ext cx="11" cy="4"/>
                  </a:xfrm>
                  <a:custGeom>
                    <a:avLst/>
                    <a:gdLst>
                      <a:gd name="T0" fmla="*/ 1 w 21"/>
                      <a:gd name="T1" fmla="*/ 0 h 9"/>
                      <a:gd name="T2" fmla="*/ 0 w 21"/>
                      <a:gd name="T3" fmla="*/ 0 h 9"/>
                      <a:gd name="T4" fmla="*/ 1 w 21"/>
                      <a:gd name="T5" fmla="*/ 0 h 9"/>
                      <a:gd name="T6" fmla="*/ 1 w 21"/>
                      <a:gd name="T7" fmla="*/ 0 h 9"/>
                      <a:gd name="T8" fmla="*/ 1 w 21"/>
                      <a:gd name="T9" fmla="*/ 0 h 9"/>
                      <a:gd name="T10" fmla="*/ 0 60000 65536"/>
                      <a:gd name="T11" fmla="*/ 0 60000 65536"/>
                      <a:gd name="T12" fmla="*/ 0 60000 65536"/>
                      <a:gd name="T13" fmla="*/ 0 60000 65536"/>
                      <a:gd name="T14" fmla="*/ 0 60000 65536"/>
                      <a:gd name="T15" fmla="*/ 0 w 21"/>
                      <a:gd name="T16" fmla="*/ 0 h 9"/>
                      <a:gd name="T17" fmla="*/ 21 w 21"/>
                      <a:gd name="T18" fmla="*/ 9 h 9"/>
                    </a:gdLst>
                    <a:ahLst/>
                    <a:cxnLst>
                      <a:cxn ang="T10">
                        <a:pos x="T0" y="T1"/>
                      </a:cxn>
                      <a:cxn ang="T11">
                        <a:pos x="T2" y="T3"/>
                      </a:cxn>
                      <a:cxn ang="T12">
                        <a:pos x="T4" y="T5"/>
                      </a:cxn>
                      <a:cxn ang="T13">
                        <a:pos x="T6" y="T7"/>
                      </a:cxn>
                      <a:cxn ang="T14">
                        <a:pos x="T8" y="T9"/>
                      </a:cxn>
                    </a:cxnLst>
                    <a:rect l="T15" t="T16" r="T17" b="T18"/>
                    <a:pathLst>
                      <a:path w="21" h="9">
                        <a:moveTo>
                          <a:pt x="8" y="0"/>
                        </a:moveTo>
                        <a:lnTo>
                          <a:pt x="0" y="6"/>
                        </a:lnTo>
                        <a:lnTo>
                          <a:pt x="12" y="9"/>
                        </a:lnTo>
                        <a:lnTo>
                          <a:pt x="21" y="3"/>
                        </a:lnTo>
                        <a:lnTo>
                          <a:pt x="8" y="0"/>
                        </a:lnTo>
                        <a:close/>
                      </a:path>
                    </a:pathLst>
                  </a:custGeom>
                  <a:solidFill>
                    <a:srgbClr val="808080"/>
                  </a:solidFill>
                  <a:ln w="1588">
                    <a:solidFill>
                      <a:srgbClr val="000000"/>
                    </a:solidFill>
                    <a:round/>
                    <a:headEnd/>
                    <a:tailEnd/>
                  </a:ln>
                </p:spPr>
                <p:txBody>
                  <a:bodyPr/>
                  <a:lstStyle/>
                  <a:p>
                    <a:endParaRPr lang="es-AR" sz="1662"/>
                  </a:p>
                </p:txBody>
              </p:sp>
              <p:sp>
                <p:nvSpPr>
                  <p:cNvPr id="37251" name="Forma libre 620">
                    <a:extLst>
                      <a:ext uri="{FF2B5EF4-FFF2-40B4-BE49-F238E27FC236}">
                        <a16:creationId xmlns:a16="http://schemas.microsoft.com/office/drawing/2014/main" id="{00FAC711-8AFB-4D28-8119-628D4543DD8A}"/>
                      </a:ext>
                    </a:extLst>
                  </p:cNvPr>
                  <p:cNvSpPr>
                    <a:spLocks/>
                  </p:cNvSpPr>
                  <p:nvPr/>
                </p:nvSpPr>
                <p:spPr bwMode="auto">
                  <a:xfrm>
                    <a:off x="1121" y="1233"/>
                    <a:ext cx="10" cy="4"/>
                  </a:xfrm>
                  <a:custGeom>
                    <a:avLst/>
                    <a:gdLst>
                      <a:gd name="T0" fmla="*/ 1 w 19"/>
                      <a:gd name="T1" fmla="*/ 0 h 9"/>
                      <a:gd name="T2" fmla="*/ 0 w 19"/>
                      <a:gd name="T3" fmla="*/ 0 h 9"/>
                      <a:gd name="T4" fmla="*/ 1 w 19"/>
                      <a:gd name="T5" fmla="*/ 0 h 9"/>
                      <a:gd name="T6" fmla="*/ 1 w 19"/>
                      <a:gd name="T7" fmla="*/ 0 h 9"/>
                      <a:gd name="T8" fmla="*/ 1 w 19"/>
                      <a:gd name="T9" fmla="*/ 0 h 9"/>
                      <a:gd name="T10" fmla="*/ 0 60000 65536"/>
                      <a:gd name="T11" fmla="*/ 0 60000 65536"/>
                      <a:gd name="T12" fmla="*/ 0 60000 65536"/>
                      <a:gd name="T13" fmla="*/ 0 60000 65536"/>
                      <a:gd name="T14" fmla="*/ 0 60000 65536"/>
                      <a:gd name="T15" fmla="*/ 0 w 19"/>
                      <a:gd name="T16" fmla="*/ 0 h 9"/>
                      <a:gd name="T17" fmla="*/ 19 w 19"/>
                      <a:gd name="T18" fmla="*/ 9 h 9"/>
                    </a:gdLst>
                    <a:ahLst/>
                    <a:cxnLst>
                      <a:cxn ang="T10">
                        <a:pos x="T0" y="T1"/>
                      </a:cxn>
                      <a:cxn ang="T11">
                        <a:pos x="T2" y="T3"/>
                      </a:cxn>
                      <a:cxn ang="T12">
                        <a:pos x="T4" y="T5"/>
                      </a:cxn>
                      <a:cxn ang="T13">
                        <a:pos x="T6" y="T7"/>
                      </a:cxn>
                      <a:cxn ang="T14">
                        <a:pos x="T8" y="T9"/>
                      </a:cxn>
                    </a:cxnLst>
                    <a:rect l="T15" t="T16" r="T17" b="T18"/>
                    <a:pathLst>
                      <a:path w="19" h="9">
                        <a:moveTo>
                          <a:pt x="7" y="0"/>
                        </a:moveTo>
                        <a:lnTo>
                          <a:pt x="0" y="6"/>
                        </a:lnTo>
                        <a:lnTo>
                          <a:pt x="12" y="9"/>
                        </a:lnTo>
                        <a:lnTo>
                          <a:pt x="19" y="3"/>
                        </a:lnTo>
                        <a:lnTo>
                          <a:pt x="7" y="0"/>
                        </a:lnTo>
                        <a:close/>
                      </a:path>
                    </a:pathLst>
                  </a:custGeom>
                  <a:solidFill>
                    <a:srgbClr val="808080"/>
                  </a:solidFill>
                  <a:ln w="1588">
                    <a:solidFill>
                      <a:srgbClr val="000000"/>
                    </a:solidFill>
                    <a:round/>
                    <a:headEnd/>
                    <a:tailEnd/>
                  </a:ln>
                </p:spPr>
                <p:txBody>
                  <a:bodyPr/>
                  <a:lstStyle/>
                  <a:p>
                    <a:endParaRPr lang="es-AR" sz="1662"/>
                  </a:p>
                </p:txBody>
              </p:sp>
              <p:sp>
                <p:nvSpPr>
                  <p:cNvPr id="37252" name="Forma libre 621">
                    <a:extLst>
                      <a:ext uri="{FF2B5EF4-FFF2-40B4-BE49-F238E27FC236}">
                        <a16:creationId xmlns:a16="http://schemas.microsoft.com/office/drawing/2014/main" id="{E43AFF3D-0D51-4E84-A5E2-8B6537AC9D4C}"/>
                      </a:ext>
                    </a:extLst>
                  </p:cNvPr>
                  <p:cNvSpPr>
                    <a:spLocks/>
                  </p:cNvSpPr>
                  <p:nvPr/>
                </p:nvSpPr>
                <p:spPr bwMode="auto">
                  <a:xfrm>
                    <a:off x="1130" y="1235"/>
                    <a:ext cx="9" cy="5"/>
                  </a:xfrm>
                  <a:custGeom>
                    <a:avLst/>
                    <a:gdLst>
                      <a:gd name="T0" fmla="*/ 0 w 19"/>
                      <a:gd name="T1" fmla="*/ 0 h 11"/>
                      <a:gd name="T2" fmla="*/ 0 w 19"/>
                      <a:gd name="T3" fmla="*/ 0 h 11"/>
                      <a:gd name="T4" fmla="*/ 0 w 19"/>
                      <a:gd name="T5" fmla="*/ 0 h 11"/>
                      <a:gd name="T6" fmla="*/ 0 w 19"/>
                      <a:gd name="T7" fmla="*/ 0 h 11"/>
                      <a:gd name="T8" fmla="*/ 0 w 19"/>
                      <a:gd name="T9" fmla="*/ 0 h 11"/>
                      <a:gd name="T10" fmla="*/ 0 60000 65536"/>
                      <a:gd name="T11" fmla="*/ 0 60000 65536"/>
                      <a:gd name="T12" fmla="*/ 0 60000 65536"/>
                      <a:gd name="T13" fmla="*/ 0 60000 65536"/>
                      <a:gd name="T14" fmla="*/ 0 60000 65536"/>
                      <a:gd name="T15" fmla="*/ 0 w 19"/>
                      <a:gd name="T16" fmla="*/ 0 h 11"/>
                      <a:gd name="T17" fmla="*/ 19 w 19"/>
                      <a:gd name="T18" fmla="*/ 11 h 11"/>
                    </a:gdLst>
                    <a:ahLst/>
                    <a:cxnLst>
                      <a:cxn ang="T10">
                        <a:pos x="T0" y="T1"/>
                      </a:cxn>
                      <a:cxn ang="T11">
                        <a:pos x="T2" y="T3"/>
                      </a:cxn>
                      <a:cxn ang="T12">
                        <a:pos x="T4" y="T5"/>
                      </a:cxn>
                      <a:cxn ang="T13">
                        <a:pos x="T6" y="T7"/>
                      </a:cxn>
                      <a:cxn ang="T14">
                        <a:pos x="T8" y="T9"/>
                      </a:cxn>
                    </a:cxnLst>
                    <a:rect l="T15" t="T16" r="T17" b="T18"/>
                    <a:pathLst>
                      <a:path w="19" h="11">
                        <a:moveTo>
                          <a:pt x="7" y="0"/>
                        </a:moveTo>
                        <a:lnTo>
                          <a:pt x="0" y="8"/>
                        </a:lnTo>
                        <a:lnTo>
                          <a:pt x="12" y="11"/>
                        </a:lnTo>
                        <a:lnTo>
                          <a:pt x="19" y="5"/>
                        </a:lnTo>
                        <a:lnTo>
                          <a:pt x="7" y="0"/>
                        </a:lnTo>
                        <a:close/>
                      </a:path>
                    </a:pathLst>
                  </a:custGeom>
                  <a:solidFill>
                    <a:srgbClr val="808080"/>
                  </a:solidFill>
                  <a:ln w="1588">
                    <a:solidFill>
                      <a:srgbClr val="000000"/>
                    </a:solidFill>
                    <a:round/>
                    <a:headEnd/>
                    <a:tailEnd/>
                  </a:ln>
                </p:spPr>
                <p:txBody>
                  <a:bodyPr/>
                  <a:lstStyle/>
                  <a:p>
                    <a:endParaRPr lang="es-AR" sz="1662"/>
                  </a:p>
                </p:txBody>
              </p:sp>
              <p:sp>
                <p:nvSpPr>
                  <p:cNvPr id="37253" name="Forma libre 622">
                    <a:extLst>
                      <a:ext uri="{FF2B5EF4-FFF2-40B4-BE49-F238E27FC236}">
                        <a16:creationId xmlns:a16="http://schemas.microsoft.com/office/drawing/2014/main" id="{F980634D-BA9E-493D-8DF0-7D5D025BA101}"/>
                      </a:ext>
                    </a:extLst>
                  </p:cNvPr>
                  <p:cNvSpPr>
                    <a:spLocks/>
                  </p:cNvSpPr>
                  <p:nvPr/>
                </p:nvSpPr>
                <p:spPr bwMode="auto">
                  <a:xfrm>
                    <a:off x="1139" y="1237"/>
                    <a:ext cx="9" cy="6"/>
                  </a:xfrm>
                  <a:custGeom>
                    <a:avLst/>
                    <a:gdLst>
                      <a:gd name="T0" fmla="*/ 0 w 19"/>
                      <a:gd name="T1" fmla="*/ 0 h 11"/>
                      <a:gd name="T2" fmla="*/ 0 w 19"/>
                      <a:gd name="T3" fmla="*/ 1 h 11"/>
                      <a:gd name="T4" fmla="*/ 0 w 19"/>
                      <a:gd name="T5" fmla="*/ 1 h 11"/>
                      <a:gd name="T6" fmla="*/ 0 w 19"/>
                      <a:gd name="T7" fmla="*/ 1 h 11"/>
                      <a:gd name="T8" fmla="*/ 0 w 19"/>
                      <a:gd name="T9" fmla="*/ 0 h 11"/>
                      <a:gd name="T10" fmla="*/ 0 60000 65536"/>
                      <a:gd name="T11" fmla="*/ 0 60000 65536"/>
                      <a:gd name="T12" fmla="*/ 0 60000 65536"/>
                      <a:gd name="T13" fmla="*/ 0 60000 65536"/>
                      <a:gd name="T14" fmla="*/ 0 60000 65536"/>
                      <a:gd name="T15" fmla="*/ 0 w 19"/>
                      <a:gd name="T16" fmla="*/ 0 h 11"/>
                      <a:gd name="T17" fmla="*/ 19 w 19"/>
                      <a:gd name="T18" fmla="*/ 11 h 11"/>
                    </a:gdLst>
                    <a:ahLst/>
                    <a:cxnLst>
                      <a:cxn ang="T10">
                        <a:pos x="T0" y="T1"/>
                      </a:cxn>
                      <a:cxn ang="T11">
                        <a:pos x="T2" y="T3"/>
                      </a:cxn>
                      <a:cxn ang="T12">
                        <a:pos x="T4" y="T5"/>
                      </a:cxn>
                      <a:cxn ang="T13">
                        <a:pos x="T6" y="T7"/>
                      </a:cxn>
                      <a:cxn ang="T14">
                        <a:pos x="T8" y="T9"/>
                      </a:cxn>
                    </a:cxnLst>
                    <a:rect l="T15" t="T16" r="T17" b="T18"/>
                    <a:pathLst>
                      <a:path w="19" h="11">
                        <a:moveTo>
                          <a:pt x="7" y="0"/>
                        </a:moveTo>
                        <a:lnTo>
                          <a:pt x="0" y="7"/>
                        </a:lnTo>
                        <a:lnTo>
                          <a:pt x="13" y="11"/>
                        </a:lnTo>
                        <a:lnTo>
                          <a:pt x="19" y="4"/>
                        </a:lnTo>
                        <a:lnTo>
                          <a:pt x="7" y="0"/>
                        </a:lnTo>
                        <a:close/>
                      </a:path>
                    </a:pathLst>
                  </a:custGeom>
                  <a:solidFill>
                    <a:srgbClr val="808080"/>
                  </a:solidFill>
                  <a:ln w="1588">
                    <a:solidFill>
                      <a:srgbClr val="000000"/>
                    </a:solidFill>
                    <a:round/>
                    <a:headEnd/>
                    <a:tailEnd/>
                  </a:ln>
                </p:spPr>
                <p:txBody>
                  <a:bodyPr/>
                  <a:lstStyle/>
                  <a:p>
                    <a:endParaRPr lang="es-AR" sz="1662"/>
                  </a:p>
                </p:txBody>
              </p:sp>
              <p:sp>
                <p:nvSpPr>
                  <p:cNvPr id="37254" name="Forma libre 623">
                    <a:extLst>
                      <a:ext uri="{FF2B5EF4-FFF2-40B4-BE49-F238E27FC236}">
                        <a16:creationId xmlns:a16="http://schemas.microsoft.com/office/drawing/2014/main" id="{6E15C678-2D0F-4D74-985C-057FFB183788}"/>
                      </a:ext>
                    </a:extLst>
                  </p:cNvPr>
                  <p:cNvSpPr>
                    <a:spLocks/>
                  </p:cNvSpPr>
                  <p:nvPr/>
                </p:nvSpPr>
                <p:spPr bwMode="auto">
                  <a:xfrm>
                    <a:off x="1148" y="1240"/>
                    <a:ext cx="9" cy="5"/>
                  </a:xfrm>
                  <a:custGeom>
                    <a:avLst/>
                    <a:gdLst>
                      <a:gd name="T0" fmla="*/ 1 w 17"/>
                      <a:gd name="T1" fmla="*/ 0 h 10"/>
                      <a:gd name="T2" fmla="*/ 0 w 17"/>
                      <a:gd name="T3" fmla="*/ 1 h 10"/>
                      <a:gd name="T4" fmla="*/ 1 w 17"/>
                      <a:gd name="T5" fmla="*/ 1 h 10"/>
                      <a:gd name="T6" fmla="*/ 1 w 17"/>
                      <a:gd name="T7" fmla="*/ 1 h 10"/>
                      <a:gd name="T8" fmla="*/ 1 w 17"/>
                      <a:gd name="T9" fmla="*/ 0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6" y="0"/>
                        </a:moveTo>
                        <a:lnTo>
                          <a:pt x="0" y="5"/>
                        </a:lnTo>
                        <a:lnTo>
                          <a:pt x="10" y="10"/>
                        </a:lnTo>
                        <a:lnTo>
                          <a:pt x="17" y="2"/>
                        </a:lnTo>
                        <a:lnTo>
                          <a:pt x="6" y="0"/>
                        </a:lnTo>
                        <a:close/>
                      </a:path>
                    </a:pathLst>
                  </a:custGeom>
                  <a:solidFill>
                    <a:srgbClr val="808080"/>
                  </a:solidFill>
                  <a:ln w="1588">
                    <a:solidFill>
                      <a:srgbClr val="000000"/>
                    </a:solidFill>
                    <a:round/>
                    <a:headEnd/>
                    <a:tailEnd/>
                  </a:ln>
                </p:spPr>
                <p:txBody>
                  <a:bodyPr/>
                  <a:lstStyle/>
                  <a:p>
                    <a:endParaRPr lang="es-AR" sz="1662"/>
                  </a:p>
                </p:txBody>
              </p:sp>
              <p:sp>
                <p:nvSpPr>
                  <p:cNvPr id="37255" name="Forma libre 624">
                    <a:extLst>
                      <a:ext uri="{FF2B5EF4-FFF2-40B4-BE49-F238E27FC236}">
                        <a16:creationId xmlns:a16="http://schemas.microsoft.com/office/drawing/2014/main" id="{22538950-0F14-4A45-BDBA-85BF99FD7828}"/>
                      </a:ext>
                    </a:extLst>
                  </p:cNvPr>
                  <p:cNvSpPr>
                    <a:spLocks/>
                  </p:cNvSpPr>
                  <p:nvPr/>
                </p:nvSpPr>
                <p:spPr bwMode="auto">
                  <a:xfrm>
                    <a:off x="1156" y="1242"/>
                    <a:ext cx="9" cy="6"/>
                  </a:xfrm>
                  <a:custGeom>
                    <a:avLst/>
                    <a:gdLst>
                      <a:gd name="T0" fmla="*/ 1 w 18"/>
                      <a:gd name="T1" fmla="*/ 0 h 10"/>
                      <a:gd name="T2" fmla="*/ 0 w 18"/>
                      <a:gd name="T3" fmla="*/ 1 h 10"/>
                      <a:gd name="T4" fmla="*/ 1 w 18"/>
                      <a:gd name="T5" fmla="*/ 1 h 10"/>
                      <a:gd name="T6" fmla="*/ 1 w 18"/>
                      <a:gd name="T7" fmla="*/ 1 h 10"/>
                      <a:gd name="T8" fmla="*/ 1 w 18"/>
                      <a:gd name="T9" fmla="*/ 0 h 10"/>
                      <a:gd name="T10" fmla="*/ 0 60000 65536"/>
                      <a:gd name="T11" fmla="*/ 0 60000 65536"/>
                      <a:gd name="T12" fmla="*/ 0 60000 65536"/>
                      <a:gd name="T13" fmla="*/ 0 60000 65536"/>
                      <a:gd name="T14" fmla="*/ 0 60000 65536"/>
                      <a:gd name="T15" fmla="*/ 0 w 18"/>
                      <a:gd name="T16" fmla="*/ 0 h 10"/>
                      <a:gd name="T17" fmla="*/ 18 w 18"/>
                      <a:gd name="T18" fmla="*/ 10 h 10"/>
                    </a:gdLst>
                    <a:ahLst/>
                    <a:cxnLst>
                      <a:cxn ang="T10">
                        <a:pos x="T0" y="T1"/>
                      </a:cxn>
                      <a:cxn ang="T11">
                        <a:pos x="T2" y="T3"/>
                      </a:cxn>
                      <a:cxn ang="T12">
                        <a:pos x="T4" y="T5"/>
                      </a:cxn>
                      <a:cxn ang="T13">
                        <a:pos x="T6" y="T7"/>
                      </a:cxn>
                      <a:cxn ang="T14">
                        <a:pos x="T8" y="T9"/>
                      </a:cxn>
                    </a:cxnLst>
                    <a:rect l="T15" t="T16" r="T17" b="T18"/>
                    <a:pathLst>
                      <a:path w="18" h="10">
                        <a:moveTo>
                          <a:pt x="6" y="0"/>
                        </a:moveTo>
                        <a:lnTo>
                          <a:pt x="0" y="7"/>
                        </a:lnTo>
                        <a:lnTo>
                          <a:pt x="10" y="10"/>
                        </a:lnTo>
                        <a:lnTo>
                          <a:pt x="18" y="4"/>
                        </a:lnTo>
                        <a:lnTo>
                          <a:pt x="6" y="0"/>
                        </a:lnTo>
                        <a:close/>
                      </a:path>
                    </a:pathLst>
                  </a:custGeom>
                  <a:solidFill>
                    <a:srgbClr val="808080"/>
                  </a:solidFill>
                  <a:ln w="1588">
                    <a:solidFill>
                      <a:srgbClr val="000000"/>
                    </a:solidFill>
                    <a:round/>
                    <a:headEnd/>
                    <a:tailEnd/>
                  </a:ln>
                </p:spPr>
                <p:txBody>
                  <a:bodyPr/>
                  <a:lstStyle/>
                  <a:p>
                    <a:endParaRPr lang="es-AR" sz="1662"/>
                  </a:p>
                </p:txBody>
              </p:sp>
              <p:sp>
                <p:nvSpPr>
                  <p:cNvPr id="37256" name="Forma libre 625">
                    <a:extLst>
                      <a:ext uri="{FF2B5EF4-FFF2-40B4-BE49-F238E27FC236}">
                        <a16:creationId xmlns:a16="http://schemas.microsoft.com/office/drawing/2014/main" id="{DCD4E33D-8122-46B5-90CE-1516E67CCC56}"/>
                      </a:ext>
                    </a:extLst>
                  </p:cNvPr>
                  <p:cNvSpPr>
                    <a:spLocks/>
                  </p:cNvSpPr>
                  <p:nvPr/>
                </p:nvSpPr>
                <p:spPr bwMode="auto">
                  <a:xfrm>
                    <a:off x="1165" y="1245"/>
                    <a:ext cx="9" cy="6"/>
                  </a:xfrm>
                  <a:custGeom>
                    <a:avLst/>
                    <a:gdLst>
                      <a:gd name="T0" fmla="*/ 0 w 19"/>
                      <a:gd name="T1" fmla="*/ 0 h 12"/>
                      <a:gd name="T2" fmla="*/ 0 w 19"/>
                      <a:gd name="T3" fmla="*/ 1 h 12"/>
                      <a:gd name="T4" fmla="*/ 0 w 19"/>
                      <a:gd name="T5" fmla="*/ 1 h 12"/>
                      <a:gd name="T6" fmla="*/ 0 w 19"/>
                      <a:gd name="T7" fmla="*/ 1 h 12"/>
                      <a:gd name="T8" fmla="*/ 0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8" y="0"/>
                        </a:moveTo>
                        <a:lnTo>
                          <a:pt x="0" y="8"/>
                        </a:lnTo>
                        <a:lnTo>
                          <a:pt x="14" y="12"/>
                        </a:lnTo>
                        <a:lnTo>
                          <a:pt x="19" y="5"/>
                        </a:lnTo>
                        <a:lnTo>
                          <a:pt x="8" y="0"/>
                        </a:lnTo>
                        <a:close/>
                      </a:path>
                    </a:pathLst>
                  </a:custGeom>
                  <a:solidFill>
                    <a:srgbClr val="808080"/>
                  </a:solidFill>
                  <a:ln w="1588">
                    <a:solidFill>
                      <a:srgbClr val="000000"/>
                    </a:solidFill>
                    <a:round/>
                    <a:headEnd/>
                    <a:tailEnd/>
                  </a:ln>
                </p:spPr>
                <p:txBody>
                  <a:bodyPr/>
                  <a:lstStyle/>
                  <a:p>
                    <a:endParaRPr lang="es-AR" sz="1662"/>
                  </a:p>
                </p:txBody>
              </p:sp>
              <p:sp>
                <p:nvSpPr>
                  <p:cNvPr id="37257" name="Forma libre 626">
                    <a:extLst>
                      <a:ext uri="{FF2B5EF4-FFF2-40B4-BE49-F238E27FC236}">
                        <a16:creationId xmlns:a16="http://schemas.microsoft.com/office/drawing/2014/main" id="{C89FACDF-DFD0-4570-84FC-2E23E5EA9C5A}"/>
                      </a:ext>
                    </a:extLst>
                  </p:cNvPr>
                  <p:cNvSpPr>
                    <a:spLocks/>
                  </p:cNvSpPr>
                  <p:nvPr/>
                </p:nvSpPr>
                <p:spPr bwMode="auto">
                  <a:xfrm>
                    <a:off x="1173" y="1248"/>
                    <a:ext cx="10" cy="5"/>
                  </a:xfrm>
                  <a:custGeom>
                    <a:avLst/>
                    <a:gdLst>
                      <a:gd name="T0" fmla="*/ 1 w 19"/>
                      <a:gd name="T1" fmla="*/ 0 h 11"/>
                      <a:gd name="T2" fmla="*/ 0 w 19"/>
                      <a:gd name="T3" fmla="*/ 0 h 11"/>
                      <a:gd name="T4" fmla="*/ 1 w 19"/>
                      <a:gd name="T5" fmla="*/ 0 h 11"/>
                      <a:gd name="T6" fmla="*/ 1 w 19"/>
                      <a:gd name="T7" fmla="*/ 0 h 11"/>
                      <a:gd name="T8" fmla="*/ 1 w 19"/>
                      <a:gd name="T9" fmla="*/ 0 h 11"/>
                      <a:gd name="T10" fmla="*/ 0 60000 65536"/>
                      <a:gd name="T11" fmla="*/ 0 60000 65536"/>
                      <a:gd name="T12" fmla="*/ 0 60000 65536"/>
                      <a:gd name="T13" fmla="*/ 0 60000 65536"/>
                      <a:gd name="T14" fmla="*/ 0 60000 65536"/>
                      <a:gd name="T15" fmla="*/ 0 w 19"/>
                      <a:gd name="T16" fmla="*/ 0 h 11"/>
                      <a:gd name="T17" fmla="*/ 19 w 19"/>
                      <a:gd name="T18" fmla="*/ 11 h 11"/>
                    </a:gdLst>
                    <a:ahLst/>
                    <a:cxnLst>
                      <a:cxn ang="T10">
                        <a:pos x="T0" y="T1"/>
                      </a:cxn>
                      <a:cxn ang="T11">
                        <a:pos x="T2" y="T3"/>
                      </a:cxn>
                      <a:cxn ang="T12">
                        <a:pos x="T4" y="T5"/>
                      </a:cxn>
                      <a:cxn ang="T13">
                        <a:pos x="T6" y="T7"/>
                      </a:cxn>
                      <a:cxn ang="T14">
                        <a:pos x="T8" y="T9"/>
                      </a:cxn>
                    </a:cxnLst>
                    <a:rect l="T15" t="T16" r="T17" b="T18"/>
                    <a:pathLst>
                      <a:path w="19" h="11">
                        <a:moveTo>
                          <a:pt x="6" y="0"/>
                        </a:moveTo>
                        <a:lnTo>
                          <a:pt x="0" y="6"/>
                        </a:lnTo>
                        <a:lnTo>
                          <a:pt x="12" y="11"/>
                        </a:lnTo>
                        <a:lnTo>
                          <a:pt x="19" y="3"/>
                        </a:lnTo>
                        <a:lnTo>
                          <a:pt x="6" y="0"/>
                        </a:lnTo>
                        <a:close/>
                      </a:path>
                    </a:pathLst>
                  </a:custGeom>
                  <a:solidFill>
                    <a:srgbClr val="808080"/>
                  </a:solidFill>
                  <a:ln w="1588">
                    <a:solidFill>
                      <a:srgbClr val="000000"/>
                    </a:solidFill>
                    <a:round/>
                    <a:headEnd/>
                    <a:tailEnd/>
                  </a:ln>
                </p:spPr>
                <p:txBody>
                  <a:bodyPr/>
                  <a:lstStyle/>
                  <a:p>
                    <a:endParaRPr lang="es-AR" sz="1662"/>
                  </a:p>
                </p:txBody>
              </p:sp>
              <p:sp>
                <p:nvSpPr>
                  <p:cNvPr id="37258" name="Forma libre 627">
                    <a:extLst>
                      <a:ext uri="{FF2B5EF4-FFF2-40B4-BE49-F238E27FC236}">
                        <a16:creationId xmlns:a16="http://schemas.microsoft.com/office/drawing/2014/main" id="{E42991D2-BD96-4D0B-B7DC-A3636AD6EB9D}"/>
                      </a:ext>
                    </a:extLst>
                  </p:cNvPr>
                  <p:cNvSpPr>
                    <a:spLocks/>
                  </p:cNvSpPr>
                  <p:nvPr/>
                </p:nvSpPr>
                <p:spPr bwMode="auto">
                  <a:xfrm>
                    <a:off x="1182" y="1250"/>
                    <a:ext cx="9" cy="5"/>
                  </a:xfrm>
                  <a:custGeom>
                    <a:avLst/>
                    <a:gdLst>
                      <a:gd name="T0" fmla="*/ 0 w 19"/>
                      <a:gd name="T1" fmla="*/ 0 h 10"/>
                      <a:gd name="T2" fmla="*/ 0 w 19"/>
                      <a:gd name="T3" fmla="*/ 1 h 10"/>
                      <a:gd name="T4" fmla="*/ 0 w 19"/>
                      <a:gd name="T5" fmla="*/ 1 h 10"/>
                      <a:gd name="T6" fmla="*/ 0 w 19"/>
                      <a:gd name="T7" fmla="*/ 1 h 10"/>
                      <a:gd name="T8" fmla="*/ 0 w 19"/>
                      <a:gd name="T9" fmla="*/ 0 h 10"/>
                      <a:gd name="T10" fmla="*/ 0 60000 65536"/>
                      <a:gd name="T11" fmla="*/ 0 60000 65536"/>
                      <a:gd name="T12" fmla="*/ 0 60000 65536"/>
                      <a:gd name="T13" fmla="*/ 0 60000 65536"/>
                      <a:gd name="T14" fmla="*/ 0 60000 65536"/>
                      <a:gd name="T15" fmla="*/ 0 w 19"/>
                      <a:gd name="T16" fmla="*/ 0 h 10"/>
                      <a:gd name="T17" fmla="*/ 19 w 19"/>
                      <a:gd name="T18" fmla="*/ 10 h 10"/>
                    </a:gdLst>
                    <a:ahLst/>
                    <a:cxnLst>
                      <a:cxn ang="T10">
                        <a:pos x="T0" y="T1"/>
                      </a:cxn>
                      <a:cxn ang="T11">
                        <a:pos x="T2" y="T3"/>
                      </a:cxn>
                      <a:cxn ang="T12">
                        <a:pos x="T4" y="T5"/>
                      </a:cxn>
                      <a:cxn ang="T13">
                        <a:pos x="T6" y="T7"/>
                      </a:cxn>
                      <a:cxn ang="T14">
                        <a:pos x="T8" y="T9"/>
                      </a:cxn>
                    </a:cxnLst>
                    <a:rect l="T15" t="T16" r="T17" b="T18"/>
                    <a:pathLst>
                      <a:path w="19" h="10">
                        <a:moveTo>
                          <a:pt x="6" y="0"/>
                        </a:moveTo>
                        <a:lnTo>
                          <a:pt x="0" y="7"/>
                        </a:lnTo>
                        <a:lnTo>
                          <a:pt x="14" y="10"/>
                        </a:lnTo>
                        <a:lnTo>
                          <a:pt x="19" y="4"/>
                        </a:lnTo>
                        <a:lnTo>
                          <a:pt x="6" y="0"/>
                        </a:lnTo>
                        <a:close/>
                      </a:path>
                    </a:pathLst>
                  </a:custGeom>
                  <a:solidFill>
                    <a:srgbClr val="808080"/>
                  </a:solidFill>
                  <a:ln w="1588">
                    <a:solidFill>
                      <a:srgbClr val="000000"/>
                    </a:solidFill>
                    <a:round/>
                    <a:headEnd/>
                    <a:tailEnd/>
                  </a:ln>
                </p:spPr>
                <p:txBody>
                  <a:bodyPr/>
                  <a:lstStyle/>
                  <a:p>
                    <a:endParaRPr lang="es-AR" sz="1662"/>
                  </a:p>
                </p:txBody>
              </p:sp>
              <p:sp>
                <p:nvSpPr>
                  <p:cNvPr id="37259" name="Forma libre 628">
                    <a:extLst>
                      <a:ext uri="{FF2B5EF4-FFF2-40B4-BE49-F238E27FC236}">
                        <a16:creationId xmlns:a16="http://schemas.microsoft.com/office/drawing/2014/main" id="{3624228B-15A4-42D8-A1F9-C180C22C4C97}"/>
                      </a:ext>
                    </a:extLst>
                  </p:cNvPr>
                  <p:cNvSpPr>
                    <a:spLocks/>
                  </p:cNvSpPr>
                  <p:nvPr/>
                </p:nvSpPr>
                <p:spPr bwMode="auto">
                  <a:xfrm>
                    <a:off x="1190" y="1252"/>
                    <a:ext cx="9" cy="6"/>
                  </a:xfrm>
                  <a:custGeom>
                    <a:avLst/>
                    <a:gdLst>
                      <a:gd name="T0" fmla="*/ 1 w 18"/>
                      <a:gd name="T1" fmla="*/ 0 h 12"/>
                      <a:gd name="T2" fmla="*/ 0 w 18"/>
                      <a:gd name="T3" fmla="*/ 1 h 12"/>
                      <a:gd name="T4" fmla="*/ 1 w 18"/>
                      <a:gd name="T5" fmla="*/ 1 h 12"/>
                      <a:gd name="T6" fmla="*/ 1 w 18"/>
                      <a:gd name="T7" fmla="*/ 1 h 12"/>
                      <a:gd name="T8" fmla="*/ 1 w 18"/>
                      <a:gd name="T9" fmla="*/ 0 h 12"/>
                      <a:gd name="T10" fmla="*/ 0 60000 65536"/>
                      <a:gd name="T11" fmla="*/ 0 60000 65536"/>
                      <a:gd name="T12" fmla="*/ 0 60000 65536"/>
                      <a:gd name="T13" fmla="*/ 0 60000 65536"/>
                      <a:gd name="T14" fmla="*/ 0 60000 65536"/>
                      <a:gd name="T15" fmla="*/ 0 w 18"/>
                      <a:gd name="T16" fmla="*/ 0 h 12"/>
                      <a:gd name="T17" fmla="*/ 18 w 18"/>
                      <a:gd name="T18" fmla="*/ 12 h 12"/>
                    </a:gdLst>
                    <a:ahLst/>
                    <a:cxnLst>
                      <a:cxn ang="T10">
                        <a:pos x="T0" y="T1"/>
                      </a:cxn>
                      <a:cxn ang="T11">
                        <a:pos x="T2" y="T3"/>
                      </a:cxn>
                      <a:cxn ang="T12">
                        <a:pos x="T4" y="T5"/>
                      </a:cxn>
                      <a:cxn ang="T13">
                        <a:pos x="T6" y="T7"/>
                      </a:cxn>
                      <a:cxn ang="T14">
                        <a:pos x="T8" y="T9"/>
                      </a:cxn>
                    </a:cxnLst>
                    <a:rect l="T15" t="T16" r="T17" b="T18"/>
                    <a:pathLst>
                      <a:path w="18" h="12">
                        <a:moveTo>
                          <a:pt x="7" y="0"/>
                        </a:moveTo>
                        <a:lnTo>
                          <a:pt x="0" y="8"/>
                        </a:lnTo>
                        <a:lnTo>
                          <a:pt x="12" y="12"/>
                        </a:lnTo>
                        <a:lnTo>
                          <a:pt x="18" y="5"/>
                        </a:lnTo>
                        <a:lnTo>
                          <a:pt x="7" y="0"/>
                        </a:lnTo>
                        <a:close/>
                      </a:path>
                    </a:pathLst>
                  </a:custGeom>
                  <a:solidFill>
                    <a:srgbClr val="808080"/>
                  </a:solidFill>
                  <a:ln w="1588">
                    <a:solidFill>
                      <a:srgbClr val="000000"/>
                    </a:solidFill>
                    <a:round/>
                    <a:headEnd/>
                    <a:tailEnd/>
                  </a:ln>
                </p:spPr>
                <p:txBody>
                  <a:bodyPr/>
                  <a:lstStyle/>
                  <a:p>
                    <a:endParaRPr lang="es-AR" sz="1662"/>
                  </a:p>
                </p:txBody>
              </p:sp>
              <p:sp>
                <p:nvSpPr>
                  <p:cNvPr id="37260" name="Forma libre 629">
                    <a:extLst>
                      <a:ext uri="{FF2B5EF4-FFF2-40B4-BE49-F238E27FC236}">
                        <a16:creationId xmlns:a16="http://schemas.microsoft.com/office/drawing/2014/main" id="{3E64AC81-8F6E-4EB2-B07B-7D82A7C38847}"/>
                      </a:ext>
                    </a:extLst>
                  </p:cNvPr>
                  <p:cNvSpPr>
                    <a:spLocks/>
                  </p:cNvSpPr>
                  <p:nvPr/>
                </p:nvSpPr>
                <p:spPr bwMode="auto">
                  <a:xfrm>
                    <a:off x="1199" y="1255"/>
                    <a:ext cx="10" cy="5"/>
                  </a:xfrm>
                  <a:custGeom>
                    <a:avLst/>
                    <a:gdLst>
                      <a:gd name="T0" fmla="*/ 1 w 19"/>
                      <a:gd name="T1" fmla="*/ 0 h 11"/>
                      <a:gd name="T2" fmla="*/ 0 w 19"/>
                      <a:gd name="T3" fmla="*/ 0 h 11"/>
                      <a:gd name="T4" fmla="*/ 1 w 19"/>
                      <a:gd name="T5" fmla="*/ 0 h 11"/>
                      <a:gd name="T6" fmla="*/ 1 w 19"/>
                      <a:gd name="T7" fmla="*/ 0 h 11"/>
                      <a:gd name="T8" fmla="*/ 1 w 19"/>
                      <a:gd name="T9" fmla="*/ 0 h 11"/>
                      <a:gd name="T10" fmla="*/ 0 60000 65536"/>
                      <a:gd name="T11" fmla="*/ 0 60000 65536"/>
                      <a:gd name="T12" fmla="*/ 0 60000 65536"/>
                      <a:gd name="T13" fmla="*/ 0 60000 65536"/>
                      <a:gd name="T14" fmla="*/ 0 60000 65536"/>
                      <a:gd name="T15" fmla="*/ 0 w 19"/>
                      <a:gd name="T16" fmla="*/ 0 h 11"/>
                      <a:gd name="T17" fmla="*/ 19 w 19"/>
                      <a:gd name="T18" fmla="*/ 11 h 11"/>
                    </a:gdLst>
                    <a:ahLst/>
                    <a:cxnLst>
                      <a:cxn ang="T10">
                        <a:pos x="T0" y="T1"/>
                      </a:cxn>
                      <a:cxn ang="T11">
                        <a:pos x="T2" y="T3"/>
                      </a:cxn>
                      <a:cxn ang="T12">
                        <a:pos x="T4" y="T5"/>
                      </a:cxn>
                      <a:cxn ang="T13">
                        <a:pos x="T6" y="T7"/>
                      </a:cxn>
                      <a:cxn ang="T14">
                        <a:pos x="T8" y="T9"/>
                      </a:cxn>
                    </a:cxnLst>
                    <a:rect l="T15" t="T16" r="T17" b="T18"/>
                    <a:pathLst>
                      <a:path w="19" h="11">
                        <a:moveTo>
                          <a:pt x="6" y="0"/>
                        </a:moveTo>
                        <a:lnTo>
                          <a:pt x="0" y="6"/>
                        </a:lnTo>
                        <a:lnTo>
                          <a:pt x="11" y="11"/>
                        </a:lnTo>
                        <a:lnTo>
                          <a:pt x="19" y="3"/>
                        </a:lnTo>
                        <a:lnTo>
                          <a:pt x="6" y="0"/>
                        </a:lnTo>
                        <a:close/>
                      </a:path>
                    </a:pathLst>
                  </a:custGeom>
                  <a:solidFill>
                    <a:srgbClr val="808080"/>
                  </a:solidFill>
                  <a:ln w="1588">
                    <a:solidFill>
                      <a:srgbClr val="000000"/>
                    </a:solidFill>
                    <a:round/>
                    <a:headEnd/>
                    <a:tailEnd/>
                  </a:ln>
                </p:spPr>
                <p:txBody>
                  <a:bodyPr/>
                  <a:lstStyle/>
                  <a:p>
                    <a:endParaRPr lang="es-AR" sz="1662"/>
                  </a:p>
                </p:txBody>
              </p:sp>
              <p:sp>
                <p:nvSpPr>
                  <p:cNvPr id="37261" name="Forma libre 630">
                    <a:extLst>
                      <a:ext uri="{FF2B5EF4-FFF2-40B4-BE49-F238E27FC236}">
                        <a16:creationId xmlns:a16="http://schemas.microsoft.com/office/drawing/2014/main" id="{8D9444DB-7900-4C8F-909E-9825E9CD402D}"/>
                      </a:ext>
                    </a:extLst>
                  </p:cNvPr>
                  <p:cNvSpPr>
                    <a:spLocks/>
                  </p:cNvSpPr>
                  <p:nvPr/>
                </p:nvSpPr>
                <p:spPr bwMode="auto">
                  <a:xfrm>
                    <a:off x="1208" y="1258"/>
                    <a:ext cx="11" cy="5"/>
                  </a:xfrm>
                  <a:custGeom>
                    <a:avLst/>
                    <a:gdLst>
                      <a:gd name="T0" fmla="*/ 1 w 21"/>
                      <a:gd name="T1" fmla="*/ 0 h 11"/>
                      <a:gd name="T2" fmla="*/ 1 w 21"/>
                      <a:gd name="T3" fmla="*/ 0 h 11"/>
                      <a:gd name="T4" fmla="*/ 1 w 21"/>
                      <a:gd name="T5" fmla="*/ 0 h 11"/>
                      <a:gd name="T6" fmla="*/ 0 w 21"/>
                      <a:gd name="T7" fmla="*/ 0 h 11"/>
                      <a:gd name="T8" fmla="*/ 1 w 21"/>
                      <a:gd name="T9" fmla="*/ 0 h 11"/>
                      <a:gd name="T10" fmla="*/ 0 60000 65536"/>
                      <a:gd name="T11" fmla="*/ 0 60000 65536"/>
                      <a:gd name="T12" fmla="*/ 0 60000 65536"/>
                      <a:gd name="T13" fmla="*/ 0 60000 65536"/>
                      <a:gd name="T14" fmla="*/ 0 60000 65536"/>
                      <a:gd name="T15" fmla="*/ 0 w 21"/>
                      <a:gd name="T16" fmla="*/ 0 h 11"/>
                      <a:gd name="T17" fmla="*/ 21 w 21"/>
                      <a:gd name="T18" fmla="*/ 11 h 11"/>
                    </a:gdLst>
                    <a:ahLst/>
                    <a:cxnLst>
                      <a:cxn ang="T10">
                        <a:pos x="T0" y="T1"/>
                      </a:cxn>
                      <a:cxn ang="T11">
                        <a:pos x="T2" y="T3"/>
                      </a:cxn>
                      <a:cxn ang="T12">
                        <a:pos x="T4" y="T5"/>
                      </a:cxn>
                      <a:cxn ang="T13">
                        <a:pos x="T6" y="T7"/>
                      </a:cxn>
                      <a:cxn ang="T14">
                        <a:pos x="T8" y="T9"/>
                      </a:cxn>
                    </a:cxnLst>
                    <a:rect l="T15" t="T16" r="T17" b="T18"/>
                    <a:pathLst>
                      <a:path w="21" h="11">
                        <a:moveTo>
                          <a:pt x="6" y="0"/>
                        </a:moveTo>
                        <a:lnTo>
                          <a:pt x="21" y="3"/>
                        </a:lnTo>
                        <a:lnTo>
                          <a:pt x="15" y="11"/>
                        </a:lnTo>
                        <a:lnTo>
                          <a:pt x="0" y="6"/>
                        </a:lnTo>
                        <a:lnTo>
                          <a:pt x="6" y="0"/>
                        </a:lnTo>
                        <a:close/>
                      </a:path>
                    </a:pathLst>
                  </a:custGeom>
                  <a:solidFill>
                    <a:srgbClr val="808080"/>
                  </a:solidFill>
                  <a:ln w="1588">
                    <a:solidFill>
                      <a:srgbClr val="000000"/>
                    </a:solidFill>
                    <a:round/>
                    <a:headEnd/>
                    <a:tailEnd/>
                  </a:ln>
                </p:spPr>
                <p:txBody>
                  <a:bodyPr/>
                  <a:lstStyle/>
                  <a:p>
                    <a:endParaRPr lang="es-AR" sz="1662"/>
                  </a:p>
                </p:txBody>
              </p:sp>
            </p:grpSp>
            <p:grpSp>
              <p:nvGrpSpPr>
                <p:cNvPr id="37202" name="Grupo 631">
                  <a:extLst>
                    <a:ext uri="{FF2B5EF4-FFF2-40B4-BE49-F238E27FC236}">
                      <a16:creationId xmlns:a16="http://schemas.microsoft.com/office/drawing/2014/main" id="{FDEB99CC-6E84-4488-B9AC-4A323F342A88}"/>
                    </a:ext>
                  </a:extLst>
                </p:cNvPr>
                <p:cNvGrpSpPr>
                  <a:grpSpLocks/>
                </p:cNvGrpSpPr>
                <p:nvPr/>
              </p:nvGrpSpPr>
              <p:grpSpPr bwMode="auto">
                <a:xfrm>
                  <a:off x="1073" y="1232"/>
                  <a:ext cx="134" cy="42"/>
                  <a:chOff x="1073" y="1232"/>
                  <a:chExt cx="134" cy="42"/>
                </a:xfrm>
              </p:grpSpPr>
              <p:sp>
                <p:nvSpPr>
                  <p:cNvPr id="37234" name="Forma libre 632">
                    <a:extLst>
                      <a:ext uri="{FF2B5EF4-FFF2-40B4-BE49-F238E27FC236}">
                        <a16:creationId xmlns:a16="http://schemas.microsoft.com/office/drawing/2014/main" id="{9E60082D-C559-4CFA-AE7C-8CDA8E9A6248}"/>
                      </a:ext>
                    </a:extLst>
                  </p:cNvPr>
                  <p:cNvSpPr>
                    <a:spLocks/>
                  </p:cNvSpPr>
                  <p:nvPr/>
                </p:nvSpPr>
                <p:spPr bwMode="auto">
                  <a:xfrm>
                    <a:off x="1086" y="1236"/>
                    <a:ext cx="10" cy="4"/>
                  </a:xfrm>
                  <a:custGeom>
                    <a:avLst/>
                    <a:gdLst>
                      <a:gd name="T0" fmla="*/ 1 w 19"/>
                      <a:gd name="T1" fmla="*/ 0 h 9"/>
                      <a:gd name="T2" fmla="*/ 0 w 19"/>
                      <a:gd name="T3" fmla="*/ 0 h 9"/>
                      <a:gd name="T4" fmla="*/ 1 w 19"/>
                      <a:gd name="T5" fmla="*/ 0 h 9"/>
                      <a:gd name="T6" fmla="*/ 1 w 19"/>
                      <a:gd name="T7" fmla="*/ 0 h 9"/>
                      <a:gd name="T8" fmla="*/ 1 w 19"/>
                      <a:gd name="T9" fmla="*/ 0 h 9"/>
                      <a:gd name="T10" fmla="*/ 0 60000 65536"/>
                      <a:gd name="T11" fmla="*/ 0 60000 65536"/>
                      <a:gd name="T12" fmla="*/ 0 60000 65536"/>
                      <a:gd name="T13" fmla="*/ 0 60000 65536"/>
                      <a:gd name="T14" fmla="*/ 0 60000 65536"/>
                      <a:gd name="T15" fmla="*/ 0 w 19"/>
                      <a:gd name="T16" fmla="*/ 0 h 9"/>
                      <a:gd name="T17" fmla="*/ 19 w 19"/>
                      <a:gd name="T18" fmla="*/ 9 h 9"/>
                    </a:gdLst>
                    <a:ahLst/>
                    <a:cxnLst>
                      <a:cxn ang="T10">
                        <a:pos x="T0" y="T1"/>
                      </a:cxn>
                      <a:cxn ang="T11">
                        <a:pos x="T2" y="T3"/>
                      </a:cxn>
                      <a:cxn ang="T12">
                        <a:pos x="T4" y="T5"/>
                      </a:cxn>
                      <a:cxn ang="T13">
                        <a:pos x="T6" y="T7"/>
                      </a:cxn>
                      <a:cxn ang="T14">
                        <a:pos x="T8" y="T9"/>
                      </a:cxn>
                    </a:cxnLst>
                    <a:rect l="T15" t="T16" r="T17" b="T18"/>
                    <a:pathLst>
                      <a:path w="19" h="9">
                        <a:moveTo>
                          <a:pt x="8" y="0"/>
                        </a:moveTo>
                        <a:lnTo>
                          <a:pt x="0" y="6"/>
                        </a:lnTo>
                        <a:lnTo>
                          <a:pt x="11" y="9"/>
                        </a:lnTo>
                        <a:lnTo>
                          <a:pt x="19" y="3"/>
                        </a:lnTo>
                        <a:lnTo>
                          <a:pt x="8" y="0"/>
                        </a:lnTo>
                        <a:close/>
                      </a:path>
                    </a:pathLst>
                  </a:custGeom>
                  <a:solidFill>
                    <a:srgbClr val="808080"/>
                  </a:solidFill>
                  <a:ln w="1588">
                    <a:solidFill>
                      <a:srgbClr val="000000"/>
                    </a:solidFill>
                    <a:round/>
                    <a:headEnd/>
                    <a:tailEnd/>
                  </a:ln>
                </p:spPr>
                <p:txBody>
                  <a:bodyPr/>
                  <a:lstStyle/>
                  <a:p>
                    <a:endParaRPr lang="es-AR" sz="1662"/>
                  </a:p>
                </p:txBody>
              </p:sp>
              <p:sp>
                <p:nvSpPr>
                  <p:cNvPr id="37235" name="Forma libre 633">
                    <a:extLst>
                      <a:ext uri="{FF2B5EF4-FFF2-40B4-BE49-F238E27FC236}">
                        <a16:creationId xmlns:a16="http://schemas.microsoft.com/office/drawing/2014/main" id="{ADEBC82E-5A41-442E-8557-7376949DA76D}"/>
                      </a:ext>
                    </a:extLst>
                  </p:cNvPr>
                  <p:cNvSpPr>
                    <a:spLocks/>
                  </p:cNvSpPr>
                  <p:nvPr/>
                </p:nvSpPr>
                <p:spPr bwMode="auto">
                  <a:xfrm>
                    <a:off x="1095" y="1239"/>
                    <a:ext cx="10" cy="4"/>
                  </a:xfrm>
                  <a:custGeom>
                    <a:avLst/>
                    <a:gdLst>
                      <a:gd name="T0" fmla="*/ 1 w 20"/>
                      <a:gd name="T1" fmla="*/ 0 h 8"/>
                      <a:gd name="T2" fmla="*/ 0 w 20"/>
                      <a:gd name="T3" fmla="*/ 1 h 8"/>
                      <a:gd name="T4" fmla="*/ 1 w 20"/>
                      <a:gd name="T5" fmla="*/ 1 h 8"/>
                      <a:gd name="T6" fmla="*/ 1 w 20"/>
                      <a:gd name="T7" fmla="*/ 1 h 8"/>
                      <a:gd name="T8" fmla="*/ 1 w 20"/>
                      <a:gd name="T9" fmla="*/ 0 h 8"/>
                      <a:gd name="T10" fmla="*/ 0 60000 65536"/>
                      <a:gd name="T11" fmla="*/ 0 60000 65536"/>
                      <a:gd name="T12" fmla="*/ 0 60000 65536"/>
                      <a:gd name="T13" fmla="*/ 0 60000 65536"/>
                      <a:gd name="T14" fmla="*/ 0 60000 65536"/>
                      <a:gd name="T15" fmla="*/ 0 w 20"/>
                      <a:gd name="T16" fmla="*/ 0 h 8"/>
                      <a:gd name="T17" fmla="*/ 20 w 20"/>
                      <a:gd name="T18" fmla="*/ 8 h 8"/>
                    </a:gdLst>
                    <a:ahLst/>
                    <a:cxnLst>
                      <a:cxn ang="T10">
                        <a:pos x="T0" y="T1"/>
                      </a:cxn>
                      <a:cxn ang="T11">
                        <a:pos x="T2" y="T3"/>
                      </a:cxn>
                      <a:cxn ang="T12">
                        <a:pos x="T4" y="T5"/>
                      </a:cxn>
                      <a:cxn ang="T13">
                        <a:pos x="T6" y="T7"/>
                      </a:cxn>
                      <a:cxn ang="T14">
                        <a:pos x="T8" y="T9"/>
                      </a:cxn>
                    </a:cxnLst>
                    <a:rect l="T15" t="T16" r="T17" b="T18"/>
                    <a:pathLst>
                      <a:path w="20" h="8">
                        <a:moveTo>
                          <a:pt x="6" y="0"/>
                        </a:moveTo>
                        <a:lnTo>
                          <a:pt x="0" y="4"/>
                        </a:lnTo>
                        <a:lnTo>
                          <a:pt x="12" y="8"/>
                        </a:lnTo>
                        <a:lnTo>
                          <a:pt x="20" y="3"/>
                        </a:lnTo>
                        <a:lnTo>
                          <a:pt x="6" y="0"/>
                        </a:lnTo>
                        <a:close/>
                      </a:path>
                    </a:pathLst>
                  </a:custGeom>
                  <a:solidFill>
                    <a:srgbClr val="808080"/>
                  </a:solidFill>
                  <a:ln w="1588">
                    <a:solidFill>
                      <a:srgbClr val="000000"/>
                    </a:solidFill>
                    <a:round/>
                    <a:headEnd/>
                    <a:tailEnd/>
                  </a:ln>
                </p:spPr>
                <p:txBody>
                  <a:bodyPr/>
                  <a:lstStyle/>
                  <a:p>
                    <a:endParaRPr lang="es-AR" sz="1662"/>
                  </a:p>
                </p:txBody>
              </p:sp>
              <p:sp>
                <p:nvSpPr>
                  <p:cNvPr id="37236" name="Forma libre 634">
                    <a:extLst>
                      <a:ext uri="{FF2B5EF4-FFF2-40B4-BE49-F238E27FC236}">
                        <a16:creationId xmlns:a16="http://schemas.microsoft.com/office/drawing/2014/main" id="{EB6584BA-3438-4B34-B2E4-CDB1E79C9FC2}"/>
                      </a:ext>
                    </a:extLst>
                  </p:cNvPr>
                  <p:cNvSpPr>
                    <a:spLocks/>
                  </p:cNvSpPr>
                  <p:nvPr/>
                </p:nvSpPr>
                <p:spPr bwMode="auto">
                  <a:xfrm>
                    <a:off x="1104" y="1241"/>
                    <a:ext cx="10" cy="4"/>
                  </a:xfrm>
                  <a:custGeom>
                    <a:avLst/>
                    <a:gdLst>
                      <a:gd name="T0" fmla="*/ 1 w 19"/>
                      <a:gd name="T1" fmla="*/ 0 h 9"/>
                      <a:gd name="T2" fmla="*/ 0 w 19"/>
                      <a:gd name="T3" fmla="*/ 0 h 9"/>
                      <a:gd name="T4" fmla="*/ 1 w 19"/>
                      <a:gd name="T5" fmla="*/ 0 h 9"/>
                      <a:gd name="T6" fmla="*/ 1 w 19"/>
                      <a:gd name="T7" fmla="*/ 0 h 9"/>
                      <a:gd name="T8" fmla="*/ 1 w 19"/>
                      <a:gd name="T9" fmla="*/ 0 h 9"/>
                      <a:gd name="T10" fmla="*/ 0 60000 65536"/>
                      <a:gd name="T11" fmla="*/ 0 60000 65536"/>
                      <a:gd name="T12" fmla="*/ 0 60000 65536"/>
                      <a:gd name="T13" fmla="*/ 0 60000 65536"/>
                      <a:gd name="T14" fmla="*/ 0 60000 65536"/>
                      <a:gd name="T15" fmla="*/ 0 w 19"/>
                      <a:gd name="T16" fmla="*/ 0 h 9"/>
                      <a:gd name="T17" fmla="*/ 19 w 19"/>
                      <a:gd name="T18" fmla="*/ 9 h 9"/>
                    </a:gdLst>
                    <a:ahLst/>
                    <a:cxnLst>
                      <a:cxn ang="T10">
                        <a:pos x="T0" y="T1"/>
                      </a:cxn>
                      <a:cxn ang="T11">
                        <a:pos x="T2" y="T3"/>
                      </a:cxn>
                      <a:cxn ang="T12">
                        <a:pos x="T4" y="T5"/>
                      </a:cxn>
                      <a:cxn ang="T13">
                        <a:pos x="T6" y="T7"/>
                      </a:cxn>
                      <a:cxn ang="T14">
                        <a:pos x="T8" y="T9"/>
                      </a:cxn>
                    </a:cxnLst>
                    <a:rect l="T15" t="T16" r="T17" b="T18"/>
                    <a:pathLst>
                      <a:path w="19" h="9">
                        <a:moveTo>
                          <a:pt x="7" y="0"/>
                        </a:moveTo>
                        <a:lnTo>
                          <a:pt x="0" y="6"/>
                        </a:lnTo>
                        <a:lnTo>
                          <a:pt x="12" y="9"/>
                        </a:lnTo>
                        <a:lnTo>
                          <a:pt x="19" y="3"/>
                        </a:lnTo>
                        <a:lnTo>
                          <a:pt x="7" y="0"/>
                        </a:lnTo>
                        <a:close/>
                      </a:path>
                    </a:pathLst>
                  </a:custGeom>
                  <a:solidFill>
                    <a:srgbClr val="808080"/>
                  </a:solidFill>
                  <a:ln w="1588">
                    <a:solidFill>
                      <a:srgbClr val="000000"/>
                    </a:solidFill>
                    <a:round/>
                    <a:headEnd/>
                    <a:tailEnd/>
                  </a:ln>
                </p:spPr>
                <p:txBody>
                  <a:bodyPr/>
                  <a:lstStyle/>
                  <a:p>
                    <a:endParaRPr lang="es-AR" sz="1662"/>
                  </a:p>
                </p:txBody>
              </p:sp>
              <p:sp>
                <p:nvSpPr>
                  <p:cNvPr id="37237" name="Forma libre 635">
                    <a:extLst>
                      <a:ext uri="{FF2B5EF4-FFF2-40B4-BE49-F238E27FC236}">
                        <a16:creationId xmlns:a16="http://schemas.microsoft.com/office/drawing/2014/main" id="{FC774570-D470-4C00-9A0C-9406588E03D4}"/>
                      </a:ext>
                    </a:extLst>
                  </p:cNvPr>
                  <p:cNvSpPr>
                    <a:spLocks/>
                  </p:cNvSpPr>
                  <p:nvPr/>
                </p:nvSpPr>
                <p:spPr bwMode="auto">
                  <a:xfrm>
                    <a:off x="1114" y="1243"/>
                    <a:ext cx="9" cy="5"/>
                  </a:xfrm>
                  <a:custGeom>
                    <a:avLst/>
                    <a:gdLst>
                      <a:gd name="T0" fmla="*/ 0 w 19"/>
                      <a:gd name="T1" fmla="*/ 0 h 11"/>
                      <a:gd name="T2" fmla="*/ 0 w 19"/>
                      <a:gd name="T3" fmla="*/ 0 h 11"/>
                      <a:gd name="T4" fmla="*/ 0 w 19"/>
                      <a:gd name="T5" fmla="*/ 0 h 11"/>
                      <a:gd name="T6" fmla="*/ 0 w 19"/>
                      <a:gd name="T7" fmla="*/ 0 h 11"/>
                      <a:gd name="T8" fmla="*/ 0 w 19"/>
                      <a:gd name="T9" fmla="*/ 0 h 11"/>
                      <a:gd name="T10" fmla="*/ 0 60000 65536"/>
                      <a:gd name="T11" fmla="*/ 0 60000 65536"/>
                      <a:gd name="T12" fmla="*/ 0 60000 65536"/>
                      <a:gd name="T13" fmla="*/ 0 60000 65536"/>
                      <a:gd name="T14" fmla="*/ 0 60000 65536"/>
                      <a:gd name="T15" fmla="*/ 0 w 19"/>
                      <a:gd name="T16" fmla="*/ 0 h 11"/>
                      <a:gd name="T17" fmla="*/ 19 w 19"/>
                      <a:gd name="T18" fmla="*/ 11 h 11"/>
                    </a:gdLst>
                    <a:ahLst/>
                    <a:cxnLst>
                      <a:cxn ang="T10">
                        <a:pos x="T0" y="T1"/>
                      </a:cxn>
                      <a:cxn ang="T11">
                        <a:pos x="T2" y="T3"/>
                      </a:cxn>
                      <a:cxn ang="T12">
                        <a:pos x="T4" y="T5"/>
                      </a:cxn>
                      <a:cxn ang="T13">
                        <a:pos x="T6" y="T7"/>
                      </a:cxn>
                      <a:cxn ang="T14">
                        <a:pos x="T8" y="T9"/>
                      </a:cxn>
                    </a:cxnLst>
                    <a:rect l="T15" t="T16" r="T17" b="T18"/>
                    <a:pathLst>
                      <a:path w="19" h="11">
                        <a:moveTo>
                          <a:pt x="6" y="0"/>
                        </a:moveTo>
                        <a:lnTo>
                          <a:pt x="0" y="6"/>
                        </a:lnTo>
                        <a:lnTo>
                          <a:pt x="12" y="11"/>
                        </a:lnTo>
                        <a:lnTo>
                          <a:pt x="19" y="5"/>
                        </a:lnTo>
                        <a:lnTo>
                          <a:pt x="6" y="0"/>
                        </a:lnTo>
                        <a:close/>
                      </a:path>
                    </a:pathLst>
                  </a:custGeom>
                  <a:solidFill>
                    <a:srgbClr val="808080"/>
                  </a:solidFill>
                  <a:ln w="1588">
                    <a:solidFill>
                      <a:srgbClr val="000000"/>
                    </a:solidFill>
                    <a:round/>
                    <a:headEnd/>
                    <a:tailEnd/>
                  </a:ln>
                </p:spPr>
                <p:txBody>
                  <a:bodyPr/>
                  <a:lstStyle/>
                  <a:p>
                    <a:endParaRPr lang="es-AR" sz="1662"/>
                  </a:p>
                </p:txBody>
              </p:sp>
              <p:sp>
                <p:nvSpPr>
                  <p:cNvPr id="37238" name="Forma libre 636">
                    <a:extLst>
                      <a:ext uri="{FF2B5EF4-FFF2-40B4-BE49-F238E27FC236}">
                        <a16:creationId xmlns:a16="http://schemas.microsoft.com/office/drawing/2014/main" id="{714293C2-666D-4461-878A-A1930EB2377F}"/>
                      </a:ext>
                    </a:extLst>
                  </p:cNvPr>
                  <p:cNvSpPr>
                    <a:spLocks/>
                  </p:cNvSpPr>
                  <p:nvPr/>
                </p:nvSpPr>
                <p:spPr bwMode="auto">
                  <a:xfrm>
                    <a:off x="1123" y="1246"/>
                    <a:ext cx="8" cy="5"/>
                  </a:xfrm>
                  <a:custGeom>
                    <a:avLst/>
                    <a:gdLst>
                      <a:gd name="T0" fmla="*/ 0 w 18"/>
                      <a:gd name="T1" fmla="*/ 0 h 9"/>
                      <a:gd name="T2" fmla="*/ 0 w 18"/>
                      <a:gd name="T3" fmla="*/ 1 h 9"/>
                      <a:gd name="T4" fmla="*/ 0 w 18"/>
                      <a:gd name="T5" fmla="*/ 1 h 9"/>
                      <a:gd name="T6" fmla="*/ 0 w 18"/>
                      <a:gd name="T7" fmla="*/ 1 h 9"/>
                      <a:gd name="T8" fmla="*/ 0 w 18"/>
                      <a:gd name="T9" fmla="*/ 0 h 9"/>
                      <a:gd name="T10" fmla="*/ 0 60000 65536"/>
                      <a:gd name="T11" fmla="*/ 0 60000 65536"/>
                      <a:gd name="T12" fmla="*/ 0 60000 65536"/>
                      <a:gd name="T13" fmla="*/ 0 60000 65536"/>
                      <a:gd name="T14" fmla="*/ 0 60000 65536"/>
                      <a:gd name="T15" fmla="*/ 0 w 18"/>
                      <a:gd name="T16" fmla="*/ 0 h 9"/>
                      <a:gd name="T17" fmla="*/ 18 w 18"/>
                      <a:gd name="T18" fmla="*/ 9 h 9"/>
                    </a:gdLst>
                    <a:ahLst/>
                    <a:cxnLst>
                      <a:cxn ang="T10">
                        <a:pos x="T0" y="T1"/>
                      </a:cxn>
                      <a:cxn ang="T11">
                        <a:pos x="T2" y="T3"/>
                      </a:cxn>
                      <a:cxn ang="T12">
                        <a:pos x="T4" y="T5"/>
                      </a:cxn>
                      <a:cxn ang="T13">
                        <a:pos x="T6" y="T7"/>
                      </a:cxn>
                      <a:cxn ang="T14">
                        <a:pos x="T8" y="T9"/>
                      </a:cxn>
                    </a:cxnLst>
                    <a:rect l="T15" t="T16" r="T17" b="T18"/>
                    <a:pathLst>
                      <a:path w="18" h="9">
                        <a:moveTo>
                          <a:pt x="6" y="0"/>
                        </a:moveTo>
                        <a:lnTo>
                          <a:pt x="0" y="6"/>
                        </a:lnTo>
                        <a:lnTo>
                          <a:pt x="12" y="9"/>
                        </a:lnTo>
                        <a:lnTo>
                          <a:pt x="18" y="5"/>
                        </a:lnTo>
                        <a:lnTo>
                          <a:pt x="6" y="0"/>
                        </a:lnTo>
                        <a:close/>
                      </a:path>
                    </a:pathLst>
                  </a:custGeom>
                  <a:solidFill>
                    <a:srgbClr val="808080"/>
                  </a:solidFill>
                  <a:ln w="1588">
                    <a:solidFill>
                      <a:srgbClr val="000000"/>
                    </a:solidFill>
                    <a:round/>
                    <a:headEnd/>
                    <a:tailEnd/>
                  </a:ln>
                </p:spPr>
                <p:txBody>
                  <a:bodyPr/>
                  <a:lstStyle/>
                  <a:p>
                    <a:endParaRPr lang="es-AR" sz="1662"/>
                  </a:p>
                </p:txBody>
              </p:sp>
              <p:sp>
                <p:nvSpPr>
                  <p:cNvPr id="37239" name="Forma libre 637">
                    <a:extLst>
                      <a:ext uri="{FF2B5EF4-FFF2-40B4-BE49-F238E27FC236}">
                        <a16:creationId xmlns:a16="http://schemas.microsoft.com/office/drawing/2014/main" id="{B05EDACA-0FD7-42A1-8F4E-A0763D1E5950}"/>
                      </a:ext>
                    </a:extLst>
                  </p:cNvPr>
                  <p:cNvSpPr>
                    <a:spLocks/>
                  </p:cNvSpPr>
                  <p:nvPr/>
                </p:nvSpPr>
                <p:spPr bwMode="auto">
                  <a:xfrm>
                    <a:off x="1073" y="1232"/>
                    <a:ext cx="16" cy="6"/>
                  </a:xfrm>
                  <a:custGeom>
                    <a:avLst/>
                    <a:gdLst>
                      <a:gd name="T0" fmla="*/ 1 w 31"/>
                      <a:gd name="T1" fmla="*/ 0 h 12"/>
                      <a:gd name="T2" fmla="*/ 0 w 31"/>
                      <a:gd name="T3" fmla="*/ 1 h 12"/>
                      <a:gd name="T4" fmla="*/ 1 w 31"/>
                      <a:gd name="T5" fmla="*/ 1 h 12"/>
                      <a:gd name="T6" fmla="*/ 1 w 31"/>
                      <a:gd name="T7" fmla="*/ 1 h 12"/>
                      <a:gd name="T8" fmla="*/ 1 w 31"/>
                      <a:gd name="T9" fmla="*/ 0 h 12"/>
                      <a:gd name="T10" fmla="*/ 0 60000 65536"/>
                      <a:gd name="T11" fmla="*/ 0 60000 65536"/>
                      <a:gd name="T12" fmla="*/ 0 60000 65536"/>
                      <a:gd name="T13" fmla="*/ 0 60000 65536"/>
                      <a:gd name="T14" fmla="*/ 0 60000 65536"/>
                      <a:gd name="T15" fmla="*/ 0 w 31"/>
                      <a:gd name="T16" fmla="*/ 0 h 12"/>
                      <a:gd name="T17" fmla="*/ 31 w 31"/>
                      <a:gd name="T18" fmla="*/ 12 h 12"/>
                    </a:gdLst>
                    <a:ahLst/>
                    <a:cxnLst>
                      <a:cxn ang="T10">
                        <a:pos x="T0" y="T1"/>
                      </a:cxn>
                      <a:cxn ang="T11">
                        <a:pos x="T2" y="T3"/>
                      </a:cxn>
                      <a:cxn ang="T12">
                        <a:pos x="T4" y="T5"/>
                      </a:cxn>
                      <a:cxn ang="T13">
                        <a:pos x="T6" y="T7"/>
                      </a:cxn>
                      <a:cxn ang="T14">
                        <a:pos x="T8" y="T9"/>
                      </a:cxn>
                    </a:cxnLst>
                    <a:rect l="T15" t="T16" r="T17" b="T18"/>
                    <a:pathLst>
                      <a:path w="31" h="12">
                        <a:moveTo>
                          <a:pt x="9" y="0"/>
                        </a:moveTo>
                        <a:lnTo>
                          <a:pt x="0" y="5"/>
                        </a:lnTo>
                        <a:lnTo>
                          <a:pt x="22" y="12"/>
                        </a:lnTo>
                        <a:lnTo>
                          <a:pt x="31" y="6"/>
                        </a:lnTo>
                        <a:lnTo>
                          <a:pt x="9" y="0"/>
                        </a:lnTo>
                        <a:close/>
                      </a:path>
                    </a:pathLst>
                  </a:custGeom>
                  <a:solidFill>
                    <a:srgbClr val="808080"/>
                  </a:solidFill>
                  <a:ln w="1588">
                    <a:solidFill>
                      <a:srgbClr val="000000"/>
                    </a:solidFill>
                    <a:round/>
                    <a:headEnd/>
                    <a:tailEnd/>
                  </a:ln>
                </p:spPr>
                <p:txBody>
                  <a:bodyPr/>
                  <a:lstStyle/>
                  <a:p>
                    <a:endParaRPr lang="es-AR" sz="1662"/>
                  </a:p>
                </p:txBody>
              </p:sp>
              <p:sp>
                <p:nvSpPr>
                  <p:cNvPr id="37240" name="Forma libre 638">
                    <a:extLst>
                      <a:ext uri="{FF2B5EF4-FFF2-40B4-BE49-F238E27FC236}">
                        <a16:creationId xmlns:a16="http://schemas.microsoft.com/office/drawing/2014/main" id="{BCA4A84F-E221-4AC3-8D82-0DA18EB01A69}"/>
                      </a:ext>
                    </a:extLst>
                  </p:cNvPr>
                  <p:cNvSpPr>
                    <a:spLocks/>
                  </p:cNvSpPr>
                  <p:nvPr/>
                </p:nvSpPr>
                <p:spPr bwMode="auto">
                  <a:xfrm>
                    <a:off x="1131" y="1249"/>
                    <a:ext cx="9" cy="5"/>
                  </a:xfrm>
                  <a:custGeom>
                    <a:avLst/>
                    <a:gdLst>
                      <a:gd name="T0" fmla="*/ 0 w 19"/>
                      <a:gd name="T1" fmla="*/ 0 h 9"/>
                      <a:gd name="T2" fmla="*/ 0 w 19"/>
                      <a:gd name="T3" fmla="*/ 1 h 9"/>
                      <a:gd name="T4" fmla="*/ 0 w 19"/>
                      <a:gd name="T5" fmla="*/ 1 h 9"/>
                      <a:gd name="T6" fmla="*/ 0 w 19"/>
                      <a:gd name="T7" fmla="*/ 1 h 9"/>
                      <a:gd name="T8" fmla="*/ 0 w 19"/>
                      <a:gd name="T9" fmla="*/ 0 h 9"/>
                      <a:gd name="T10" fmla="*/ 0 60000 65536"/>
                      <a:gd name="T11" fmla="*/ 0 60000 65536"/>
                      <a:gd name="T12" fmla="*/ 0 60000 65536"/>
                      <a:gd name="T13" fmla="*/ 0 60000 65536"/>
                      <a:gd name="T14" fmla="*/ 0 60000 65536"/>
                      <a:gd name="T15" fmla="*/ 0 w 19"/>
                      <a:gd name="T16" fmla="*/ 0 h 9"/>
                      <a:gd name="T17" fmla="*/ 19 w 19"/>
                      <a:gd name="T18" fmla="*/ 9 h 9"/>
                    </a:gdLst>
                    <a:ahLst/>
                    <a:cxnLst>
                      <a:cxn ang="T10">
                        <a:pos x="T0" y="T1"/>
                      </a:cxn>
                      <a:cxn ang="T11">
                        <a:pos x="T2" y="T3"/>
                      </a:cxn>
                      <a:cxn ang="T12">
                        <a:pos x="T4" y="T5"/>
                      </a:cxn>
                      <a:cxn ang="T13">
                        <a:pos x="T6" y="T7"/>
                      </a:cxn>
                      <a:cxn ang="T14">
                        <a:pos x="T8" y="T9"/>
                      </a:cxn>
                    </a:cxnLst>
                    <a:rect l="T15" t="T16" r="T17" b="T18"/>
                    <a:pathLst>
                      <a:path w="19" h="9">
                        <a:moveTo>
                          <a:pt x="8" y="0"/>
                        </a:moveTo>
                        <a:lnTo>
                          <a:pt x="19" y="3"/>
                        </a:lnTo>
                        <a:lnTo>
                          <a:pt x="14" y="9"/>
                        </a:lnTo>
                        <a:lnTo>
                          <a:pt x="0" y="6"/>
                        </a:lnTo>
                        <a:lnTo>
                          <a:pt x="8" y="0"/>
                        </a:lnTo>
                        <a:close/>
                      </a:path>
                    </a:pathLst>
                  </a:custGeom>
                  <a:solidFill>
                    <a:srgbClr val="808080"/>
                  </a:solidFill>
                  <a:ln w="1588">
                    <a:solidFill>
                      <a:srgbClr val="000000"/>
                    </a:solidFill>
                    <a:round/>
                    <a:headEnd/>
                    <a:tailEnd/>
                  </a:ln>
                </p:spPr>
                <p:txBody>
                  <a:bodyPr/>
                  <a:lstStyle/>
                  <a:p>
                    <a:endParaRPr lang="es-AR" sz="1662"/>
                  </a:p>
                </p:txBody>
              </p:sp>
              <p:sp>
                <p:nvSpPr>
                  <p:cNvPr id="37241" name="Forma libre 639">
                    <a:extLst>
                      <a:ext uri="{FF2B5EF4-FFF2-40B4-BE49-F238E27FC236}">
                        <a16:creationId xmlns:a16="http://schemas.microsoft.com/office/drawing/2014/main" id="{839D6FB1-CE1F-4F31-A86C-B2D50EEF2C3D}"/>
                      </a:ext>
                    </a:extLst>
                  </p:cNvPr>
                  <p:cNvSpPr>
                    <a:spLocks/>
                  </p:cNvSpPr>
                  <p:nvPr/>
                </p:nvSpPr>
                <p:spPr bwMode="auto">
                  <a:xfrm>
                    <a:off x="1140" y="1251"/>
                    <a:ext cx="9" cy="6"/>
                  </a:xfrm>
                  <a:custGeom>
                    <a:avLst/>
                    <a:gdLst>
                      <a:gd name="T0" fmla="*/ 1 w 18"/>
                      <a:gd name="T1" fmla="*/ 0 h 10"/>
                      <a:gd name="T2" fmla="*/ 0 w 18"/>
                      <a:gd name="T3" fmla="*/ 1 h 10"/>
                      <a:gd name="T4" fmla="*/ 1 w 18"/>
                      <a:gd name="T5" fmla="*/ 1 h 10"/>
                      <a:gd name="T6" fmla="*/ 1 w 18"/>
                      <a:gd name="T7" fmla="*/ 1 h 10"/>
                      <a:gd name="T8" fmla="*/ 1 w 18"/>
                      <a:gd name="T9" fmla="*/ 0 h 10"/>
                      <a:gd name="T10" fmla="*/ 0 60000 65536"/>
                      <a:gd name="T11" fmla="*/ 0 60000 65536"/>
                      <a:gd name="T12" fmla="*/ 0 60000 65536"/>
                      <a:gd name="T13" fmla="*/ 0 60000 65536"/>
                      <a:gd name="T14" fmla="*/ 0 60000 65536"/>
                      <a:gd name="T15" fmla="*/ 0 w 18"/>
                      <a:gd name="T16" fmla="*/ 0 h 10"/>
                      <a:gd name="T17" fmla="*/ 18 w 18"/>
                      <a:gd name="T18" fmla="*/ 10 h 10"/>
                    </a:gdLst>
                    <a:ahLst/>
                    <a:cxnLst>
                      <a:cxn ang="T10">
                        <a:pos x="T0" y="T1"/>
                      </a:cxn>
                      <a:cxn ang="T11">
                        <a:pos x="T2" y="T3"/>
                      </a:cxn>
                      <a:cxn ang="T12">
                        <a:pos x="T4" y="T5"/>
                      </a:cxn>
                      <a:cxn ang="T13">
                        <a:pos x="T6" y="T7"/>
                      </a:cxn>
                      <a:cxn ang="T14">
                        <a:pos x="T8" y="T9"/>
                      </a:cxn>
                    </a:cxnLst>
                    <a:rect l="T15" t="T16" r="T17" b="T18"/>
                    <a:pathLst>
                      <a:path w="18" h="10">
                        <a:moveTo>
                          <a:pt x="6" y="0"/>
                        </a:moveTo>
                        <a:lnTo>
                          <a:pt x="0" y="6"/>
                        </a:lnTo>
                        <a:lnTo>
                          <a:pt x="12" y="10"/>
                        </a:lnTo>
                        <a:lnTo>
                          <a:pt x="18" y="3"/>
                        </a:lnTo>
                        <a:lnTo>
                          <a:pt x="6" y="0"/>
                        </a:lnTo>
                        <a:close/>
                      </a:path>
                    </a:pathLst>
                  </a:custGeom>
                  <a:solidFill>
                    <a:srgbClr val="808080"/>
                  </a:solidFill>
                  <a:ln w="1588">
                    <a:solidFill>
                      <a:srgbClr val="000000"/>
                    </a:solidFill>
                    <a:round/>
                    <a:headEnd/>
                    <a:tailEnd/>
                  </a:ln>
                </p:spPr>
                <p:txBody>
                  <a:bodyPr/>
                  <a:lstStyle/>
                  <a:p>
                    <a:endParaRPr lang="es-AR" sz="1662"/>
                  </a:p>
                </p:txBody>
              </p:sp>
              <p:sp>
                <p:nvSpPr>
                  <p:cNvPr id="37242" name="Forma libre 640">
                    <a:extLst>
                      <a:ext uri="{FF2B5EF4-FFF2-40B4-BE49-F238E27FC236}">
                        <a16:creationId xmlns:a16="http://schemas.microsoft.com/office/drawing/2014/main" id="{5F0B5BA0-D13E-43CA-ABA7-7FFB0980B2C1}"/>
                      </a:ext>
                    </a:extLst>
                  </p:cNvPr>
                  <p:cNvSpPr>
                    <a:spLocks/>
                  </p:cNvSpPr>
                  <p:nvPr/>
                </p:nvSpPr>
                <p:spPr bwMode="auto">
                  <a:xfrm>
                    <a:off x="1149" y="1254"/>
                    <a:ext cx="9" cy="5"/>
                  </a:xfrm>
                  <a:custGeom>
                    <a:avLst/>
                    <a:gdLst>
                      <a:gd name="T0" fmla="*/ 1 w 18"/>
                      <a:gd name="T1" fmla="*/ 0 h 11"/>
                      <a:gd name="T2" fmla="*/ 0 w 18"/>
                      <a:gd name="T3" fmla="*/ 0 h 11"/>
                      <a:gd name="T4" fmla="*/ 1 w 18"/>
                      <a:gd name="T5" fmla="*/ 0 h 11"/>
                      <a:gd name="T6" fmla="*/ 1 w 18"/>
                      <a:gd name="T7" fmla="*/ 0 h 11"/>
                      <a:gd name="T8" fmla="*/ 1 w 18"/>
                      <a:gd name="T9" fmla="*/ 0 h 11"/>
                      <a:gd name="T10" fmla="*/ 0 60000 65536"/>
                      <a:gd name="T11" fmla="*/ 0 60000 65536"/>
                      <a:gd name="T12" fmla="*/ 0 60000 65536"/>
                      <a:gd name="T13" fmla="*/ 0 60000 65536"/>
                      <a:gd name="T14" fmla="*/ 0 60000 65536"/>
                      <a:gd name="T15" fmla="*/ 0 w 18"/>
                      <a:gd name="T16" fmla="*/ 0 h 11"/>
                      <a:gd name="T17" fmla="*/ 18 w 18"/>
                      <a:gd name="T18" fmla="*/ 11 h 11"/>
                    </a:gdLst>
                    <a:ahLst/>
                    <a:cxnLst>
                      <a:cxn ang="T10">
                        <a:pos x="T0" y="T1"/>
                      </a:cxn>
                      <a:cxn ang="T11">
                        <a:pos x="T2" y="T3"/>
                      </a:cxn>
                      <a:cxn ang="T12">
                        <a:pos x="T4" y="T5"/>
                      </a:cxn>
                      <a:cxn ang="T13">
                        <a:pos x="T6" y="T7"/>
                      </a:cxn>
                      <a:cxn ang="T14">
                        <a:pos x="T8" y="T9"/>
                      </a:cxn>
                    </a:cxnLst>
                    <a:rect l="T15" t="T16" r="T17" b="T18"/>
                    <a:pathLst>
                      <a:path w="18" h="11">
                        <a:moveTo>
                          <a:pt x="6" y="0"/>
                        </a:moveTo>
                        <a:lnTo>
                          <a:pt x="0" y="6"/>
                        </a:lnTo>
                        <a:lnTo>
                          <a:pt x="12" y="11"/>
                        </a:lnTo>
                        <a:lnTo>
                          <a:pt x="18" y="5"/>
                        </a:lnTo>
                        <a:lnTo>
                          <a:pt x="6" y="0"/>
                        </a:lnTo>
                        <a:close/>
                      </a:path>
                    </a:pathLst>
                  </a:custGeom>
                  <a:solidFill>
                    <a:srgbClr val="808080"/>
                  </a:solidFill>
                  <a:ln w="1588">
                    <a:solidFill>
                      <a:srgbClr val="000000"/>
                    </a:solidFill>
                    <a:round/>
                    <a:headEnd/>
                    <a:tailEnd/>
                  </a:ln>
                </p:spPr>
                <p:txBody>
                  <a:bodyPr/>
                  <a:lstStyle/>
                  <a:p>
                    <a:endParaRPr lang="es-AR" sz="1662"/>
                  </a:p>
                </p:txBody>
              </p:sp>
              <p:sp>
                <p:nvSpPr>
                  <p:cNvPr id="37243" name="Forma libre 641">
                    <a:extLst>
                      <a:ext uri="{FF2B5EF4-FFF2-40B4-BE49-F238E27FC236}">
                        <a16:creationId xmlns:a16="http://schemas.microsoft.com/office/drawing/2014/main" id="{23B5B568-8CF8-43D3-B825-FA636EC33D3C}"/>
                      </a:ext>
                    </a:extLst>
                  </p:cNvPr>
                  <p:cNvSpPr>
                    <a:spLocks/>
                  </p:cNvSpPr>
                  <p:nvPr/>
                </p:nvSpPr>
                <p:spPr bwMode="auto">
                  <a:xfrm>
                    <a:off x="1158" y="1257"/>
                    <a:ext cx="10" cy="5"/>
                  </a:xfrm>
                  <a:custGeom>
                    <a:avLst/>
                    <a:gdLst>
                      <a:gd name="T0" fmla="*/ 1 w 19"/>
                      <a:gd name="T1" fmla="*/ 0 h 11"/>
                      <a:gd name="T2" fmla="*/ 0 w 19"/>
                      <a:gd name="T3" fmla="*/ 0 h 11"/>
                      <a:gd name="T4" fmla="*/ 1 w 19"/>
                      <a:gd name="T5" fmla="*/ 0 h 11"/>
                      <a:gd name="T6" fmla="*/ 1 w 19"/>
                      <a:gd name="T7" fmla="*/ 0 h 11"/>
                      <a:gd name="T8" fmla="*/ 1 w 19"/>
                      <a:gd name="T9" fmla="*/ 0 h 11"/>
                      <a:gd name="T10" fmla="*/ 0 60000 65536"/>
                      <a:gd name="T11" fmla="*/ 0 60000 65536"/>
                      <a:gd name="T12" fmla="*/ 0 60000 65536"/>
                      <a:gd name="T13" fmla="*/ 0 60000 65536"/>
                      <a:gd name="T14" fmla="*/ 0 60000 65536"/>
                      <a:gd name="T15" fmla="*/ 0 w 19"/>
                      <a:gd name="T16" fmla="*/ 0 h 11"/>
                      <a:gd name="T17" fmla="*/ 19 w 19"/>
                      <a:gd name="T18" fmla="*/ 11 h 11"/>
                    </a:gdLst>
                    <a:ahLst/>
                    <a:cxnLst>
                      <a:cxn ang="T10">
                        <a:pos x="T0" y="T1"/>
                      </a:cxn>
                      <a:cxn ang="T11">
                        <a:pos x="T2" y="T3"/>
                      </a:cxn>
                      <a:cxn ang="T12">
                        <a:pos x="T4" y="T5"/>
                      </a:cxn>
                      <a:cxn ang="T13">
                        <a:pos x="T6" y="T7"/>
                      </a:cxn>
                      <a:cxn ang="T14">
                        <a:pos x="T8" y="T9"/>
                      </a:cxn>
                    </a:cxnLst>
                    <a:rect l="T15" t="T16" r="T17" b="T18"/>
                    <a:pathLst>
                      <a:path w="19" h="11">
                        <a:moveTo>
                          <a:pt x="7" y="0"/>
                        </a:moveTo>
                        <a:lnTo>
                          <a:pt x="0" y="6"/>
                        </a:lnTo>
                        <a:lnTo>
                          <a:pt x="13" y="11"/>
                        </a:lnTo>
                        <a:lnTo>
                          <a:pt x="19" y="5"/>
                        </a:lnTo>
                        <a:lnTo>
                          <a:pt x="7" y="0"/>
                        </a:lnTo>
                        <a:close/>
                      </a:path>
                    </a:pathLst>
                  </a:custGeom>
                  <a:solidFill>
                    <a:srgbClr val="808080"/>
                  </a:solidFill>
                  <a:ln w="1588">
                    <a:solidFill>
                      <a:srgbClr val="000000"/>
                    </a:solidFill>
                    <a:round/>
                    <a:headEnd/>
                    <a:tailEnd/>
                  </a:ln>
                </p:spPr>
                <p:txBody>
                  <a:bodyPr/>
                  <a:lstStyle/>
                  <a:p>
                    <a:endParaRPr lang="es-AR" sz="1662"/>
                  </a:p>
                </p:txBody>
              </p:sp>
              <p:sp>
                <p:nvSpPr>
                  <p:cNvPr id="37244" name="Forma libre 642">
                    <a:extLst>
                      <a:ext uri="{FF2B5EF4-FFF2-40B4-BE49-F238E27FC236}">
                        <a16:creationId xmlns:a16="http://schemas.microsoft.com/office/drawing/2014/main" id="{D83E0A2C-F1D1-449C-859E-C81D3EFAA36C}"/>
                      </a:ext>
                    </a:extLst>
                  </p:cNvPr>
                  <p:cNvSpPr>
                    <a:spLocks/>
                  </p:cNvSpPr>
                  <p:nvPr/>
                </p:nvSpPr>
                <p:spPr bwMode="auto">
                  <a:xfrm>
                    <a:off x="1167" y="1260"/>
                    <a:ext cx="9" cy="4"/>
                  </a:xfrm>
                  <a:custGeom>
                    <a:avLst/>
                    <a:gdLst>
                      <a:gd name="T0" fmla="*/ 0 w 19"/>
                      <a:gd name="T1" fmla="*/ 0 h 9"/>
                      <a:gd name="T2" fmla="*/ 0 w 19"/>
                      <a:gd name="T3" fmla="*/ 0 h 9"/>
                      <a:gd name="T4" fmla="*/ 0 w 19"/>
                      <a:gd name="T5" fmla="*/ 0 h 9"/>
                      <a:gd name="T6" fmla="*/ 0 w 19"/>
                      <a:gd name="T7" fmla="*/ 0 h 9"/>
                      <a:gd name="T8" fmla="*/ 0 w 19"/>
                      <a:gd name="T9" fmla="*/ 0 h 9"/>
                      <a:gd name="T10" fmla="*/ 0 60000 65536"/>
                      <a:gd name="T11" fmla="*/ 0 60000 65536"/>
                      <a:gd name="T12" fmla="*/ 0 60000 65536"/>
                      <a:gd name="T13" fmla="*/ 0 60000 65536"/>
                      <a:gd name="T14" fmla="*/ 0 60000 65536"/>
                      <a:gd name="T15" fmla="*/ 0 w 19"/>
                      <a:gd name="T16" fmla="*/ 0 h 9"/>
                      <a:gd name="T17" fmla="*/ 19 w 19"/>
                      <a:gd name="T18" fmla="*/ 9 h 9"/>
                    </a:gdLst>
                    <a:ahLst/>
                    <a:cxnLst>
                      <a:cxn ang="T10">
                        <a:pos x="T0" y="T1"/>
                      </a:cxn>
                      <a:cxn ang="T11">
                        <a:pos x="T2" y="T3"/>
                      </a:cxn>
                      <a:cxn ang="T12">
                        <a:pos x="T4" y="T5"/>
                      </a:cxn>
                      <a:cxn ang="T13">
                        <a:pos x="T6" y="T7"/>
                      </a:cxn>
                      <a:cxn ang="T14">
                        <a:pos x="T8" y="T9"/>
                      </a:cxn>
                    </a:cxnLst>
                    <a:rect l="T15" t="T16" r="T17" b="T18"/>
                    <a:pathLst>
                      <a:path w="19" h="9">
                        <a:moveTo>
                          <a:pt x="6" y="0"/>
                        </a:moveTo>
                        <a:lnTo>
                          <a:pt x="0" y="5"/>
                        </a:lnTo>
                        <a:lnTo>
                          <a:pt x="13" y="9"/>
                        </a:lnTo>
                        <a:lnTo>
                          <a:pt x="19" y="3"/>
                        </a:lnTo>
                        <a:lnTo>
                          <a:pt x="6" y="0"/>
                        </a:lnTo>
                        <a:close/>
                      </a:path>
                    </a:pathLst>
                  </a:custGeom>
                  <a:solidFill>
                    <a:srgbClr val="808080"/>
                  </a:solidFill>
                  <a:ln w="1588">
                    <a:solidFill>
                      <a:srgbClr val="000000"/>
                    </a:solidFill>
                    <a:round/>
                    <a:headEnd/>
                    <a:tailEnd/>
                  </a:ln>
                </p:spPr>
                <p:txBody>
                  <a:bodyPr/>
                  <a:lstStyle/>
                  <a:p>
                    <a:endParaRPr lang="es-AR" sz="1662"/>
                  </a:p>
                </p:txBody>
              </p:sp>
              <p:sp>
                <p:nvSpPr>
                  <p:cNvPr id="37245" name="Forma libre 643">
                    <a:extLst>
                      <a:ext uri="{FF2B5EF4-FFF2-40B4-BE49-F238E27FC236}">
                        <a16:creationId xmlns:a16="http://schemas.microsoft.com/office/drawing/2014/main" id="{AFF46299-3EEF-4290-9875-65D7595B9CDD}"/>
                      </a:ext>
                    </a:extLst>
                  </p:cNvPr>
                  <p:cNvSpPr>
                    <a:spLocks/>
                  </p:cNvSpPr>
                  <p:nvPr/>
                </p:nvSpPr>
                <p:spPr bwMode="auto">
                  <a:xfrm>
                    <a:off x="1176" y="1262"/>
                    <a:ext cx="9" cy="5"/>
                  </a:xfrm>
                  <a:custGeom>
                    <a:avLst/>
                    <a:gdLst>
                      <a:gd name="T0" fmla="*/ 0 w 20"/>
                      <a:gd name="T1" fmla="*/ 0 h 10"/>
                      <a:gd name="T2" fmla="*/ 0 w 20"/>
                      <a:gd name="T3" fmla="*/ 1 h 10"/>
                      <a:gd name="T4" fmla="*/ 0 w 20"/>
                      <a:gd name="T5" fmla="*/ 1 h 10"/>
                      <a:gd name="T6" fmla="*/ 0 w 20"/>
                      <a:gd name="T7" fmla="*/ 1 h 10"/>
                      <a:gd name="T8" fmla="*/ 0 w 20"/>
                      <a:gd name="T9" fmla="*/ 0 h 10"/>
                      <a:gd name="T10" fmla="*/ 0 60000 65536"/>
                      <a:gd name="T11" fmla="*/ 0 60000 65536"/>
                      <a:gd name="T12" fmla="*/ 0 60000 65536"/>
                      <a:gd name="T13" fmla="*/ 0 60000 65536"/>
                      <a:gd name="T14" fmla="*/ 0 60000 65536"/>
                      <a:gd name="T15" fmla="*/ 0 w 20"/>
                      <a:gd name="T16" fmla="*/ 0 h 10"/>
                      <a:gd name="T17" fmla="*/ 20 w 20"/>
                      <a:gd name="T18" fmla="*/ 10 h 10"/>
                    </a:gdLst>
                    <a:ahLst/>
                    <a:cxnLst>
                      <a:cxn ang="T10">
                        <a:pos x="T0" y="T1"/>
                      </a:cxn>
                      <a:cxn ang="T11">
                        <a:pos x="T2" y="T3"/>
                      </a:cxn>
                      <a:cxn ang="T12">
                        <a:pos x="T4" y="T5"/>
                      </a:cxn>
                      <a:cxn ang="T13">
                        <a:pos x="T6" y="T7"/>
                      </a:cxn>
                      <a:cxn ang="T14">
                        <a:pos x="T8" y="T9"/>
                      </a:cxn>
                    </a:cxnLst>
                    <a:rect l="T15" t="T16" r="T17" b="T18"/>
                    <a:pathLst>
                      <a:path w="20" h="10">
                        <a:moveTo>
                          <a:pt x="6" y="0"/>
                        </a:moveTo>
                        <a:lnTo>
                          <a:pt x="0" y="6"/>
                        </a:lnTo>
                        <a:lnTo>
                          <a:pt x="12" y="10"/>
                        </a:lnTo>
                        <a:lnTo>
                          <a:pt x="20" y="4"/>
                        </a:lnTo>
                        <a:lnTo>
                          <a:pt x="6" y="0"/>
                        </a:lnTo>
                        <a:close/>
                      </a:path>
                    </a:pathLst>
                  </a:custGeom>
                  <a:solidFill>
                    <a:srgbClr val="808080"/>
                  </a:solidFill>
                  <a:ln w="1588">
                    <a:solidFill>
                      <a:srgbClr val="000000"/>
                    </a:solidFill>
                    <a:round/>
                    <a:headEnd/>
                    <a:tailEnd/>
                  </a:ln>
                </p:spPr>
                <p:txBody>
                  <a:bodyPr/>
                  <a:lstStyle/>
                  <a:p>
                    <a:endParaRPr lang="es-AR" sz="1662"/>
                  </a:p>
                </p:txBody>
              </p:sp>
              <p:sp>
                <p:nvSpPr>
                  <p:cNvPr id="37246" name="Forma libre 644">
                    <a:extLst>
                      <a:ext uri="{FF2B5EF4-FFF2-40B4-BE49-F238E27FC236}">
                        <a16:creationId xmlns:a16="http://schemas.microsoft.com/office/drawing/2014/main" id="{7CBA0845-C891-4E0E-9B46-CF36AD7C3D4C}"/>
                      </a:ext>
                    </a:extLst>
                  </p:cNvPr>
                  <p:cNvSpPr>
                    <a:spLocks/>
                  </p:cNvSpPr>
                  <p:nvPr/>
                </p:nvSpPr>
                <p:spPr bwMode="auto">
                  <a:xfrm>
                    <a:off x="1185" y="1265"/>
                    <a:ext cx="22" cy="9"/>
                  </a:xfrm>
                  <a:custGeom>
                    <a:avLst/>
                    <a:gdLst>
                      <a:gd name="T0" fmla="*/ 1 w 44"/>
                      <a:gd name="T1" fmla="*/ 0 h 17"/>
                      <a:gd name="T2" fmla="*/ 0 w 44"/>
                      <a:gd name="T3" fmla="*/ 1 h 17"/>
                      <a:gd name="T4" fmla="*/ 1 w 44"/>
                      <a:gd name="T5" fmla="*/ 1 h 17"/>
                      <a:gd name="T6" fmla="*/ 1 w 44"/>
                      <a:gd name="T7" fmla="*/ 1 h 17"/>
                      <a:gd name="T8" fmla="*/ 1 w 44"/>
                      <a:gd name="T9" fmla="*/ 0 h 17"/>
                      <a:gd name="T10" fmla="*/ 0 60000 65536"/>
                      <a:gd name="T11" fmla="*/ 0 60000 65536"/>
                      <a:gd name="T12" fmla="*/ 0 60000 65536"/>
                      <a:gd name="T13" fmla="*/ 0 60000 65536"/>
                      <a:gd name="T14" fmla="*/ 0 60000 65536"/>
                      <a:gd name="T15" fmla="*/ 0 w 44"/>
                      <a:gd name="T16" fmla="*/ 0 h 17"/>
                      <a:gd name="T17" fmla="*/ 44 w 44"/>
                      <a:gd name="T18" fmla="*/ 17 h 17"/>
                    </a:gdLst>
                    <a:ahLst/>
                    <a:cxnLst>
                      <a:cxn ang="T10">
                        <a:pos x="T0" y="T1"/>
                      </a:cxn>
                      <a:cxn ang="T11">
                        <a:pos x="T2" y="T3"/>
                      </a:cxn>
                      <a:cxn ang="T12">
                        <a:pos x="T4" y="T5"/>
                      </a:cxn>
                      <a:cxn ang="T13">
                        <a:pos x="T6" y="T7"/>
                      </a:cxn>
                      <a:cxn ang="T14">
                        <a:pos x="T8" y="T9"/>
                      </a:cxn>
                    </a:cxnLst>
                    <a:rect l="T15" t="T16" r="T17" b="T18"/>
                    <a:pathLst>
                      <a:path w="44" h="17">
                        <a:moveTo>
                          <a:pt x="9" y="0"/>
                        </a:moveTo>
                        <a:lnTo>
                          <a:pt x="0" y="7"/>
                        </a:lnTo>
                        <a:lnTo>
                          <a:pt x="37" y="17"/>
                        </a:lnTo>
                        <a:lnTo>
                          <a:pt x="44" y="10"/>
                        </a:lnTo>
                        <a:lnTo>
                          <a:pt x="9" y="0"/>
                        </a:lnTo>
                        <a:close/>
                      </a:path>
                    </a:pathLst>
                  </a:custGeom>
                  <a:solidFill>
                    <a:srgbClr val="808080"/>
                  </a:solidFill>
                  <a:ln w="1588">
                    <a:solidFill>
                      <a:srgbClr val="000000"/>
                    </a:solidFill>
                    <a:round/>
                    <a:headEnd/>
                    <a:tailEnd/>
                  </a:ln>
                </p:spPr>
                <p:txBody>
                  <a:bodyPr/>
                  <a:lstStyle/>
                  <a:p>
                    <a:endParaRPr lang="es-AR" sz="1662"/>
                  </a:p>
                </p:txBody>
              </p:sp>
            </p:grpSp>
            <p:grpSp>
              <p:nvGrpSpPr>
                <p:cNvPr id="37203" name="Grupo 645">
                  <a:extLst>
                    <a:ext uri="{FF2B5EF4-FFF2-40B4-BE49-F238E27FC236}">
                      <a16:creationId xmlns:a16="http://schemas.microsoft.com/office/drawing/2014/main" id="{9D10D202-2249-49A1-9689-84FB397CD005}"/>
                    </a:ext>
                  </a:extLst>
                </p:cNvPr>
                <p:cNvGrpSpPr>
                  <a:grpSpLocks/>
                </p:cNvGrpSpPr>
                <p:nvPr/>
              </p:nvGrpSpPr>
              <p:grpSpPr bwMode="auto">
                <a:xfrm>
                  <a:off x="1080" y="1228"/>
                  <a:ext cx="132" cy="40"/>
                  <a:chOff x="1080" y="1228"/>
                  <a:chExt cx="132" cy="40"/>
                </a:xfrm>
              </p:grpSpPr>
              <p:sp>
                <p:nvSpPr>
                  <p:cNvPr id="37220" name="Forma libre 646">
                    <a:extLst>
                      <a:ext uri="{FF2B5EF4-FFF2-40B4-BE49-F238E27FC236}">
                        <a16:creationId xmlns:a16="http://schemas.microsoft.com/office/drawing/2014/main" id="{EC1234F0-E1CC-450E-8AAC-638ACB6EAB3F}"/>
                      </a:ext>
                    </a:extLst>
                  </p:cNvPr>
                  <p:cNvSpPr>
                    <a:spLocks/>
                  </p:cNvSpPr>
                  <p:nvPr/>
                </p:nvSpPr>
                <p:spPr bwMode="auto">
                  <a:xfrm>
                    <a:off x="1080" y="1228"/>
                    <a:ext cx="13" cy="6"/>
                  </a:xfrm>
                  <a:custGeom>
                    <a:avLst/>
                    <a:gdLst>
                      <a:gd name="T0" fmla="*/ 0 w 27"/>
                      <a:gd name="T1" fmla="*/ 1 h 12"/>
                      <a:gd name="T2" fmla="*/ 0 w 27"/>
                      <a:gd name="T3" fmla="*/ 0 h 12"/>
                      <a:gd name="T4" fmla="*/ 0 w 27"/>
                      <a:gd name="T5" fmla="*/ 1 h 12"/>
                      <a:gd name="T6" fmla="*/ 0 w 27"/>
                      <a:gd name="T7" fmla="*/ 1 h 12"/>
                      <a:gd name="T8" fmla="*/ 0 w 27"/>
                      <a:gd name="T9" fmla="*/ 1 h 12"/>
                      <a:gd name="T10" fmla="*/ 0 60000 65536"/>
                      <a:gd name="T11" fmla="*/ 0 60000 65536"/>
                      <a:gd name="T12" fmla="*/ 0 60000 65536"/>
                      <a:gd name="T13" fmla="*/ 0 60000 65536"/>
                      <a:gd name="T14" fmla="*/ 0 60000 65536"/>
                      <a:gd name="T15" fmla="*/ 0 w 27"/>
                      <a:gd name="T16" fmla="*/ 0 h 12"/>
                      <a:gd name="T17" fmla="*/ 27 w 27"/>
                      <a:gd name="T18" fmla="*/ 12 h 12"/>
                    </a:gdLst>
                    <a:ahLst/>
                    <a:cxnLst>
                      <a:cxn ang="T10">
                        <a:pos x="T0" y="T1"/>
                      </a:cxn>
                      <a:cxn ang="T11">
                        <a:pos x="T2" y="T3"/>
                      </a:cxn>
                      <a:cxn ang="T12">
                        <a:pos x="T4" y="T5"/>
                      </a:cxn>
                      <a:cxn ang="T13">
                        <a:pos x="T6" y="T7"/>
                      </a:cxn>
                      <a:cxn ang="T14">
                        <a:pos x="T8" y="T9"/>
                      </a:cxn>
                    </a:cxnLst>
                    <a:rect l="T15" t="T16" r="T17" b="T18"/>
                    <a:pathLst>
                      <a:path w="27" h="12">
                        <a:moveTo>
                          <a:pt x="0" y="6"/>
                        </a:moveTo>
                        <a:lnTo>
                          <a:pt x="9" y="0"/>
                        </a:lnTo>
                        <a:lnTo>
                          <a:pt x="27" y="6"/>
                        </a:lnTo>
                        <a:lnTo>
                          <a:pt x="18" y="12"/>
                        </a:lnTo>
                        <a:lnTo>
                          <a:pt x="0" y="6"/>
                        </a:lnTo>
                        <a:close/>
                      </a:path>
                    </a:pathLst>
                  </a:custGeom>
                  <a:solidFill>
                    <a:srgbClr val="808080"/>
                  </a:solidFill>
                  <a:ln w="1588">
                    <a:solidFill>
                      <a:srgbClr val="000000"/>
                    </a:solidFill>
                    <a:round/>
                    <a:headEnd/>
                    <a:tailEnd/>
                  </a:ln>
                </p:spPr>
                <p:txBody>
                  <a:bodyPr/>
                  <a:lstStyle/>
                  <a:p>
                    <a:endParaRPr lang="es-AR" sz="1662"/>
                  </a:p>
                </p:txBody>
              </p:sp>
              <p:sp>
                <p:nvSpPr>
                  <p:cNvPr id="37221" name="Forma libre 647">
                    <a:extLst>
                      <a:ext uri="{FF2B5EF4-FFF2-40B4-BE49-F238E27FC236}">
                        <a16:creationId xmlns:a16="http://schemas.microsoft.com/office/drawing/2014/main" id="{0446C30F-B58C-4D93-822B-5A44071A536D}"/>
                      </a:ext>
                    </a:extLst>
                  </p:cNvPr>
                  <p:cNvSpPr>
                    <a:spLocks/>
                  </p:cNvSpPr>
                  <p:nvPr/>
                </p:nvSpPr>
                <p:spPr bwMode="auto">
                  <a:xfrm>
                    <a:off x="1091" y="1231"/>
                    <a:ext cx="10" cy="5"/>
                  </a:xfrm>
                  <a:custGeom>
                    <a:avLst/>
                    <a:gdLst>
                      <a:gd name="T0" fmla="*/ 1 w 19"/>
                      <a:gd name="T1" fmla="*/ 0 h 11"/>
                      <a:gd name="T2" fmla="*/ 1 w 19"/>
                      <a:gd name="T3" fmla="*/ 0 h 11"/>
                      <a:gd name="T4" fmla="*/ 1 w 19"/>
                      <a:gd name="T5" fmla="*/ 0 h 11"/>
                      <a:gd name="T6" fmla="*/ 0 w 19"/>
                      <a:gd name="T7" fmla="*/ 0 h 11"/>
                      <a:gd name="T8" fmla="*/ 1 w 19"/>
                      <a:gd name="T9" fmla="*/ 0 h 11"/>
                      <a:gd name="T10" fmla="*/ 0 60000 65536"/>
                      <a:gd name="T11" fmla="*/ 0 60000 65536"/>
                      <a:gd name="T12" fmla="*/ 0 60000 65536"/>
                      <a:gd name="T13" fmla="*/ 0 60000 65536"/>
                      <a:gd name="T14" fmla="*/ 0 60000 65536"/>
                      <a:gd name="T15" fmla="*/ 0 w 19"/>
                      <a:gd name="T16" fmla="*/ 0 h 11"/>
                      <a:gd name="T17" fmla="*/ 19 w 19"/>
                      <a:gd name="T18" fmla="*/ 11 h 11"/>
                    </a:gdLst>
                    <a:ahLst/>
                    <a:cxnLst>
                      <a:cxn ang="T10">
                        <a:pos x="T0" y="T1"/>
                      </a:cxn>
                      <a:cxn ang="T11">
                        <a:pos x="T2" y="T3"/>
                      </a:cxn>
                      <a:cxn ang="T12">
                        <a:pos x="T4" y="T5"/>
                      </a:cxn>
                      <a:cxn ang="T13">
                        <a:pos x="T6" y="T7"/>
                      </a:cxn>
                      <a:cxn ang="T14">
                        <a:pos x="T8" y="T9"/>
                      </a:cxn>
                    </a:cxnLst>
                    <a:rect l="T15" t="T16" r="T17" b="T18"/>
                    <a:pathLst>
                      <a:path w="19" h="11">
                        <a:moveTo>
                          <a:pt x="9" y="0"/>
                        </a:moveTo>
                        <a:lnTo>
                          <a:pt x="19" y="5"/>
                        </a:lnTo>
                        <a:lnTo>
                          <a:pt x="10" y="11"/>
                        </a:lnTo>
                        <a:lnTo>
                          <a:pt x="0" y="8"/>
                        </a:lnTo>
                        <a:lnTo>
                          <a:pt x="9" y="0"/>
                        </a:lnTo>
                        <a:close/>
                      </a:path>
                    </a:pathLst>
                  </a:custGeom>
                  <a:solidFill>
                    <a:srgbClr val="808080"/>
                  </a:solidFill>
                  <a:ln w="1588">
                    <a:solidFill>
                      <a:srgbClr val="000000"/>
                    </a:solidFill>
                    <a:round/>
                    <a:headEnd/>
                    <a:tailEnd/>
                  </a:ln>
                </p:spPr>
                <p:txBody>
                  <a:bodyPr/>
                  <a:lstStyle/>
                  <a:p>
                    <a:endParaRPr lang="es-AR" sz="1662"/>
                  </a:p>
                </p:txBody>
              </p:sp>
              <p:sp>
                <p:nvSpPr>
                  <p:cNvPr id="37222" name="Forma libre 648">
                    <a:extLst>
                      <a:ext uri="{FF2B5EF4-FFF2-40B4-BE49-F238E27FC236}">
                        <a16:creationId xmlns:a16="http://schemas.microsoft.com/office/drawing/2014/main" id="{933A189F-031D-49AB-A77E-9A1CFB93D659}"/>
                      </a:ext>
                    </a:extLst>
                  </p:cNvPr>
                  <p:cNvSpPr>
                    <a:spLocks/>
                  </p:cNvSpPr>
                  <p:nvPr/>
                </p:nvSpPr>
                <p:spPr bwMode="auto">
                  <a:xfrm>
                    <a:off x="1100" y="1234"/>
                    <a:ext cx="9" cy="4"/>
                  </a:xfrm>
                  <a:custGeom>
                    <a:avLst/>
                    <a:gdLst>
                      <a:gd name="T0" fmla="*/ 0 w 19"/>
                      <a:gd name="T1" fmla="*/ 0 h 9"/>
                      <a:gd name="T2" fmla="*/ 0 w 19"/>
                      <a:gd name="T3" fmla="*/ 0 h 9"/>
                      <a:gd name="T4" fmla="*/ 0 w 19"/>
                      <a:gd name="T5" fmla="*/ 0 h 9"/>
                      <a:gd name="T6" fmla="*/ 0 w 19"/>
                      <a:gd name="T7" fmla="*/ 0 h 9"/>
                      <a:gd name="T8" fmla="*/ 0 w 19"/>
                      <a:gd name="T9" fmla="*/ 0 h 9"/>
                      <a:gd name="T10" fmla="*/ 0 60000 65536"/>
                      <a:gd name="T11" fmla="*/ 0 60000 65536"/>
                      <a:gd name="T12" fmla="*/ 0 60000 65536"/>
                      <a:gd name="T13" fmla="*/ 0 60000 65536"/>
                      <a:gd name="T14" fmla="*/ 0 60000 65536"/>
                      <a:gd name="T15" fmla="*/ 0 w 19"/>
                      <a:gd name="T16" fmla="*/ 0 h 9"/>
                      <a:gd name="T17" fmla="*/ 19 w 19"/>
                      <a:gd name="T18" fmla="*/ 9 h 9"/>
                    </a:gdLst>
                    <a:ahLst/>
                    <a:cxnLst>
                      <a:cxn ang="T10">
                        <a:pos x="T0" y="T1"/>
                      </a:cxn>
                      <a:cxn ang="T11">
                        <a:pos x="T2" y="T3"/>
                      </a:cxn>
                      <a:cxn ang="T12">
                        <a:pos x="T4" y="T5"/>
                      </a:cxn>
                      <a:cxn ang="T13">
                        <a:pos x="T6" y="T7"/>
                      </a:cxn>
                      <a:cxn ang="T14">
                        <a:pos x="T8" y="T9"/>
                      </a:cxn>
                    </a:cxnLst>
                    <a:rect l="T15" t="T16" r="T17" b="T18"/>
                    <a:pathLst>
                      <a:path w="19" h="9">
                        <a:moveTo>
                          <a:pt x="8" y="0"/>
                        </a:moveTo>
                        <a:lnTo>
                          <a:pt x="19" y="2"/>
                        </a:lnTo>
                        <a:lnTo>
                          <a:pt x="11" y="9"/>
                        </a:lnTo>
                        <a:lnTo>
                          <a:pt x="0" y="6"/>
                        </a:lnTo>
                        <a:lnTo>
                          <a:pt x="8" y="0"/>
                        </a:lnTo>
                        <a:close/>
                      </a:path>
                    </a:pathLst>
                  </a:custGeom>
                  <a:solidFill>
                    <a:srgbClr val="808080"/>
                  </a:solidFill>
                  <a:ln w="1588">
                    <a:solidFill>
                      <a:srgbClr val="000000"/>
                    </a:solidFill>
                    <a:round/>
                    <a:headEnd/>
                    <a:tailEnd/>
                  </a:ln>
                </p:spPr>
                <p:txBody>
                  <a:bodyPr/>
                  <a:lstStyle/>
                  <a:p>
                    <a:endParaRPr lang="es-AR" sz="1662"/>
                  </a:p>
                </p:txBody>
              </p:sp>
              <p:sp>
                <p:nvSpPr>
                  <p:cNvPr id="37223" name="Forma libre 649">
                    <a:extLst>
                      <a:ext uri="{FF2B5EF4-FFF2-40B4-BE49-F238E27FC236}">
                        <a16:creationId xmlns:a16="http://schemas.microsoft.com/office/drawing/2014/main" id="{663D3299-9FBC-4E90-AF78-FF9E4AA4FAAC}"/>
                      </a:ext>
                    </a:extLst>
                  </p:cNvPr>
                  <p:cNvSpPr>
                    <a:spLocks/>
                  </p:cNvSpPr>
                  <p:nvPr/>
                </p:nvSpPr>
                <p:spPr bwMode="auto">
                  <a:xfrm>
                    <a:off x="1108" y="1236"/>
                    <a:ext cx="10" cy="4"/>
                  </a:xfrm>
                  <a:custGeom>
                    <a:avLst/>
                    <a:gdLst>
                      <a:gd name="T0" fmla="*/ 0 w 21"/>
                      <a:gd name="T1" fmla="*/ 0 h 9"/>
                      <a:gd name="T2" fmla="*/ 0 w 21"/>
                      <a:gd name="T3" fmla="*/ 0 h 9"/>
                      <a:gd name="T4" fmla="*/ 0 w 21"/>
                      <a:gd name="T5" fmla="*/ 0 h 9"/>
                      <a:gd name="T6" fmla="*/ 0 w 21"/>
                      <a:gd name="T7" fmla="*/ 0 h 9"/>
                      <a:gd name="T8" fmla="*/ 0 w 21"/>
                      <a:gd name="T9" fmla="*/ 0 h 9"/>
                      <a:gd name="T10" fmla="*/ 0 60000 65536"/>
                      <a:gd name="T11" fmla="*/ 0 60000 65536"/>
                      <a:gd name="T12" fmla="*/ 0 60000 65536"/>
                      <a:gd name="T13" fmla="*/ 0 60000 65536"/>
                      <a:gd name="T14" fmla="*/ 0 60000 65536"/>
                      <a:gd name="T15" fmla="*/ 0 w 21"/>
                      <a:gd name="T16" fmla="*/ 0 h 9"/>
                      <a:gd name="T17" fmla="*/ 21 w 21"/>
                      <a:gd name="T18" fmla="*/ 9 h 9"/>
                    </a:gdLst>
                    <a:ahLst/>
                    <a:cxnLst>
                      <a:cxn ang="T10">
                        <a:pos x="T0" y="T1"/>
                      </a:cxn>
                      <a:cxn ang="T11">
                        <a:pos x="T2" y="T3"/>
                      </a:cxn>
                      <a:cxn ang="T12">
                        <a:pos x="T4" y="T5"/>
                      </a:cxn>
                      <a:cxn ang="T13">
                        <a:pos x="T6" y="T7"/>
                      </a:cxn>
                      <a:cxn ang="T14">
                        <a:pos x="T8" y="T9"/>
                      </a:cxn>
                    </a:cxnLst>
                    <a:rect l="T15" t="T16" r="T17" b="T18"/>
                    <a:pathLst>
                      <a:path w="21" h="9">
                        <a:moveTo>
                          <a:pt x="8" y="0"/>
                        </a:moveTo>
                        <a:lnTo>
                          <a:pt x="0" y="6"/>
                        </a:lnTo>
                        <a:lnTo>
                          <a:pt x="12" y="9"/>
                        </a:lnTo>
                        <a:lnTo>
                          <a:pt x="21" y="3"/>
                        </a:lnTo>
                        <a:lnTo>
                          <a:pt x="8" y="0"/>
                        </a:lnTo>
                        <a:close/>
                      </a:path>
                    </a:pathLst>
                  </a:custGeom>
                  <a:solidFill>
                    <a:srgbClr val="808080"/>
                  </a:solidFill>
                  <a:ln w="1588">
                    <a:solidFill>
                      <a:srgbClr val="000000"/>
                    </a:solidFill>
                    <a:round/>
                    <a:headEnd/>
                    <a:tailEnd/>
                  </a:ln>
                </p:spPr>
                <p:txBody>
                  <a:bodyPr/>
                  <a:lstStyle/>
                  <a:p>
                    <a:endParaRPr lang="es-AR" sz="1662"/>
                  </a:p>
                </p:txBody>
              </p:sp>
              <p:sp>
                <p:nvSpPr>
                  <p:cNvPr id="37224" name="Forma libre 650">
                    <a:extLst>
                      <a:ext uri="{FF2B5EF4-FFF2-40B4-BE49-F238E27FC236}">
                        <a16:creationId xmlns:a16="http://schemas.microsoft.com/office/drawing/2014/main" id="{5457C0BC-662F-46E7-AA02-E76120B4EE37}"/>
                      </a:ext>
                    </a:extLst>
                  </p:cNvPr>
                  <p:cNvSpPr>
                    <a:spLocks/>
                  </p:cNvSpPr>
                  <p:nvPr/>
                </p:nvSpPr>
                <p:spPr bwMode="auto">
                  <a:xfrm>
                    <a:off x="1117" y="1238"/>
                    <a:ext cx="10" cy="5"/>
                  </a:xfrm>
                  <a:custGeom>
                    <a:avLst/>
                    <a:gdLst>
                      <a:gd name="T0" fmla="*/ 0 w 21"/>
                      <a:gd name="T1" fmla="*/ 0 h 10"/>
                      <a:gd name="T2" fmla="*/ 0 w 21"/>
                      <a:gd name="T3" fmla="*/ 1 h 10"/>
                      <a:gd name="T4" fmla="*/ 0 w 21"/>
                      <a:gd name="T5" fmla="*/ 1 h 10"/>
                      <a:gd name="T6" fmla="*/ 0 w 21"/>
                      <a:gd name="T7" fmla="*/ 1 h 10"/>
                      <a:gd name="T8" fmla="*/ 0 w 21"/>
                      <a:gd name="T9" fmla="*/ 0 h 10"/>
                      <a:gd name="T10" fmla="*/ 0 60000 65536"/>
                      <a:gd name="T11" fmla="*/ 0 60000 65536"/>
                      <a:gd name="T12" fmla="*/ 0 60000 65536"/>
                      <a:gd name="T13" fmla="*/ 0 60000 65536"/>
                      <a:gd name="T14" fmla="*/ 0 60000 65536"/>
                      <a:gd name="T15" fmla="*/ 0 w 21"/>
                      <a:gd name="T16" fmla="*/ 0 h 10"/>
                      <a:gd name="T17" fmla="*/ 21 w 21"/>
                      <a:gd name="T18" fmla="*/ 10 h 10"/>
                    </a:gdLst>
                    <a:ahLst/>
                    <a:cxnLst>
                      <a:cxn ang="T10">
                        <a:pos x="T0" y="T1"/>
                      </a:cxn>
                      <a:cxn ang="T11">
                        <a:pos x="T2" y="T3"/>
                      </a:cxn>
                      <a:cxn ang="T12">
                        <a:pos x="T4" y="T5"/>
                      </a:cxn>
                      <a:cxn ang="T13">
                        <a:pos x="T6" y="T7"/>
                      </a:cxn>
                      <a:cxn ang="T14">
                        <a:pos x="T8" y="T9"/>
                      </a:cxn>
                    </a:cxnLst>
                    <a:rect l="T15" t="T16" r="T17" b="T18"/>
                    <a:pathLst>
                      <a:path w="21" h="10">
                        <a:moveTo>
                          <a:pt x="9" y="0"/>
                        </a:moveTo>
                        <a:lnTo>
                          <a:pt x="0" y="7"/>
                        </a:lnTo>
                        <a:lnTo>
                          <a:pt x="13" y="10"/>
                        </a:lnTo>
                        <a:lnTo>
                          <a:pt x="21" y="5"/>
                        </a:lnTo>
                        <a:lnTo>
                          <a:pt x="9" y="0"/>
                        </a:lnTo>
                        <a:close/>
                      </a:path>
                    </a:pathLst>
                  </a:custGeom>
                  <a:solidFill>
                    <a:srgbClr val="808080"/>
                  </a:solidFill>
                  <a:ln w="1588">
                    <a:solidFill>
                      <a:srgbClr val="000000"/>
                    </a:solidFill>
                    <a:round/>
                    <a:headEnd/>
                    <a:tailEnd/>
                  </a:ln>
                </p:spPr>
                <p:txBody>
                  <a:bodyPr/>
                  <a:lstStyle/>
                  <a:p>
                    <a:endParaRPr lang="es-AR" sz="1662"/>
                  </a:p>
                </p:txBody>
              </p:sp>
              <p:sp>
                <p:nvSpPr>
                  <p:cNvPr id="37225" name="Forma libre 651">
                    <a:extLst>
                      <a:ext uri="{FF2B5EF4-FFF2-40B4-BE49-F238E27FC236}">
                        <a16:creationId xmlns:a16="http://schemas.microsoft.com/office/drawing/2014/main" id="{B01A26BC-555B-4EB8-AFFE-E392D1BC1085}"/>
                      </a:ext>
                    </a:extLst>
                  </p:cNvPr>
                  <p:cNvSpPr>
                    <a:spLocks/>
                  </p:cNvSpPr>
                  <p:nvPr/>
                </p:nvSpPr>
                <p:spPr bwMode="auto">
                  <a:xfrm>
                    <a:off x="1126" y="1241"/>
                    <a:ext cx="10" cy="4"/>
                  </a:xfrm>
                  <a:custGeom>
                    <a:avLst/>
                    <a:gdLst>
                      <a:gd name="T0" fmla="*/ 1 w 20"/>
                      <a:gd name="T1" fmla="*/ 0 h 9"/>
                      <a:gd name="T2" fmla="*/ 0 w 20"/>
                      <a:gd name="T3" fmla="*/ 0 h 9"/>
                      <a:gd name="T4" fmla="*/ 1 w 20"/>
                      <a:gd name="T5" fmla="*/ 0 h 9"/>
                      <a:gd name="T6" fmla="*/ 1 w 20"/>
                      <a:gd name="T7" fmla="*/ 0 h 9"/>
                      <a:gd name="T8" fmla="*/ 1 w 20"/>
                      <a:gd name="T9" fmla="*/ 0 h 9"/>
                      <a:gd name="T10" fmla="*/ 0 60000 65536"/>
                      <a:gd name="T11" fmla="*/ 0 60000 65536"/>
                      <a:gd name="T12" fmla="*/ 0 60000 65536"/>
                      <a:gd name="T13" fmla="*/ 0 60000 65536"/>
                      <a:gd name="T14" fmla="*/ 0 60000 65536"/>
                      <a:gd name="T15" fmla="*/ 0 w 20"/>
                      <a:gd name="T16" fmla="*/ 0 h 9"/>
                      <a:gd name="T17" fmla="*/ 20 w 20"/>
                      <a:gd name="T18" fmla="*/ 9 h 9"/>
                    </a:gdLst>
                    <a:ahLst/>
                    <a:cxnLst>
                      <a:cxn ang="T10">
                        <a:pos x="T0" y="T1"/>
                      </a:cxn>
                      <a:cxn ang="T11">
                        <a:pos x="T2" y="T3"/>
                      </a:cxn>
                      <a:cxn ang="T12">
                        <a:pos x="T4" y="T5"/>
                      </a:cxn>
                      <a:cxn ang="T13">
                        <a:pos x="T6" y="T7"/>
                      </a:cxn>
                      <a:cxn ang="T14">
                        <a:pos x="T8" y="T9"/>
                      </a:cxn>
                    </a:cxnLst>
                    <a:rect l="T15" t="T16" r="T17" b="T18"/>
                    <a:pathLst>
                      <a:path w="20" h="9">
                        <a:moveTo>
                          <a:pt x="8" y="0"/>
                        </a:moveTo>
                        <a:lnTo>
                          <a:pt x="0" y="6"/>
                        </a:lnTo>
                        <a:lnTo>
                          <a:pt x="11" y="9"/>
                        </a:lnTo>
                        <a:lnTo>
                          <a:pt x="20" y="3"/>
                        </a:lnTo>
                        <a:lnTo>
                          <a:pt x="8" y="0"/>
                        </a:lnTo>
                        <a:close/>
                      </a:path>
                    </a:pathLst>
                  </a:custGeom>
                  <a:solidFill>
                    <a:srgbClr val="808080"/>
                  </a:solidFill>
                  <a:ln w="1588">
                    <a:solidFill>
                      <a:srgbClr val="000000"/>
                    </a:solidFill>
                    <a:round/>
                    <a:headEnd/>
                    <a:tailEnd/>
                  </a:ln>
                </p:spPr>
                <p:txBody>
                  <a:bodyPr/>
                  <a:lstStyle/>
                  <a:p>
                    <a:endParaRPr lang="es-AR" sz="1662"/>
                  </a:p>
                </p:txBody>
              </p:sp>
              <p:sp>
                <p:nvSpPr>
                  <p:cNvPr id="37226" name="Forma libre 652">
                    <a:extLst>
                      <a:ext uri="{FF2B5EF4-FFF2-40B4-BE49-F238E27FC236}">
                        <a16:creationId xmlns:a16="http://schemas.microsoft.com/office/drawing/2014/main" id="{962DCBC7-173A-4A51-9D3C-E946408E5CD2}"/>
                      </a:ext>
                    </a:extLst>
                  </p:cNvPr>
                  <p:cNvSpPr>
                    <a:spLocks/>
                  </p:cNvSpPr>
                  <p:nvPr/>
                </p:nvSpPr>
                <p:spPr bwMode="auto">
                  <a:xfrm>
                    <a:off x="1135" y="1243"/>
                    <a:ext cx="10" cy="5"/>
                  </a:xfrm>
                  <a:custGeom>
                    <a:avLst/>
                    <a:gdLst>
                      <a:gd name="T0" fmla="*/ 1 w 19"/>
                      <a:gd name="T1" fmla="*/ 0 h 11"/>
                      <a:gd name="T2" fmla="*/ 0 w 19"/>
                      <a:gd name="T3" fmla="*/ 0 h 11"/>
                      <a:gd name="T4" fmla="*/ 1 w 19"/>
                      <a:gd name="T5" fmla="*/ 0 h 11"/>
                      <a:gd name="T6" fmla="*/ 1 w 19"/>
                      <a:gd name="T7" fmla="*/ 0 h 11"/>
                      <a:gd name="T8" fmla="*/ 1 w 19"/>
                      <a:gd name="T9" fmla="*/ 0 h 11"/>
                      <a:gd name="T10" fmla="*/ 0 60000 65536"/>
                      <a:gd name="T11" fmla="*/ 0 60000 65536"/>
                      <a:gd name="T12" fmla="*/ 0 60000 65536"/>
                      <a:gd name="T13" fmla="*/ 0 60000 65536"/>
                      <a:gd name="T14" fmla="*/ 0 60000 65536"/>
                      <a:gd name="T15" fmla="*/ 0 w 19"/>
                      <a:gd name="T16" fmla="*/ 0 h 11"/>
                      <a:gd name="T17" fmla="*/ 19 w 19"/>
                      <a:gd name="T18" fmla="*/ 11 h 11"/>
                    </a:gdLst>
                    <a:ahLst/>
                    <a:cxnLst>
                      <a:cxn ang="T10">
                        <a:pos x="T0" y="T1"/>
                      </a:cxn>
                      <a:cxn ang="T11">
                        <a:pos x="T2" y="T3"/>
                      </a:cxn>
                      <a:cxn ang="T12">
                        <a:pos x="T4" y="T5"/>
                      </a:cxn>
                      <a:cxn ang="T13">
                        <a:pos x="T6" y="T7"/>
                      </a:cxn>
                      <a:cxn ang="T14">
                        <a:pos x="T8" y="T9"/>
                      </a:cxn>
                    </a:cxnLst>
                    <a:rect l="T15" t="T16" r="T17" b="T18"/>
                    <a:pathLst>
                      <a:path w="19" h="11">
                        <a:moveTo>
                          <a:pt x="6" y="0"/>
                        </a:moveTo>
                        <a:lnTo>
                          <a:pt x="0" y="8"/>
                        </a:lnTo>
                        <a:lnTo>
                          <a:pt x="12" y="11"/>
                        </a:lnTo>
                        <a:lnTo>
                          <a:pt x="19" y="5"/>
                        </a:lnTo>
                        <a:lnTo>
                          <a:pt x="6" y="0"/>
                        </a:lnTo>
                        <a:close/>
                      </a:path>
                    </a:pathLst>
                  </a:custGeom>
                  <a:solidFill>
                    <a:srgbClr val="808080"/>
                  </a:solidFill>
                  <a:ln w="1588">
                    <a:solidFill>
                      <a:srgbClr val="000000"/>
                    </a:solidFill>
                    <a:round/>
                    <a:headEnd/>
                    <a:tailEnd/>
                  </a:ln>
                </p:spPr>
                <p:txBody>
                  <a:bodyPr/>
                  <a:lstStyle/>
                  <a:p>
                    <a:endParaRPr lang="es-AR" sz="1662"/>
                  </a:p>
                </p:txBody>
              </p:sp>
              <p:sp>
                <p:nvSpPr>
                  <p:cNvPr id="37227" name="Forma libre 653">
                    <a:extLst>
                      <a:ext uri="{FF2B5EF4-FFF2-40B4-BE49-F238E27FC236}">
                        <a16:creationId xmlns:a16="http://schemas.microsoft.com/office/drawing/2014/main" id="{0DE9F1EC-894C-4066-91B5-C2F0077F50CD}"/>
                      </a:ext>
                    </a:extLst>
                  </p:cNvPr>
                  <p:cNvSpPr>
                    <a:spLocks/>
                  </p:cNvSpPr>
                  <p:nvPr/>
                </p:nvSpPr>
                <p:spPr bwMode="auto">
                  <a:xfrm>
                    <a:off x="1144" y="1246"/>
                    <a:ext cx="10" cy="5"/>
                  </a:xfrm>
                  <a:custGeom>
                    <a:avLst/>
                    <a:gdLst>
                      <a:gd name="T0" fmla="*/ 1 w 19"/>
                      <a:gd name="T1" fmla="*/ 0 h 11"/>
                      <a:gd name="T2" fmla="*/ 0 w 19"/>
                      <a:gd name="T3" fmla="*/ 0 h 11"/>
                      <a:gd name="T4" fmla="*/ 1 w 19"/>
                      <a:gd name="T5" fmla="*/ 0 h 11"/>
                      <a:gd name="T6" fmla="*/ 1 w 19"/>
                      <a:gd name="T7" fmla="*/ 0 h 11"/>
                      <a:gd name="T8" fmla="*/ 1 w 19"/>
                      <a:gd name="T9" fmla="*/ 0 h 11"/>
                      <a:gd name="T10" fmla="*/ 0 60000 65536"/>
                      <a:gd name="T11" fmla="*/ 0 60000 65536"/>
                      <a:gd name="T12" fmla="*/ 0 60000 65536"/>
                      <a:gd name="T13" fmla="*/ 0 60000 65536"/>
                      <a:gd name="T14" fmla="*/ 0 60000 65536"/>
                      <a:gd name="T15" fmla="*/ 0 w 19"/>
                      <a:gd name="T16" fmla="*/ 0 h 11"/>
                      <a:gd name="T17" fmla="*/ 19 w 19"/>
                      <a:gd name="T18" fmla="*/ 11 h 11"/>
                    </a:gdLst>
                    <a:ahLst/>
                    <a:cxnLst>
                      <a:cxn ang="T10">
                        <a:pos x="T0" y="T1"/>
                      </a:cxn>
                      <a:cxn ang="T11">
                        <a:pos x="T2" y="T3"/>
                      </a:cxn>
                      <a:cxn ang="T12">
                        <a:pos x="T4" y="T5"/>
                      </a:cxn>
                      <a:cxn ang="T13">
                        <a:pos x="T6" y="T7"/>
                      </a:cxn>
                      <a:cxn ang="T14">
                        <a:pos x="T8" y="T9"/>
                      </a:cxn>
                    </a:cxnLst>
                    <a:rect l="T15" t="T16" r="T17" b="T18"/>
                    <a:pathLst>
                      <a:path w="19" h="11">
                        <a:moveTo>
                          <a:pt x="7" y="0"/>
                        </a:moveTo>
                        <a:lnTo>
                          <a:pt x="0" y="6"/>
                        </a:lnTo>
                        <a:lnTo>
                          <a:pt x="12" y="11"/>
                        </a:lnTo>
                        <a:lnTo>
                          <a:pt x="19" y="3"/>
                        </a:lnTo>
                        <a:lnTo>
                          <a:pt x="7" y="0"/>
                        </a:lnTo>
                        <a:close/>
                      </a:path>
                    </a:pathLst>
                  </a:custGeom>
                  <a:solidFill>
                    <a:srgbClr val="808080"/>
                  </a:solidFill>
                  <a:ln w="1588">
                    <a:solidFill>
                      <a:srgbClr val="000000"/>
                    </a:solidFill>
                    <a:round/>
                    <a:headEnd/>
                    <a:tailEnd/>
                  </a:ln>
                </p:spPr>
                <p:txBody>
                  <a:bodyPr/>
                  <a:lstStyle/>
                  <a:p>
                    <a:endParaRPr lang="es-AR" sz="1662"/>
                  </a:p>
                </p:txBody>
              </p:sp>
              <p:sp>
                <p:nvSpPr>
                  <p:cNvPr id="37228" name="Forma libre 654">
                    <a:extLst>
                      <a:ext uri="{FF2B5EF4-FFF2-40B4-BE49-F238E27FC236}">
                        <a16:creationId xmlns:a16="http://schemas.microsoft.com/office/drawing/2014/main" id="{66F0976B-E9B5-433D-9D70-BF8A6D258189}"/>
                      </a:ext>
                    </a:extLst>
                  </p:cNvPr>
                  <p:cNvSpPr>
                    <a:spLocks/>
                  </p:cNvSpPr>
                  <p:nvPr/>
                </p:nvSpPr>
                <p:spPr bwMode="auto">
                  <a:xfrm>
                    <a:off x="1152" y="1248"/>
                    <a:ext cx="10" cy="6"/>
                  </a:xfrm>
                  <a:custGeom>
                    <a:avLst/>
                    <a:gdLst>
                      <a:gd name="T0" fmla="*/ 0 w 21"/>
                      <a:gd name="T1" fmla="*/ 0 h 10"/>
                      <a:gd name="T2" fmla="*/ 0 w 21"/>
                      <a:gd name="T3" fmla="*/ 1 h 10"/>
                      <a:gd name="T4" fmla="*/ 0 w 21"/>
                      <a:gd name="T5" fmla="*/ 1 h 10"/>
                      <a:gd name="T6" fmla="*/ 0 w 21"/>
                      <a:gd name="T7" fmla="*/ 1 h 10"/>
                      <a:gd name="T8" fmla="*/ 0 w 21"/>
                      <a:gd name="T9" fmla="*/ 0 h 10"/>
                      <a:gd name="T10" fmla="*/ 0 60000 65536"/>
                      <a:gd name="T11" fmla="*/ 0 60000 65536"/>
                      <a:gd name="T12" fmla="*/ 0 60000 65536"/>
                      <a:gd name="T13" fmla="*/ 0 60000 65536"/>
                      <a:gd name="T14" fmla="*/ 0 60000 65536"/>
                      <a:gd name="T15" fmla="*/ 0 w 21"/>
                      <a:gd name="T16" fmla="*/ 0 h 10"/>
                      <a:gd name="T17" fmla="*/ 21 w 21"/>
                      <a:gd name="T18" fmla="*/ 10 h 10"/>
                    </a:gdLst>
                    <a:ahLst/>
                    <a:cxnLst>
                      <a:cxn ang="T10">
                        <a:pos x="T0" y="T1"/>
                      </a:cxn>
                      <a:cxn ang="T11">
                        <a:pos x="T2" y="T3"/>
                      </a:cxn>
                      <a:cxn ang="T12">
                        <a:pos x="T4" y="T5"/>
                      </a:cxn>
                      <a:cxn ang="T13">
                        <a:pos x="T6" y="T7"/>
                      </a:cxn>
                      <a:cxn ang="T14">
                        <a:pos x="T8" y="T9"/>
                      </a:cxn>
                    </a:cxnLst>
                    <a:rect l="T15" t="T16" r="T17" b="T18"/>
                    <a:pathLst>
                      <a:path w="21" h="10">
                        <a:moveTo>
                          <a:pt x="7" y="0"/>
                        </a:moveTo>
                        <a:lnTo>
                          <a:pt x="0" y="7"/>
                        </a:lnTo>
                        <a:lnTo>
                          <a:pt x="13" y="10"/>
                        </a:lnTo>
                        <a:lnTo>
                          <a:pt x="21" y="4"/>
                        </a:lnTo>
                        <a:lnTo>
                          <a:pt x="7" y="0"/>
                        </a:lnTo>
                        <a:close/>
                      </a:path>
                    </a:pathLst>
                  </a:custGeom>
                  <a:solidFill>
                    <a:srgbClr val="808080"/>
                  </a:solidFill>
                  <a:ln w="1588">
                    <a:solidFill>
                      <a:srgbClr val="000000"/>
                    </a:solidFill>
                    <a:round/>
                    <a:headEnd/>
                    <a:tailEnd/>
                  </a:ln>
                </p:spPr>
                <p:txBody>
                  <a:bodyPr/>
                  <a:lstStyle/>
                  <a:p>
                    <a:endParaRPr lang="es-AR" sz="1662"/>
                  </a:p>
                </p:txBody>
              </p:sp>
              <p:sp>
                <p:nvSpPr>
                  <p:cNvPr id="37229" name="Forma libre 655">
                    <a:extLst>
                      <a:ext uri="{FF2B5EF4-FFF2-40B4-BE49-F238E27FC236}">
                        <a16:creationId xmlns:a16="http://schemas.microsoft.com/office/drawing/2014/main" id="{A2335A24-3A28-424B-B8E3-FB6E690DF70D}"/>
                      </a:ext>
                    </a:extLst>
                  </p:cNvPr>
                  <p:cNvSpPr>
                    <a:spLocks/>
                  </p:cNvSpPr>
                  <p:nvPr/>
                </p:nvSpPr>
                <p:spPr bwMode="auto">
                  <a:xfrm>
                    <a:off x="1162" y="1251"/>
                    <a:ext cx="9" cy="6"/>
                  </a:xfrm>
                  <a:custGeom>
                    <a:avLst/>
                    <a:gdLst>
                      <a:gd name="T0" fmla="*/ 1 w 18"/>
                      <a:gd name="T1" fmla="*/ 0 h 12"/>
                      <a:gd name="T2" fmla="*/ 0 w 18"/>
                      <a:gd name="T3" fmla="*/ 1 h 12"/>
                      <a:gd name="T4" fmla="*/ 1 w 18"/>
                      <a:gd name="T5" fmla="*/ 1 h 12"/>
                      <a:gd name="T6" fmla="*/ 1 w 18"/>
                      <a:gd name="T7" fmla="*/ 1 h 12"/>
                      <a:gd name="T8" fmla="*/ 1 w 18"/>
                      <a:gd name="T9" fmla="*/ 0 h 12"/>
                      <a:gd name="T10" fmla="*/ 0 60000 65536"/>
                      <a:gd name="T11" fmla="*/ 0 60000 65536"/>
                      <a:gd name="T12" fmla="*/ 0 60000 65536"/>
                      <a:gd name="T13" fmla="*/ 0 60000 65536"/>
                      <a:gd name="T14" fmla="*/ 0 60000 65536"/>
                      <a:gd name="T15" fmla="*/ 0 w 18"/>
                      <a:gd name="T16" fmla="*/ 0 h 12"/>
                      <a:gd name="T17" fmla="*/ 18 w 18"/>
                      <a:gd name="T18" fmla="*/ 12 h 12"/>
                    </a:gdLst>
                    <a:ahLst/>
                    <a:cxnLst>
                      <a:cxn ang="T10">
                        <a:pos x="T0" y="T1"/>
                      </a:cxn>
                      <a:cxn ang="T11">
                        <a:pos x="T2" y="T3"/>
                      </a:cxn>
                      <a:cxn ang="T12">
                        <a:pos x="T4" y="T5"/>
                      </a:cxn>
                      <a:cxn ang="T13">
                        <a:pos x="T6" y="T7"/>
                      </a:cxn>
                      <a:cxn ang="T14">
                        <a:pos x="T8" y="T9"/>
                      </a:cxn>
                    </a:cxnLst>
                    <a:rect l="T15" t="T16" r="T17" b="T18"/>
                    <a:pathLst>
                      <a:path w="18" h="12">
                        <a:moveTo>
                          <a:pt x="8" y="0"/>
                        </a:moveTo>
                        <a:lnTo>
                          <a:pt x="0" y="8"/>
                        </a:lnTo>
                        <a:lnTo>
                          <a:pt x="12" y="12"/>
                        </a:lnTo>
                        <a:lnTo>
                          <a:pt x="18" y="5"/>
                        </a:lnTo>
                        <a:lnTo>
                          <a:pt x="8" y="0"/>
                        </a:lnTo>
                        <a:close/>
                      </a:path>
                    </a:pathLst>
                  </a:custGeom>
                  <a:solidFill>
                    <a:srgbClr val="808080"/>
                  </a:solidFill>
                  <a:ln w="1588">
                    <a:solidFill>
                      <a:srgbClr val="000000"/>
                    </a:solidFill>
                    <a:round/>
                    <a:headEnd/>
                    <a:tailEnd/>
                  </a:ln>
                </p:spPr>
                <p:txBody>
                  <a:bodyPr/>
                  <a:lstStyle/>
                  <a:p>
                    <a:endParaRPr lang="es-AR" sz="1662"/>
                  </a:p>
                </p:txBody>
              </p:sp>
              <p:sp>
                <p:nvSpPr>
                  <p:cNvPr id="37230" name="Forma libre 656">
                    <a:extLst>
                      <a:ext uri="{FF2B5EF4-FFF2-40B4-BE49-F238E27FC236}">
                        <a16:creationId xmlns:a16="http://schemas.microsoft.com/office/drawing/2014/main" id="{327B20EE-E5B7-4DA6-87E6-703925F25388}"/>
                      </a:ext>
                    </a:extLst>
                  </p:cNvPr>
                  <p:cNvSpPr>
                    <a:spLocks/>
                  </p:cNvSpPr>
                  <p:nvPr/>
                </p:nvSpPr>
                <p:spPr bwMode="auto">
                  <a:xfrm>
                    <a:off x="1170" y="1254"/>
                    <a:ext cx="10" cy="5"/>
                  </a:xfrm>
                  <a:custGeom>
                    <a:avLst/>
                    <a:gdLst>
                      <a:gd name="T0" fmla="*/ 1 w 20"/>
                      <a:gd name="T1" fmla="*/ 0 h 11"/>
                      <a:gd name="T2" fmla="*/ 0 w 20"/>
                      <a:gd name="T3" fmla="*/ 0 h 11"/>
                      <a:gd name="T4" fmla="*/ 1 w 20"/>
                      <a:gd name="T5" fmla="*/ 0 h 11"/>
                      <a:gd name="T6" fmla="*/ 1 w 20"/>
                      <a:gd name="T7" fmla="*/ 0 h 11"/>
                      <a:gd name="T8" fmla="*/ 1 w 20"/>
                      <a:gd name="T9" fmla="*/ 0 h 11"/>
                      <a:gd name="T10" fmla="*/ 0 60000 65536"/>
                      <a:gd name="T11" fmla="*/ 0 60000 65536"/>
                      <a:gd name="T12" fmla="*/ 0 60000 65536"/>
                      <a:gd name="T13" fmla="*/ 0 60000 65536"/>
                      <a:gd name="T14" fmla="*/ 0 60000 65536"/>
                      <a:gd name="T15" fmla="*/ 0 w 20"/>
                      <a:gd name="T16" fmla="*/ 0 h 11"/>
                      <a:gd name="T17" fmla="*/ 20 w 20"/>
                      <a:gd name="T18" fmla="*/ 11 h 11"/>
                    </a:gdLst>
                    <a:ahLst/>
                    <a:cxnLst>
                      <a:cxn ang="T10">
                        <a:pos x="T0" y="T1"/>
                      </a:cxn>
                      <a:cxn ang="T11">
                        <a:pos x="T2" y="T3"/>
                      </a:cxn>
                      <a:cxn ang="T12">
                        <a:pos x="T4" y="T5"/>
                      </a:cxn>
                      <a:cxn ang="T13">
                        <a:pos x="T6" y="T7"/>
                      </a:cxn>
                      <a:cxn ang="T14">
                        <a:pos x="T8" y="T9"/>
                      </a:cxn>
                    </a:cxnLst>
                    <a:rect l="T15" t="T16" r="T17" b="T18"/>
                    <a:pathLst>
                      <a:path w="20" h="11">
                        <a:moveTo>
                          <a:pt x="7" y="0"/>
                        </a:moveTo>
                        <a:lnTo>
                          <a:pt x="0" y="6"/>
                        </a:lnTo>
                        <a:lnTo>
                          <a:pt x="13" y="11"/>
                        </a:lnTo>
                        <a:lnTo>
                          <a:pt x="20" y="3"/>
                        </a:lnTo>
                        <a:lnTo>
                          <a:pt x="7" y="0"/>
                        </a:lnTo>
                        <a:close/>
                      </a:path>
                    </a:pathLst>
                  </a:custGeom>
                  <a:solidFill>
                    <a:srgbClr val="808080"/>
                  </a:solidFill>
                  <a:ln w="1588">
                    <a:solidFill>
                      <a:srgbClr val="000000"/>
                    </a:solidFill>
                    <a:round/>
                    <a:headEnd/>
                    <a:tailEnd/>
                  </a:ln>
                </p:spPr>
                <p:txBody>
                  <a:bodyPr/>
                  <a:lstStyle/>
                  <a:p>
                    <a:endParaRPr lang="es-AR" sz="1662"/>
                  </a:p>
                </p:txBody>
              </p:sp>
              <p:sp>
                <p:nvSpPr>
                  <p:cNvPr id="37231" name="Forma libre 657">
                    <a:extLst>
                      <a:ext uri="{FF2B5EF4-FFF2-40B4-BE49-F238E27FC236}">
                        <a16:creationId xmlns:a16="http://schemas.microsoft.com/office/drawing/2014/main" id="{B3A44EB3-1D5D-47B4-B2EE-50E9DD6CAFCE}"/>
                      </a:ext>
                    </a:extLst>
                  </p:cNvPr>
                  <p:cNvSpPr>
                    <a:spLocks/>
                  </p:cNvSpPr>
                  <p:nvPr/>
                </p:nvSpPr>
                <p:spPr bwMode="auto">
                  <a:xfrm>
                    <a:off x="1179" y="1256"/>
                    <a:ext cx="10" cy="5"/>
                  </a:xfrm>
                  <a:custGeom>
                    <a:avLst/>
                    <a:gdLst>
                      <a:gd name="T0" fmla="*/ 0 w 21"/>
                      <a:gd name="T1" fmla="*/ 0 h 10"/>
                      <a:gd name="T2" fmla="*/ 0 w 21"/>
                      <a:gd name="T3" fmla="*/ 1 h 10"/>
                      <a:gd name="T4" fmla="*/ 0 w 21"/>
                      <a:gd name="T5" fmla="*/ 1 h 10"/>
                      <a:gd name="T6" fmla="*/ 0 w 21"/>
                      <a:gd name="T7" fmla="*/ 1 h 10"/>
                      <a:gd name="T8" fmla="*/ 0 w 21"/>
                      <a:gd name="T9" fmla="*/ 0 h 10"/>
                      <a:gd name="T10" fmla="*/ 0 60000 65536"/>
                      <a:gd name="T11" fmla="*/ 0 60000 65536"/>
                      <a:gd name="T12" fmla="*/ 0 60000 65536"/>
                      <a:gd name="T13" fmla="*/ 0 60000 65536"/>
                      <a:gd name="T14" fmla="*/ 0 60000 65536"/>
                      <a:gd name="T15" fmla="*/ 0 w 21"/>
                      <a:gd name="T16" fmla="*/ 0 h 10"/>
                      <a:gd name="T17" fmla="*/ 21 w 21"/>
                      <a:gd name="T18" fmla="*/ 10 h 10"/>
                    </a:gdLst>
                    <a:ahLst/>
                    <a:cxnLst>
                      <a:cxn ang="T10">
                        <a:pos x="T0" y="T1"/>
                      </a:cxn>
                      <a:cxn ang="T11">
                        <a:pos x="T2" y="T3"/>
                      </a:cxn>
                      <a:cxn ang="T12">
                        <a:pos x="T4" y="T5"/>
                      </a:cxn>
                      <a:cxn ang="T13">
                        <a:pos x="T6" y="T7"/>
                      </a:cxn>
                      <a:cxn ang="T14">
                        <a:pos x="T8" y="T9"/>
                      </a:cxn>
                    </a:cxnLst>
                    <a:rect l="T15" t="T16" r="T17" b="T18"/>
                    <a:pathLst>
                      <a:path w="21" h="10">
                        <a:moveTo>
                          <a:pt x="8" y="0"/>
                        </a:moveTo>
                        <a:lnTo>
                          <a:pt x="0" y="7"/>
                        </a:lnTo>
                        <a:lnTo>
                          <a:pt x="12" y="10"/>
                        </a:lnTo>
                        <a:lnTo>
                          <a:pt x="21" y="4"/>
                        </a:lnTo>
                        <a:lnTo>
                          <a:pt x="8" y="0"/>
                        </a:lnTo>
                        <a:close/>
                      </a:path>
                    </a:pathLst>
                  </a:custGeom>
                  <a:solidFill>
                    <a:srgbClr val="808080"/>
                  </a:solidFill>
                  <a:ln w="1588">
                    <a:solidFill>
                      <a:srgbClr val="000000"/>
                    </a:solidFill>
                    <a:round/>
                    <a:headEnd/>
                    <a:tailEnd/>
                  </a:ln>
                </p:spPr>
                <p:txBody>
                  <a:bodyPr/>
                  <a:lstStyle/>
                  <a:p>
                    <a:endParaRPr lang="es-AR" sz="1662"/>
                  </a:p>
                </p:txBody>
              </p:sp>
              <p:sp>
                <p:nvSpPr>
                  <p:cNvPr id="37232" name="Forma libre 658">
                    <a:extLst>
                      <a:ext uri="{FF2B5EF4-FFF2-40B4-BE49-F238E27FC236}">
                        <a16:creationId xmlns:a16="http://schemas.microsoft.com/office/drawing/2014/main" id="{E808B882-5C63-43BF-96B2-678825AFA237}"/>
                      </a:ext>
                    </a:extLst>
                  </p:cNvPr>
                  <p:cNvSpPr>
                    <a:spLocks/>
                  </p:cNvSpPr>
                  <p:nvPr/>
                </p:nvSpPr>
                <p:spPr bwMode="auto">
                  <a:xfrm>
                    <a:off x="1187" y="1259"/>
                    <a:ext cx="11" cy="5"/>
                  </a:xfrm>
                  <a:custGeom>
                    <a:avLst/>
                    <a:gdLst>
                      <a:gd name="T0" fmla="*/ 1 w 22"/>
                      <a:gd name="T1" fmla="*/ 0 h 10"/>
                      <a:gd name="T2" fmla="*/ 0 w 22"/>
                      <a:gd name="T3" fmla="*/ 1 h 10"/>
                      <a:gd name="T4" fmla="*/ 1 w 22"/>
                      <a:gd name="T5" fmla="*/ 1 h 10"/>
                      <a:gd name="T6" fmla="*/ 1 w 22"/>
                      <a:gd name="T7" fmla="*/ 1 h 10"/>
                      <a:gd name="T8" fmla="*/ 1 w 22"/>
                      <a:gd name="T9" fmla="*/ 0 h 10"/>
                      <a:gd name="T10" fmla="*/ 0 60000 65536"/>
                      <a:gd name="T11" fmla="*/ 0 60000 65536"/>
                      <a:gd name="T12" fmla="*/ 0 60000 65536"/>
                      <a:gd name="T13" fmla="*/ 0 60000 65536"/>
                      <a:gd name="T14" fmla="*/ 0 60000 65536"/>
                      <a:gd name="T15" fmla="*/ 0 w 22"/>
                      <a:gd name="T16" fmla="*/ 0 h 10"/>
                      <a:gd name="T17" fmla="*/ 22 w 22"/>
                      <a:gd name="T18" fmla="*/ 10 h 10"/>
                    </a:gdLst>
                    <a:ahLst/>
                    <a:cxnLst>
                      <a:cxn ang="T10">
                        <a:pos x="T0" y="T1"/>
                      </a:cxn>
                      <a:cxn ang="T11">
                        <a:pos x="T2" y="T3"/>
                      </a:cxn>
                      <a:cxn ang="T12">
                        <a:pos x="T4" y="T5"/>
                      </a:cxn>
                      <a:cxn ang="T13">
                        <a:pos x="T6" y="T7"/>
                      </a:cxn>
                      <a:cxn ang="T14">
                        <a:pos x="T8" y="T9"/>
                      </a:cxn>
                    </a:cxnLst>
                    <a:rect l="T15" t="T16" r="T17" b="T18"/>
                    <a:pathLst>
                      <a:path w="22" h="10">
                        <a:moveTo>
                          <a:pt x="8" y="0"/>
                        </a:moveTo>
                        <a:lnTo>
                          <a:pt x="0" y="6"/>
                        </a:lnTo>
                        <a:lnTo>
                          <a:pt x="13" y="10"/>
                        </a:lnTo>
                        <a:lnTo>
                          <a:pt x="22" y="3"/>
                        </a:lnTo>
                        <a:lnTo>
                          <a:pt x="8" y="0"/>
                        </a:lnTo>
                        <a:close/>
                      </a:path>
                    </a:pathLst>
                  </a:custGeom>
                  <a:solidFill>
                    <a:srgbClr val="808080"/>
                  </a:solidFill>
                  <a:ln w="1588">
                    <a:solidFill>
                      <a:srgbClr val="000000"/>
                    </a:solidFill>
                    <a:round/>
                    <a:headEnd/>
                    <a:tailEnd/>
                  </a:ln>
                </p:spPr>
                <p:txBody>
                  <a:bodyPr/>
                  <a:lstStyle/>
                  <a:p>
                    <a:endParaRPr lang="es-AR" sz="1662"/>
                  </a:p>
                </p:txBody>
              </p:sp>
              <p:sp>
                <p:nvSpPr>
                  <p:cNvPr id="37233" name="Forma libre 659">
                    <a:extLst>
                      <a:ext uri="{FF2B5EF4-FFF2-40B4-BE49-F238E27FC236}">
                        <a16:creationId xmlns:a16="http://schemas.microsoft.com/office/drawing/2014/main" id="{BF6653F2-7725-48EF-877D-AA98078B74FC}"/>
                      </a:ext>
                    </a:extLst>
                  </p:cNvPr>
                  <p:cNvSpPr>
                    <a:spLocks/>
                  </p:cNvSpPr>
                  <p:nvPr/>
                </p:nvSpPr>
                <p:spPr bwMode="auto">
                  <a:xfrm>
                    <a:off x="1198" y="1261"/>
                    <a:ext cx="14" cy="7"/>
                  </a:xfrm>
                  <a:custGeom>
                    <a:avLst/>
                    <a:gdLst>
                      <a:gd name="T0" fmla="*/ 1 w 28"/>
                      <a:gd name="T1" fmla="*/ 0 h 15"/>
                      <a:gd name="T2" fmla="*/ 0 w 28"/>
                      <a:gd name="T3" fmla="*/ 0 h 15"/>
                      <a:gd name="T4" fmla="*/ 1 w 28"/>
                      <a:gd name="T5" fmla="*/ 0 h 15"/>
                      <a:gd name="T6" fmla="*/ 1 w 28"/>
                      <a:gd name="T7" fmla="*/ 0 h 15"/>
                      <a:gd name="T8" fmla="*/ 1 w 28"/>
                      <a:gd name="T9" fmla="*/ 0 h 15"/>
                      <a:gd name="T10" fmla="*/ 0 60000 65536"/>
                      <a:gd name="T11" fmla="*/ 0 60000 65536"/>
                      <a:gd name="T12" fmla="*/ 0 60000 65536"/>
                      <a:gd name="T13" fmla="*/ 0 60000 65536"/>
                      <a:gd name="T14" fmla="*/ 0 60000 65536"/>
                      <a:gd name="T15" fmla="*/ 0 w 28"/>
                      <a:gd name="T16" fmla="*/ 0 h 15"/>
                      <a:gd name="T17" fmla="*/ 28 w 28"/>
                      <a:gd name="T18" fmla="*/ 15 h 15"/>
                    </a:gdLst>
                    <a:ahLst/>
                    <a:cxnLst>
                      <a:cxn ang="T10">
                        <a:pos x="T0" y="T1"/>
                      </a:cxn>
                      <a:cxn ang="T11">
                        <a:pos x="T2" y="T3"/>
                      </a:cxn>
                      <a:cxn ang="T12">
                        <a:pos x="T4" y="T5"/>
                      </a:cxn>
                      <a:cxn ang="T13">
                        <a:pos x="T6" y="T7"/>
                      </a:cxn>
                      <a:cxn ang="T14">
                        <a:pos x="T8" y="T9"/>
                      </a:cxn>
                    </a:cxnLst>
                    <a:rect l="T15" t="T16" r="T17" b="T18"/>
                    <a:pathLst>
                      <a:path w="28" h="15">
                        <a:moveTo>
                          <a:pt x="7" y="0"/>
                        </a:moveTo>
                        <a:lnTo>
                          <a:pt x="0" y="8"/>
                        </a:lnTo>
                        <a:lnTo>
                          <a:pt x="20" y="15"/>
                        </a:lnTo>
                        <a:lnTo>
                          <a:pt x="28" y="8"/>
                        </a:lnTo>
                        <a:lnTo>
                          <a:pt x="7" y="0"/>
                        </a:lnTo>
                        <a:close/>
                      </a:path>
                    </a:pathLst>
                  </a:custGeom>
                  <a:solidFill>
                    <a:srgbClr val="808080"/>
                  </a:solidFill>
                  <a:ln w="1588">
                    <a:solidFill>
                      <a:srgbClr val="000000"/>
                    </a:solidFill>
                    <a:round/>
                    <a:headEnd/>
                    <a:tailEnd/>
                  </a:ln>
                </p:spPr>
                <p:txBody>
                  <a:bodyPr/>
                  <a:lstStyle/>
                  <a:p>
                    <a:endParaRPr lang="es-AR" sz="1662"/>
                  </a:p>
                </p:txBody>
              </p:sp>
            </p:grpSp>
            <p:grpSp>
              <p:nvGrpSpPr>
                <p:cNvPr id="37204" name="Grupo 660">
                  <a:extLst>
                    <a:ext uri="{FF2B5EF4-FFF2-40B4-BE49-F238E27FC236}">
                      <a16:creationId xmlns:a16="http://schemas.microsoft.com/office/drawing/2014/main" id="{EF915FDD-D4DF-44F3-82AA-F004335FEE7C}"/>
                    </a:ext>
                  </a:extLst>
                </p:cNvPr>
                <p:cNvGrpSpPr>
                  <a:grpSpLocks/>
                </p:cNvGrpSpPr>
                <p:nvPr/>
              </p:nvGrpSpPr>
              <p:grpSpPr bwMode="auto">
                <a:xfrm>
                  <a:off x="1094" y="1219"/>
                  <a:ext cx="130" cy="39"/>
                  <a:chOff x="1094" y="1219"/>
                  <a:chExt cx="130" cy="39"/>
                </a:xfrm>
              </p:grpSpPr>
              <p:sp>
                <p:nvSpPr>
                  <p:cNvPr id="37205" name="Forma libre 661">
                    <a:extLst>
                      <a:ext uri="{FF2B5EF4-FFF2-40B4-BE49-F238E27FC236}">
                        <a16:creationId xmlns:a16="http://schemas.microsoft.com/office/drawing/2014/main" id="{E3B09488-4D40-42C6-836E-F429354F53BB}"/>
                      </a:ext>
                    </a:extLst>
                  </p:cNvPr>
                  <p:cNvSpPr>
                    <a:spLocks/>
                  </p:cNvSpPr>
                  <p:nvPr/>
                </p:nvSpPr>
                <p:spPr bwMode="auto">
                  <a:xfrm>
                    <a:off x="1111" y="1224"/>
                    <a:ext cx="8" cy="4"/>
                  </a:xfrm>
                  <a:custGeom>
                    <a:avLst/>
                    <a:gdLst>
                      <a:gd name="T0" fmla="*/ 0 w 17"/>
                      <a:gd name="T1" fmla="*/ 0 h 7"/>
                      <a:gd name="T2" fmla="*/ 0 w 17"/>
                      <a:gd name="T3" fmla="*/ 1 h 7"/>
                      <a:gd name="T4" fmla="*/ 0 w 17"/>
                      <a:gd name="T5" fmla="*/ 1 h 7"/>
                      <a:gd name="T6" fmla="*/ 0 w 17"/>
                      <a:gd name="T7" fmla="*/ 1 h 7"/>
                      <a:gd name="T8" fmla="*/ 0 w 17"/>
                      <a:gd name="T9" fmla="*/ 0 h 7"/>
                      <a:gd name="T10" fmla="*/ 0 60000 65536"/>
                      <a:gd name="T11" fmla="*/ 0 60000 65536"/>
                      <a:gd name="T12" fmla="*/ 0 60000 65536"/>
                      <a:gd name="T13" fmla="*/ 0 60000 65536"/>
                      <a:gd name="T14" fmla="*/ 0 60000 65536"/>
                      <a:gd name="T15" fmla="*/ 0 w 17"/>
                      <a:gd name="T16" fmla="*/ 0 h 7"/>
                      <a:gd name="T17" fmla="*/ 17 w 17"/>
                      <a:gd name="T18" fmla="*/ 7 h 7"/>
                    </a:gdLst>
                    <a:ahLst/>
                    <a:cxnLst>
                      <a:cxn ang="T10">
                        <a:pos x="T0" y="T1"/>
                      </a:cxn>
                      <a:cxn ang="T11">
                        <a:pos x="T2" y="T3"/>
                      </a:cxn>
                      <a:cxn ang="T12">
                        <a:pos x="T4" y="T5"/>
                      </a:cxn>
                      <a:cxn ang="T13">
                        <a:pos x="T6" y="T7"/>
                      </a:cxn>
                      <a:cxn ang="T14">
                        <a:pos x="T8" y="T9"/>
                      </a:cxn>
                    </a:cxnLst>
                    <a:rect l="T15" t="T16" r="T17" b="T18"/>
                    <a:pathLst>
                      <a:path w="17" h="7">
                        <a:moveTo>
                          <a:pt x="6" y="0"/>
                        </a:moveTo>
                        <a:lnTo>
                          <a:pt x="17" y="3"/>
                        </a:lnTo>
                        <a:lnTo>
                          <a:pt x="12" y="7"/>
                        </a:lnTo>
                        <a:lnTo>
                          <a:pt x="0" y="4"/>
                        </a:lnTo>
                        <a:lnTo>
                          <a:pt x="6" y="0"/>
                        </a:lnTo>
                        <a:close/>
                      </a:path>
                    </a:pathLst>
                  </a:custGeom>
                  <a:solidFill>
                    <a:srgbClr val="808080"/>
                  </a:solidFill>
                  <a:ln w="1588">
                    <a:solidFill>
                      <a:srgbClr val="000000"/>
                    </a:solidFill>
                    <a:round/>
                    <a:headEnd/>
                    <a:tailEnd/>
                  </a:ln>
                </p:spPr>
                <p:txBody>
                  <a:bodyPr/>
                  <a:lstStyle/>
                  <a:p>
                    <a:endParaRPr lang="es-AR" sz="1662"/>
                  </a:p>
                </p:txBody>
              </p:sp>
              <p:sp>
                <p:nvSpPr>
                  <p:cNvPr id="37206" name="Forma libre 662">
                    <a:extLst>
                      <a:ext uri="{FF2B5EF4-FFF2-40B4-BE49-F238E27FC236}">
                        <a16:creationId xmlns:a16="http://schemas.microsoft.com/office/drawing/2014/main" id="{3D7DE146-07AD-4180-9551-72B487DFD7BB}"/>
                      </a:ext>
                    </a:extLst>
                  </p:cNvPr>
                  <p:cNvSpPr>
                    <a:spLocks/>
                  </p:cNvSpPr>
                  <p:nvPr/>
                </p:nvSpPr>
                <p:spPr bwMode="auto">
                  <a:xfrm>
                    <a:off x="1119" y="1226"/>
                    <a:ext cx="9" cy="5"/>
                  </a:xfrm>
                  <a:custGeom>
                    <a:avLst/>
                    <a:gdLst>
                      <a:gd name="T0" fmla="*/ 1 w 17"/>
                      <a:gd name="T1" fmla="*/ 0 h 9"/>
                      <a:gd name="T2" fmla="*/ 1 w 17"/>
                      <a:gd name="T3" fmla="*/ 1 h 9"/>
                      <a:gd name="T4" fmla="*/ 1 w 17"/>
                      <a:gd name="T5" fmla="*/ 1 h 9"/>
                      <a:gd name="T6" fmla="*/ 0 w 17"/>
                      <a:gd name="T7" fmla="*/ 1 h 9"/>
                      <a:gd name="T8" fmla="*/ 1 w 17"/>
                      <a:gd name="T9" fmla="*/ 0 h 9"/>
                      <a:gd name="T10" fmla="*/ 0 60000 65536"/>
                      <a:gd name="T11" fmla="*/ 0 60000 65536"/>
                      <a:gd name="T12" fmla="*/ 0 60000 65536"/>
                      <a:gd name="T13" fmla="*/ 0 60000 65536"/>
                      <a:gd name="T14" fmla="*/ 0 60000 65536"/>
                      <a:gd name="T15" fmla="*/ 0 w 17"/>
                      <a:gd name="T16" fmla="*/ 0 h 9"/>
                      <a:gd name="T17" fmla="*/ 17 w 17"/>
                      <a:gd name="T18" fmla="*/ 9 h 9"/>
                    </a:gdLst>
                    <a:ahLst/>
                    <a:cxnLst>
                      <a:cxn ang="T10">
                        <a:pos x="T0" y="T1"/>
                      </a:cxn>
                      <a:cxn ang="T11">
                        <a:pos x="T2" y="T3"/>
                      </a:cxn>
                      <a:cxn ang="T12">
                        <a:pos x="T4" y="T5"/>
                      </a:cxn>
                      <a:cxn ang="T13">
                        <a:pos x="T6" y="T7"/>
                      </a:cxn>
                      <a:cxn ang="T14">
                        <a:pos x="T8" y="T9"/>
                      </a:cxn>
                    </a:cxnLst>
                    <a:rect l="T15" t="T16" r="T17" b="T18"/>
                    <a:pathLst>
                      <a:path w="17" h="9">
                        <a:moveTo>
                          <a:pt x="6" y="0"/>
                        </a:moveTo>
                        <a:lnTo>
                          <a:pt x="17" y="3"/>
                        </a:lnTo>
                        <a:lnTo>
                          <a:pt x="13" y="9"/>
                        </a:lnTo>
                        <a:lnTo>
                          <a:pt x="0" y="5"/>
                        </a:lnTo>
                        <a:lnTo>
                          <a:pt x="6" y="0"/>
                        </a:lnTo>
                        <a:close/>
                      </a:path>
                    </a:pathLst>
                  </a:custGeom>
                  <a:solidFill>
                    <a:srgbClr val="808080"/>
                  </a:solidFill>
                  <a:ln w="1588">
                    <a:solidFill>
                      <a:srgbClr val="000000"/>
                    </a:solidFill>
                    <a:round/>
                    <a:headEnd/>
                    <a:tailEnd/>
                  </a:ln>
                </p:spPr>
                <p:txBody>
                  <a:bodyPr/>
                  <a:lstStyle/>
                  <a:p>
                    <a:endParaRPr lang="es-AR" sz="1662"/>
                  </a:p>
                </p:txBody>
              </p:sp>
              <p:sp>
                <p:nvSpPr>
                  <p:cNvPr id="37207" name="Forma libre 663">
                    <a:extLst>
                      <a:ext uri="{FF2B5EF4-FFF2-40B4-BE49-F238E27FC236}">
                        <a16:creationId xmlns:a16="http://schemas.microsoft.com/office/drawing/2014/main" id="{16A54DE0-7D17-4102-91FD-F029471A275C}"/>
                      </a:ext>
                    </a:extLst>
                  </p:cNvPr>
                  <p:cNvSpPr>
                    <a:spLocks/>
                  </p:cNvSpPr>
                  <p:nvPr/>
                </p:nvSpPr>
                <p:spPr bwMode="auto">
                  <a:xfrm>
                    <a:off x="1127" y="1228"/>
                    <a:ext cx="10" cy="5"/>
                  </a:xfrm>
                  <a:custGeom>
                    <a:avLst/>
                    <a:gdLst>
                      <a:gd name="T0" fmla="*/ 1 w 19"/>
                      <a:gd name="T1" fmla="*/ 0 h 9"/>
                      <a:gd name="T2" fmla="*/ 1 w 19"/>
                      <a:gd name="T3" fmla="*/ 1 h 9"/>
                      <a:gd name="T4" fmla="*/ 1 w 19"/>
                      <a:gd name="T5" fmla="*/ 1 h 9"/>
                      <a:gd name="T6" fmla="*/ 0 w 19"/>
                      <a:gd name="T7" fmla="*/ 1 h 9"/>
                      <a:gd name="T8" fmla="*/ 1 w 19"/>
                      <a:gd name="T9" fmla="*/ 0 h 9"/>
                      <a:gd name="T10" fmla="*/ 0 60000 65536"/>
                      <a:gd name="T11" fmla="*/ 0 60000 65536"/>
                      <a:gd name="T12" fmla="*/ 0 60000 65536"/>
                      <a:gd name="T13" fmla="*/ 0 60000 65536"/>
                      <a:gd name="T14" fmla="*/ 0 60000 65536"/>
                      <a:gd name="T15" fmla="*/ 0 w 19"/>
                      <a:gd name="T16" fmla="*/ 0 h 9"/>
                      <a:gd name="T17" fmla="*/ 19 w 19"/>
                      <a:gd name="T18" fmla="*/ 9 h 9"/>
                    </a:gdLst>
                    <a:ahLst/>
                    <a:cxnLst>
                      <a:cxn ang="T10">
                        <a:pos x="T0" y="T1"/>
                      </a:cxn>
                      <a:cxn ang="T11">
                        <a:pos x="T2" y="T3"/>
                      </a:cxn>
                      <a:cxn ang="T12">
                        <a:pos x="T4" y="T5"/>
                      </a:cxn>
                      <a:cxn ang="T13">
                        <a:pos x="T6" y="T7"/>
                      </a:cxn>
                      <a:cxn ang="T14">
                        <a:pos x="T8" y="T9"/>
                      </a:cxn>
                    </a:cxnLst>
                    <a:rect l="T15" t="T16" r="T17" b="T18"/>
                    <a:pathLst>
                      <a:path w="19" h="9">
                        <a:moveTo>
                          <a:pt x="6" y="0"/>
                        </a:moveTo>
                        <a:lnTo>
                          <a:pt x="19" y="4"/>
                        </a:lnTo>
                        <a:lnTo>
                          <a:pt x="12" y="9"/>
                        </a:lnTo>
                        <a:lnTo>
                          <a:pt x="0" y="6"/>
                        </a:lnTo>
                        <a:lnTo>
                          <a:pt x="6" y="0"/>
                        </a:lnTo>
                        <a:close/>
                      </a:path>
                    </a:pathLst>
                  </a:custGeom>
                  <a:solidFill>
                    <a:srgbClr val="808080"/>
                  </a:solidFill>
                  <a:ln w="1588">
                    <a:solidFill>
                      <a:srgbClr val="000000"/>
                    </a:solidFill>
                    <a:round/>
                    <a:headEnd/>
                    <a:tailEnd/>
                  </a:ln>
                </p:spPr>
                <p:txBody>
                  <a:bodyPr/>
                  <a:lstStyle/>
                  <a:p>
                    <a:endParaRPr lang="es-AR" sz="1662"/>
                  </a:p>
                </p:txBody>
              </p:sp>
              <p:sp>
                <p:nvSpPr>
                  <p:cNvPr id="37208" name="Forma libre 664">
                    <a:extLst>
                      <a:ext uri="{FF2B5EF4-FFF2-40B4-BE49-F238E27FC236}">
                        <a16:creationId xmlns:a16="http://schemas.microsoft.com/office/drawing/2014/main" id="{89371049-7442-42D8-ACEE-DD0EEFE7AD6E}"/>
                      </a:ext>
                    </a:extLst>
                  </p:cNvPr>
                  <p:cNvSpPr>
                    <a:spLocks/>
                  </p:cNvSpPr>
                  <p:nvPr/>
                </p:nvSpPr>
                <p:spPr bwMode="auto">
                  <a:xfrm>
                    <a:off x="1136" y="1231"/>
                    <a:ext cx="9" cy="4"/>
                  </a:xfrm>
                  <a:custGeom>
                    <a:avLst/>
                    <a:gdLst>
                      <a:gd name="T0" fmla="*/ 1 w 17"/>
                      <a:gd name="T1" fmla="*/ 0 h 9"/>
                      <a:gd name="T2" fmla="*/ 0 w 17"/>
                      <a:gd name="T3" fmla="*/ 0 h 9"/>
                      <a:gd name="T4" fmla="*/ 1 w 17"/>
                      <a:gd name="T5" fmla="*/ 0 h 9"/>
                      <a:gd name="T6" fmla="*/ 1 w 17"/>
                      <a:gd name="T7" fmla="*/ 0 h 9"/>
                      <a:gd name="T8" fmla="*/ 1 w 17"/>
                      <a:gd name="T9" fmla="*/ 0 h 9"/>
                      <a:gd name="T10" fmla="*/ 0 60000 65536"/>
                      <a:gd name="T11" fmla="*/ 0 60000 65536"/>
                      <a:gd name="T12" fmla="*/ 0 60000 65536"/>
                      <a:gd name="T13" fmla="*/ 0 60000 65536"/>
                      <a:gd name="T14" fmla="*/ 0 60000 65536"/>
                      <a:gd name="T15" fmla="*/ 0 w 17"/>
                      <a:gd name="T16" fmla="*/ 0 h 9"/>
                      <a:gd name="T17" fmla="*/ 17 w 17"/>
                      <a:gd name="T18" fmla="*/ 9 h 9"/>
                    </a:gdLst>
                    <a:ahLst/>
                    <a:cxnLst>
                      <a:cxn ang="T10">
                        <a:pos x="T0" y="T1"/>
                      </a:cxn>
                      <a:cxn ang="T11">
                        <a:pos x="T2" y="T3"/>
                      </a:cxn>
                      <a:cxn ang="T12">
                        <a:pos x="T4" y="T5"/>
                      </a:cxn>
                      <a:cxn ang="T13">
                        <a:pos x="T6" y="T7"/>
                      </a:cxn>
                      <a:cxn ang="T14">
                        <a:pos x="T8" y="T9"/>
                      </a:cxn>
                    </a:cxnLst>
                    <a:rect l="T15" t="T16" r="T17" b="T18"/>
                    <a:pathLst>
                      <a:path w="17" h="9">
                        <a:moveTo>
                          <a:pt x="4" y="0"/>
                        </a:moveTo>
                        <a:lnTo>
                          <a:pt x="0" y="6"/>
                        </a:lnTo>
                        <a:lnTo>
                          <a:pt x="13" y="9"/>
                        </a:lnTo>
                        <a:lnTo>
                          <a:pt x="17" y="5"/>
                        </a:lnTo>
                        <a:lnTo>
                          <a:pt x="4" y="0"/>
                        </a:lnTo>
                        <a:close/>
                      </a:path>
                    </a:pathLst>
                  </a:custGeom>
                  <a:solidFill>
                    <a:srgbClr val="808080"/>
                  </a:solidFill>
                  <a:ln w="1588">
                    <a:solidFill>
                      <a:srgbClr val="000000"/>
                    </a:solidFill>
                    <a:round/>
                    <a:headEnd/>
                    <a:tailEnd/>
                  </a:ln>
                </p:spPr>
                <p:txBody>
                  <a:bodyPr/>
                  <a:lstStyle/>
                  <a:p>
                    <a:endParaRPr lang="es-AR" sz="1662"/>
                  </a:p>
                </p:txBody>
              </p:sp>
              <p:sp>
                <p:nvSpPr>
                  <p:cNvPr id="37209" name="Forma libre 665">
                    <a:extLst>
                      <a:ext uri="{FF2B5EF4-FFF2-40B4-BE49-F238E27FC236}">
                        <a16:creationId xmlns:a16="http://schemas.microsoft.com/office/drawing/2014/main" id="{E97BA603-911E-4681-9852-B2A9EB3F7B58}"/>
                      </a:ext>
                    </a:extLst>
                  </p:cNvPr>
                  <p:cNvSpPr>
                    <a:spLocks/>
                  </p:cNvSpPr>
                  <p:nvPr/>
                </p:nvSpPr>
                <p:spPr bwMode="auto">
                  <a:xfrm>
                    <a:off x="1145" y="1234"/>
                    <a:ext cx="9" cy="3"/>
                  </a:xfrm>
                  <a:custGeom>
                    <a:avLst/>
                    <a:gdLst>
                      <a:gd name="T0" fmla="*/ 1 w 18"/>
                      <a:gd name="T1" fmla="*/ 0 h 8"/>
                      <a:gd name="T2" fmla="*/ 0 w 18"/>
                      <a:gd name="T3" fmla="*/ 0 h 8"/>
                      <a:gd name="T4" fmla="*/ 1 w 18"/>
                      <a:gd name="T5" fmla="*/ 0 h 8"/>
                      <a:gd name="T6" fmla="*/ 1 w 18"/>
                      <a:gd name="T7" fmla="*/ 0 h 8"/>
                      <a:gd name="T8" fmla="*/ 1 w 18"/>
                      <a:gd name="T9" fmla="*/ 0 h 8"/>
                      <a:gd name="T10" fmla="*/ 0 60000 65536"/>
                      <a:gd name="T11" fmla="*/ 0 60000 65536"/>
                      <a:gd name="T12" fmla="*/ 0 60000 65536"/>
                      <a:gd name="T13" fmla="*/ 0 60000 65536"/>
                      <a:gd name="T14" fmla="*/ 0 60000 65536"/>
                      <a:gd name="T15" fmla="*/ 0 w 18"/>
                      <a:gd name="T16" fmla="*/ 0 h 8"/>
                      <a:gd name="T17" fmla="*/ 18 w 18"/>
                      <a:gd name="T18" fmla="*/ 8 h 8"/>
                    </a:gdLst>
                    <a:ahLst/>
                    <a:cxnLst>
                      <a:cxn ang="T10">
                        <a:pos x="T0" y="T1"/>
                      </a:cxn>
                      <a:cxn ang="T11">
                        <a:pos x="T2" y="T3"/>
                      </a:cxn>
                      <a:cxn ang="T12">
                        <a:pos x="T4" y="T5"/>
                      </a:cxn>
                      <a:cxn ang="T13">
                        <a:pos x="T6" y="T7"/>
                      </a:cxn>
                      <a:cxn ang="T14">
                        <a:pos x="T8" y="T9"/>
                      </a:cxn>
                    </a:cxnLst>
                    <a:rect l="T15" t="T16" r="T17" b="T18"/>
                    <a:pathLst>
                      <a:path w="18" h="8">
                        <a:moveTo>
                          <a:pt x="6" y="0"/>
                        </a:moveTo>
                        <a:lnTo>
                          <a:pt x="0" y="5"/>
                        </a:lnTo>
                        <a:lnTo>
                          <a:pt x="14" y="8"/>
                        </a:lnTo>
                        <a:lnTo>
                          <a:pt x="18" y="3"/>
                        </a:lnTo>
                        <a:lnTo>
                          <a:pt x="6" y="0"/>
                        </a:lnTo>
                        <a:close/>
                      </a:path>
                    </a:pathLst>
                  </a:custGeom>
                  <a:solidFill>
                    <a:srgbClr val="808080"/>
                  </a:solidFill>
                  <a:ln w="1588">
                    <a:solidFill>
                      <a:srgbClr val="000000"/>
                    </a:solidFill>
                    <a:round/>
                    <a:headEnd/>
                    <a:tailEnd/>
                  </a:ln>
                </p:spPr>
                <p:txBody>
                  <a:bodyPr/>
                  <a:lstStyle/>
                  <a:p>
                    <a:endParaRPr lang="es-AR" sz="1662"/>
                  </a:p>
                </p:txBody>
              </p:sp>
              <p:sp>
                <p:nvSpPr>
                  <p:cNvPr id="37210" name="Forma libre 666">
                    <a:extLst>
                      <a:ext uri="{FF2B5EF4-FFF2-40B4-BE49-F238E27FC236}">
                        <a16:creationId xmlns:a16="http://schemas.microsoft.com/office/drawing/2014/main" id="{7DC80B15-A4CF-4297-99BD-BC553F3ED19D}"/>
                      </a:ext>
                    </a:extLst>
                  </p:cNvPr>
                  <p:cNvSpPr>
                    <a:spLocks/>
                  </p:cNvSpPr>
                  <p:nvPr/>
                </p:nvSpPr>
                <p:spPr bwMode="auto">
                  <a:xfrm>
                    <a:off x="1154" y="1236"/>
                    <a:ext cx="8" cy="4"/>
                  </a:xfrm>
                  <a:custGeom>
                    <a:avLst/>
                    <a:gdLst>
                      <a:gd name="T0" fmla="*/ 0 w 18"/>
                      <a:gd name="T1" fmla="*/ 0 h 9"/>
                      <a:gd name="T2" fmla="*/ 0 w 18"/>
                      <a:gd name="T3" fmla="*/ 0 h 9"/>
                      <a:gd name="T4" fmla="*/ 0 w 18"/>
                      <a:gd name="T5" fmla="*/ 0 h 9"/>
                      <a:gd name="T6" fmla="*/ 0 w 18"/>
                      <a:gd name="T7" fmla="*/ 0 h 9"/>
                      <a:gd name="T8" fmla="*/ 0 w 18"/>
                      <a:gd name="T9" fmla="*/ 0 h 9"/>
                      <a:gd name="T10" fmla="*/ 0 60000 65536"/>
                      <a:gd name="T11" fmla="*/ 0 60000 65536"/>
                      <a:gd name="T12" fmla="*/ 0 60000 65536"/>
                      <a:gd name="T13" fmla="*/ 0 60000 65536"/>
                      <a:gd name="T14" fmla="*/ 0 60000 65536"/>
                      <a:gd name="T15" fmla="*/ 0 w 18"/>
                      <a:gd name="T16" fmla="*/ 0 h 9"/>
                      <a:gd name="T17" fmla="*/ 18 w 18"/>
                      <a:gd name="T18" fmla="*/ 9 h 9"/>
                    </a:gdLst>
                    <a:ahLst/>
                    <a:cxnLst>
                      <a:cxn ang="T10">
                        <a:pos x="T0" y="T1"/>
                      </a:cxn>
                      <a:cxn ang="T11">
                        <a:pos x="T2" y="T3"/>
                      </a:cxn>
                      <a:cxn ang="T12">
                        <a:pos x="T4" y="T5"/>
                      </a:cxn>
                      <a:cxn ang="T13">
                        <a:pos x="T6" y="T7"/>
                      </a:cxn>
                      <a:cxn ang="T14">
                        <a:pos x="T8" y="T9"/>
                      </a:cxn>
                    </a:cxnLst>
                    <a:rect l="T15" t="T16" r="T17" b="T18"/>
                    <a:pathLst>
                      <a:path w="18" h="9">
                        <a:moveTo>
                          <a:pt x="4" y="0"/>
                        </a:moveTo>
                        <a:lnTo>
                          <a:pt x="0" y="6"/>
                        </a:lnTo>
                        <a:lnTo>
                          <a:pt x="12" y="9"/>
                        </a:lnTo>
                        <a:lnTo>
                          <a:pt x="18" y="4"/>
                        </a:lnTo>
                        <a:lnTo>
                          <a:pt x="4" y="0"/>
                        </a:lnTo>
                        <a:close/>
                      </a:path>
                    </a:pathLst>
                  </a:custGeom>
                  <a:solidFill>
                    <a:srgbClr val="808080"/>
                  </a:solidFill>
                  <a:ln w="1588">
                    <a:solidFill>
                      <a:srgbClr val="000000"/>
                    </a:solidFill>
                    <a:round/>
                    <a:headEnd/>
                    <a:tailEnd/>
                  </a:ln>
                </p:spPr>
                <p:txBody>
                  <a:bodyPr/>
                  <a:lstStyle/>
                  <a:p>
                    <a:endParaRPr lang="es-AR" sz="1662"/>
                  </a:p>
                </p:txBody>
              </p:sp>
              <p:sp>
                <p:nvSpPr>
                  <p:cNvPr id="37211" name="Forma libre 667">
                    <a:extLst>
                      <a:ext uri="{FF2B5EF4-FFF2-40B4-BE49-F238E27FC236}">
                        <a16:creationId xmlns:a16="http://schemas.microsoft.com/office/drawing/2014/main" id="{DEC2E6EC-3135-4F55-A3AE-DF5361433BB4}"/>
                      </a:ext>
                    </a:extLst>
                  </p:cNvPr>
                  <p:cNvSpPr>
                    <a:spLocks/>
                  </p:cNvSpPr>
                  <p:nvPr/>
                </p:nvSpPr>
                <p:spPr bwMode="auto">
                  <a:xfrm>
                    <a:off x="1162" y="1239"/>
                    <a:ext cx="9" cy="3"/>
                  </a:xfrm>
                  <a:custGeom>
                    <a:avLst/>
                    <a:gdLst>
                      <a:gd name="T0" fmla="*/ 1 w 18"/>
                      <a:gd name="T1" fmla="*/ 0 h 7"/>
                      <a:gd name="T2" fmla="*/ 0 w 18"/>
                      <a:gd name="T3" fmla="*/ 0 h 7"/>
                      <a:gd name="T4" fmla="*/ 1 w 18"/>
                      <a:gd name="T5" fmla="*/ 0 h 7"/>
                      <a:gd name="T6" fmla="*/ 1 w 18"/>
                      <a:gd name="T7" fmla="*/ 0 h 7"/>
                      <a:gd name="T8" fmla="*/ 1 w 18"/>
                      <a:gd name="T9" fmla="*/ 0 h 7"/>
                      <a:gd name="T10" fmla="*/ 0 60000 65536"/>
                      <a:gd name="T11" fmla="*/ 0 60000 65536"/>
                      <a:gd name="T12" fmla="*/ 0 60000 65536"/>
                      <a:gd name="T13" fmla="*/ 0 60000 65536"/>
                      <a:gd name="T14" fmla="*/ 0 60000 65536"/>
                      <a:gd name="T15" fmla="*/ 0 w 18"/>
                      <a:gd name="T16" fmla="*/ 0 h 7"/>
                      <a:gd name="T17" fmla="*/ 18 w 18"/>
                      <a:gd name="T18" fmla="*/ 7 h 7"/>
                    </a:gdLst>
                    <a:ahLst/>
                    <a:cxnLst>
                      <a:cxn ang="T10">
                        <a:pos x="T0" y="T1"/>
                      </a:cxn>
                      <a:cxn ang="T11">
                        <a:pos x="T2" y="T3"/>
                      </a:cxn>
                      <a:cxn ang="T12">
                        <a:pos x="T4" y="T5"/>
                      </a:cxn>
                      <a:cxn ang="T13">
                        <a:pos x="T6" y="T7"/>
                      </a:cxn>
                      <a:cxn ang="T14">
                        <a:pos x="T8" y="T9"/>
                      </a:cxn>
                    </a:cxnLst>
                    <a:rect l="T15" t="T16" r="T17" b="T18"/>
                    <a:pathLst>
                      <a:path w="18" h="7">
                        <a:moveTo>
                          <a:pt x="4" y="0"/>
                        </a:moveTo>
                        <a:lnTo>
                          <a:pt x="0" y="4"/>
                        </a:lnTo>
                        <a:lnTo>
                          <a:pt x="12" y="7"/>
                        </a:lnTo>
                        <a:lnTo>
                          <a:pt x="18" y="3"/>
                        </a:lnTo>
                        <a:lnTo>
                          <a:pt x="4" y="0"/>
                        </a:lnTo>
                        <a:close/>
                      </a:path>
                    </a:pathLst>
                  </a:custGeom>
                  <a:solidFill>
                    <a:srgbClr val="808080"/>
                  </a:solidFill>
                  <a:ln w="1588">
                    <a:solidFill>
                      <a:srgbClr val="000000"/>
                    </a:solidFill>
                    <a:round/>
                    <a:headEnd/>
                    <a:tailEnd/>
                  </a:ln>
                </p:spPr>
                <p:txBody>
                  <a:bodyPr/>
                  <a:lstStyle/>
                  <a:p>
                    <a:endParaRPr lang="es-AR" sz="1662"/>
                  </a:p>
                </p:txBody>
              </p:sp>
              <p:sp>
                <p:nvSpPr>
                  <p:cNvPr id="37212" name="Forma libre 668">
                    <a:extLst>
                      <a:ext uri="{FF2B5EF4-FFF2-40B4-BE49-F238E27FC236}">
                        <a16:creationId xmlns:a16="http://schemas.microsoft.com/office/drawing/2014/main" id="{1AD4EC39-DABD-441F-A782-8BABD32487D4}"/>
                      </a:ext>
                    </a:extLst>
                  </p:cNvPr>
                  <p:cNvSpPr>
                    <a:spLocks/>
                  </p:cNvSpPr>
                  <p:nvPr/>
                </p:nvSpPr>
                <p:spPr bwMode="auto">
                  <a:xfrm>
                    <a:off x="1171" y="1241"/>
                    <a:ext cx="8" cy="4"/>
                  </a:xfrm>
                  <a:custGeom>
                    <a:avLst/>
                    <a:gdLst>
                      <a:gd name="T0" fmla="*/ 1 w 16"/>
                      <a:gd name="T1" fmla="*/ 0 h 9"/>
                      <a:gd name="T2" fmla="*/ 0 w 16"/>
                      <a:gd name="T3" fmla="*/ 0 h 9"/>
                      <a:gd name="T4" fmla="*/ 1 w 16"/>
                      <a:gd name="T5" fmla="*/ 0 h 9"/>
                      <a:gd name="T6" fmla="*/ 1 w 16"/>
                      <a:gd name="T7" fmla="*/ 0 h 9"/>
                      <a:gd name="T8" fmla="*/ 1 w 16"/>
                      <a:gd name="T9" fmla="*/ 0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4" y="0"/>
                        </a:moveTo>
                        <a:lnTo>
                          <a:pt x="0" y="4"/>
                        </a:lnTo>
                        <a:lnTo>
                          <a:pt x="11" y="9"/>
                        </a:lnTo>
                        <a:lnTo>
                          <a:pt x="16" y="3"/>
                        </a:lnTo>
                        <a:lnTo>
                          <a:pt x="4" y="0"/>
                        </a:lnTo>
                        <a:close/>
                      </a:path>
                    </a:pathLst>
                  </a:custGeom>
                  <a:solidFill>
                    <a:srgbClr val="808080"/>
                  </a:solidFill>
                  <a:ln w="1588">
                    <a:solidFill>
                      <a:srgbClr val="000000"/>
                    </a:solidFill>
                    <a:round/>
                    <a:headEnd/>
                    <a:tailEnd/>
                  </a:ln>
                </p:spPr>
                <p:txBody>
                  <a:bodyPr/>
                  <a:lstStyle/>
                  <a:p>
                    <a:endParaRPr lang="es-AR" sz="1662"/>
                  </a:p>
                </p:txBody>
              </p:sp>
              <p:sp>
                <p:nvSpPr>
                  <p:cNvPr id="37213" name="Forma libre 669">
                    <a:extLst>
                      <a:ext uri="{FF2B5EF4-FFF2-40B4-BE49-F238E27FC236}">
                        <a16:creationId xmlns:a16="http://schemas.microsoft.com/office/drawing/2014/main" id="{426F0F0E-4714-4681-8A6D-441ECB3C56AD}"/>
                      </a:ext>
                    </a:extLst>
                  </p:cNvPr>
                  <p:cNvSpPr>
                    <a:spLocks/>
                  </p:cNvSpPr>
                  <p:nvPr/>
                </p:nvSpPr>
                <p:spPr bwMode="auto">
                  <a:xfrm>
                    <a:off x="1179" y="1243"/>
                    <a:ext cx="9" cy="5"/>
                  </a:xfrm>
                  <a:custGeom>
                    <a:avLst/>
                    <a:gdLst>
                      <a:gd name="T0" fmla="*/ 1 w 18"/>
                      <a:gd name="T1" fmla="*/ 0 h 9"/>
                      <a:gd name="T2" fmla="*/ 0 w 18"/>
                      <a:gd name="T3" fmla="*/ 1 h 9"/>
                      <a:gd name="T4" fmla="*/ 1 w 18"/>
                      <a:gd name="T5" fmla="*/ 1 h 9"/>
                      <a:gd name="T6" fmla="*/ 1 w 18"/>
                      <a:gd name="T7" fmla="*/ 1 h 9"/>
                      <a:gd name="T8" fmla="*/ 1 w 18"/>
                      <a:gd name="T9" fmla="*/ 0 h 9"/>
                      <a:gd name="T10" fmla="*/ 0 60000 65536"/>
                      <a:gd name="T11" fmla="*/ 0 60000 65536"/>
                      <a:gd name="T12" fmla="*/ 0 60000 65536"/>
                      <a:gd name="T13" fmla="*/ 0 60000 65536"/>
                      <a:gd name="T14" fmla="*/ 0 60000 65536"/>
                      <a:gd name="T15" fmla="*/ 0 w 18"/>
                      <a:gd name="T16" fmla="*/ 0 h 9"/>
                      <a:gd name="T17" fmla="*/ 18 w 18"/>
                      <a:gd name="T18" fmla="*/ 9 h 9"/>
                    </a:gdLst>
                    <a:ahLst/>
                    <a:cxnLst>
                      <a:cxn ang="T10">
                        <a:pos x="T0" y="T1"/>
                      </a:cxn>
                      <a:cxn ang="T11">
                        <a:pos x="T2" y="T3"/>
                      </a:cxn>
                      <a:cxn ang="T12">
                        <a:pos x="T4" y="T5"/>
                      </a:cxn>
                      <a:cxn ang="T13">
                        <a:pos x="T6" y="T7"/>
                      </a:cxn>
                      <a:cxn ang="T14">
                        <a:pos x="T8" y="T9"/>
                      </a:cxn>
                    </a:cxnLst>
                    <a:rect l="T15" t="T16" r="T17" b="T18"/>
                    <a:pathLst>
                      <a:path w="18" h="9">
                        <a:moveTo>
                          <a:pt x="6" y="0"/>
                        </a:moveTo>
                        <a:lnTo>
                          <a:pt x="0" y="6"/>
                        </a:lnTo>
                        <a:lnTo>
                          <a:pt x="13" y="9"/>
                        </a:lnTo>
                        <a:lnTo>
                          <a:pt x="18" y="3"/>
                        </a:lnTo>
                        <a:lnTo>
                          <a:pt x="6" y="0"/>
                        </a:lnTo>
                        <a:close/>
                      </a:path>
                    </a:pathLst>
                  </a:custGeom>
                  <a:solidFill>
                    <a:srgbClr val="808080"/>
                  </a:solidFill>
                  <a:ln w="1588">
                    <a:solidFill>
                      <a:srgbClr val="000000"/>
                    </a:solidFill>
                    <a:round/>
                    <a:headEnd/>
                    <a:tailEnd/>
                  </a:ln>
                </p:spPr>
                <p:txBody>
                  <a:bodyPr/>
                  <a:lstStyle/>
                  <a:p>
                    <a:endParaRPr lang="es-AR" sz="1662"/>
                  </a:p>
                </p:txBody>
              </p:sp>
              <p:sp>
                <p:nvSpPr>
                  <p:cNvPr id="37214" name="Forma libre 670">
                    <a:extLst>
                      <a:ext uri="{FF2B5EF4-FFF2-40B4-BE49-F238E27FC236}">
                        <a16:creationId xmlns:a16="http://schemas.microsoft.com/office/drawing/2014/main" id="{E19EF0B4-A2FC-42D9-BE1D-800F846C4178}"/>
                      </a:ext>
                    </a:extLst>
                  </p:cNvPr>
                  <p:cNvSpPr>
                    <a:spLocks/>
                  </p:cNvSpPr>
                  <p:nvPr/>
                </p:nvSpPr>
                <p:spPr bwMode="auto">
                  <a:xfrm>
                    <a:off x="1188" y="1245"/>
                    <a:ext cx="8" cy="5"/>
                  </a:xfrm>
                  <a:custGeom>
                    <a:avLst/>
                    <a:gdLst>
                      <a:gd name="T0" fmla="*/ 0 w 18"/>
                      <a:gd name="T1" fmla="*/ 0 h 9"/>
                      <a:gd name="T2" fmla="*/ 0 w 18"/>
                      <a:gd name="T3" fmla="*/ 1 h 9"/>
                      <a:gd name="T4" fmla="*/ 0 w 18"/>
                      <a:gd name="T5" fmla="*/ 1 h 9"/>
                      <a:gd name="T6" fmla="*/ 0 w 18"/>
                      <a:gd name="T7" fmla="*/ 1 h 9"/>
                      <a:gd name="T8" fmla="*/ 0 w 18"/>
                      <a:gd name="T9" fmla="*/ 0 h 9"/>
                      <a:gd name="T10" fmla="*/ 0 60000 65536"/>
                      <a:gd name="T11" fmla="*/ 0 60000 65536"/>
                      <a:gd name="T12" fmla="*/ 0 60000 65536"/>
                      <a:gd name="T13" fmla="*/ 0 60000 65536"/>
                      <a:gd name="T14" fmla="*/ 0 60000 65536"/>
                      <a:gd name="T15" fmla="*/ 0 w 18"/>
                      <a:gd name="T16" fmla="*/ 0 h 9"/>
                      <a:gd name="T17" fmla="*/ 18 w 18"/>
                      <a:gd name="T18" fmla="*/ 9 h 9"/>
                    </a:gdLst>
                    <a:ahLst/>
                    <a:cxnLst>
                      <a:cxn ang="T10">
                        <a:pos x="T0" y="T1"/>
                      </a:cxn>
                      <a:cxn ang="T11">
                        <a:pos x="T2" y="T3"/>
                      </a:cxn>
                      <a:cxn ang="T12">
                        <a:pos x="T4" y="T5"/>
                      </a:cxn>
                      <a:cxn ang="T13">
                        <a:pos x="T6" y="T7"/>
                      </a:cxn>
                      <a:cxn ang="T14">
                        <a:pos x="T8" y="T9"/>
                      </a:cxn>
                    </a:cxnLst>
                    <a:rect l="T15" t="T16" r="T17" b="T18"/>
                    <a:pathLst>
                      <a:path w="18" h="9">
                        <a:moveTo>
                          <a:pt x="6" y="0"/>
                        </a:moveTo>
                        <a:lnTo>
                          <a:pt x="0" y="6"/>
                        </a:lnTo>
                        <a:lnTo>
                          <a:pt x="13" y="9"/>
                        </a:lnTo>
                        <a:lnTo>
                          <a:pt x="18" y="3"/>
                        </a:lnTo>
                        <a:lnTo>
                          <a:pt x="6" y="0"/>
                        </a:lnTo>
                        <a:close/>
                      </a:path>
                    </a:pathLst>
                  </a:custGeom>
                  <a:solidFill>
                    <a:srgbClr val="808080"/>
                  </a:solidFill>
                  <a:ln w="1588">
                    <a:solidFill>
                      <a:srgbClr val="000000"/>
                    </a:solidFill>
                    <a:round/>
                    <a:headEnd/>
                    <a:tailEnd/>
                  </a:ln>
                </p:spPr>
                <p:txBody>
                  <a:bodyPr/>
                  <a:lstStyle/>
                  <a:p>
                    <a:endParaRPr lang="es-AR" sz="1662"/>
                  </a:p>
                </p:txBody>
              </p:sp>
              <p:sp>
                <p:nvSpPr>
                  <p:cNvPr id="37215" name="Forma libre 671">
                    <a:extLst>
                      <a:ext uri="{FF2B5EF4-FFF2-40B4-BE49-F238E27FC236}">
                        <a16:creationId xmlns:a16="http://schemas.microsoft.com/office/drawing/2014/main" id="{2D7CE57F-57C9-41F7-A765-1E8BF3864FB9}"/>
                      </a:ext>
                    </a:extLst>
                  </p:cNvPr>
                  <p:cNvSpPr>
                    <a:spLocks/>
                  </p:cNvSpPr>
                  <p:nvPr/>
                </p:nvSpPr>
                <p:spPr bwMode="auto">
                  <a:xfrm>
                    <a:off x="1196" y="1248"/>
                    <a:ext cx="10" cy="4"/>
                  </a:xfrm>
                  <a:custGeom>
                    <a:avLst/>
                    <a:gdLst>
                      <a:gd name="T0" fmla="*/ 0 w 21"/>
                      <a:gd name="T1" fmla="*/ 0 h 9"/>
                      <a:gd name="T2" fmla="*/ 0 w 21"/>
                      <a:gd name="T3" fmla="*/ 0 h 9"/>
                      <a:gd name="T4" fmla="*/ 0 w 21"/>
                      <a:gd name="T5" fmla="*/ 0 h 9"/>
                      <a:gd name="T6" fmla="*/ 0 w 21"/>
                      <a:gd name="T7" fmla="*/ 0 h 9"/>
                      <a:gd name="T8" fmla="*/ 0 w 21"/>
                      <a:gd name="T9" fmla="*/ 0 h 9"/>
                      <a:gd name="T10" fmla="*/ 0 60000 65536"/>
                      <a:gd name="T11" fmla="*/ 0 60000 65536"/>
                      <a:gd name="T12" fmla="*/ 0 60000 65536"/>
                      <a:gd name="T13" fmla="*/ 0 60000 65536"/>
                      <a:gd name="T14" fmla="*/ 0 60000 65536"/>
                      <a:gd name="T15" fmla="*/ 0 w 21"/>
                      <a:gd name="T16" fmla="*/ 0 h 9"/>
                      <a:gd name="T17" fmla="*/ 21 w 21"/>
                      <a:gd name="T18" fmla="*/ 9 h 9"/>
                    </a:gdLst>
                    <a:ahLst/>
                    <a:cxnLst>
                      <a:cxn ang="T10">
                        <a:pos x="T0" y="T1"/>
                      </a:cxn>
                      <a:cxn ang="T11">
                        <a:pos x="T2" y="T3"/>
                      </a:cxn>
                      <a:cxn ang="T12">
                        <a:pos x="T4" y="T5"/>
                      </a:cxn>
                      <a:cxn ang="T13">
                        <a:pos x="T6" y="T7"/>
                      </a:cxn>
                      <a:cxn ang="T14">
                        <a:pos x="T8" y="T9"/>
                      </a:cxn>
                    </a:cxnLst>
                    <a:rect l="T15" t="T16" r="T17" b="T18"/>
                    <a:pathLst>
                      <a:path w="21" h="9">
                        <a:moveTo>
                          <a:pt x="6" y="0"/>
                        </a:moveTo>
                        <a:lnTo>
                          <a:pt x="0" y="6"/>
                        </a:lnTo>
                        <a:lnTo>
                          <a:pt x="14" y="9"/>
                        </a:lnTo>
                        <a:lnTo>
                          <a:pt x="21" y="5"/>
                        </a:lnTo>
                        <a:lnTo>
                          <a:pt x="6" y="0"/>
                        </a:lnTo>
                        <a:close/>
                      </a:path>
                    </a:pathLst>
                  </a:custGeom>
                  <a:solidFill>
                    <a:srgbClr val="808080"/>
                  </a:solidFill>
                  <a:ln w="1588">
                    <a:solidFill>
                      <a:srgbClr val="000000"/>
                    </a:solidFill>
                    <a:round/>
                    <a:headEnd/>
                    <a:tailEnd/>
                  </a:ln>
                </p:spPr>
                <p:txBody>
                  <a:bodyPr/>
                  <a:lstStyle/>
                  <a:p>
                    <a:endParaRPr lang="es-AR" sz="1662"/>
                  </a:p>
                </p:txBody>
              </p:sp>
              <p:sp>
                <p:nvSpPr>
                  <p:cNvPr id="37216" name="Forma libre 672">
                    <a:extLst>
                      <a:ext uri="{FF2B5EF4-FFF2-40B4-BE49-F238E27FC236}">
                        <a16:creationId xmlns:a16="http://schemas.microsoft.com/office/drawing/2014/main" id="{FD6022D7-6CC4-4D1E-BB0C-7D300057617E}"/>
                      </a:ext>
                    </a:extLst>
                  </p:cNvPr>
                  <p:cNvSpPr>
                    <a:spLocks/>
                  </p:cNvSpPr>
                  <p:nvPr/>
                </p:nvSpPr>
                <p:spPr bwMode="auto">
                  <a:xfrm>
                    <a:off x="1205" y="1251"/>
                    <a:ext cx="9" cy="4"/>
                  </a:xfrm>
                  <a:custGeom>
                    <a:avLst/>
                    <a:gdLst>
                      <a:gd name="T0" fmla="*/ 0 w 19"/>
                      <a:gd name="T1" fmla="*/ 0 h 9"/>
                      <a:gd name="T2" fmla="*/ 0 w 19"/>
                      <a:gd name="T3" fmla="*/ 0 h 9"/>
                      <a:gd name="T4" fmla="*/ 0 w 19"/>
                      <a:gd name="T5" fmla="*/ 0 h 9"/>
                      <a:gd name="T6" fmla="*/ 0 w 19"/>
                      <a:gd name="T7" fmla="*/ 0 h 9"/>
                      <a:gd name="T8" fmla="*/ 0 w 19"/>
                      <a:gd name="T9" fmla="*/ 0 h 9"/>
                      <a:gd name="T10" fmla="*/ 0 60000 65536"/>
                      <a:gd name="T11" fmla="*/ 0 60000 65536"/>
                      <a:gd name="T12" fmla="*/ 0 60000 65536"/>
                      <a:gd name="T13" fmla="*/ 0 60000 65536"/>
                      <a:gd name="T14" fmla="*/ 0 60000 65536"/>
                      <a:gd name="T15" fmla="*/ 0 w 19"/>
                      <a:gd name="T16" fmla="*/ 0 h 9"/>
                      <a:gd name="T17" fmla="*/ 19 w 19"/>
                      <a:gd name="T18" fmla="*/ 9 h 9"/>
                    </a:gdLst>
                    <a:ahLst/>
                    <a:cxnLst>
                      <a:cxn ang="T10">
                        <a:pos x="T0" y="T1"/>
                      </a:cxn>
                      <a:cxn ang="T11">
                        <a:pos x="T2" y="T3"/>
                      </a:cxn>
                      <a:cxn ang="T12">
                        <a:pos x="T4" y="T5"/>
                      </a:cxn>
                      <a:cxn ang="T13">
                        <a:pos x="T6" y="T7"/>
                      </a:cxn>
                      <a:cxn ang="T14">
                        <a:pos x="T8" y="T9"/>
                      </a:cxn>
                    </a:cxnLst>
                    <a:rect l="T15" t="T16" r="T17" b="T18"/>
                    <a:pathLst>
                      <a:path w="19" h="9">
                        <a:moveTo>
                          <a:pt x="6" y="0"/>
                        </a:moveTo>
                        <a:lnTo>
                          <a:pt x="0" y="5"/>
                        </a:lnTo>
                        <a:lnTo>
                          <a:pt x="13" y="9"/>
                        </a:lnTo>
                        <a:lnTo>
                          <a:pt x="19" y="3"/>
                        </a:lnTo>
                        <a:lnTo>
                          <a:pt x="6" y="0"/>
                        </a:lnTo>
                        <a:close/>
                      </a:path>
                    </a:pathLst>
                  </a:custGeom>
                  <a:solidFill>
                    <a:srgbClr val="808080"/>
                  </a:solidFill>
                  <a:ln w="1588">
                    <a:solidFill>
                      <a:srgbClr val="000000"/>
                    </a:solidFill>
                    <a:round/>
                    <a:headEnd/>
                    <a:tailEnd/>
                  </a:ln>
                </p:spPr>
                <p:txBody>
                  <a:bodyPr/>
                  <a:lstStyle/>
                  <a:p>
                    <a:endParaRPr lang="es-AR" sz="1662"/>
                  </a:p>
                </p:txBody>
              </p:sp>
              <p:sp>
                <p:nvSpPr>
                  <p:cNvPr id="37217" name="Forma libre 673">
                    <a:extLst>
                      <a:ext uri="{FF2B5EF4-FFF2-40B4-BE49-F238E27FC236}">
                        <a16:creationId xmlns:a16="http://schemas.microsoft.com/office/drawing/2014/main" id="{69BCB15A-3F56-4807-9FD7-6E0109622206}"/>
                      </a:ext>
                    </a:extLst>
                  </p:cNvPr>
                  <p:cNvSpPr>
                    <a:spLocks/>
                  </p:cNvSpPr>
                  <p:nvPr/>
                </p:nvSpPr>
                <p:spPr bwMode="auto">
                  <a:xfrm>
                    <a:off x="1094" y="1219"/>
                    <a:ext cx="9" cy="4"/>
                  </a:xfrm>
                  <a:custGeom>
                    <a:avLst/>
                    <a:gdLst>
                      <a:gd name="T0" fmla="*/ 0 w 16"/>
                      <a:gd name="T1" fmla="*/ 1 h 7"/>
                      <a:gd name="T2" fmla="*/ 1 w 16"/>
                      <a:gd name="T3" fmla="*/ 0 h 7"/>
                      <a:gd name="T4" fmla="*/ 1 w 16"/>
                      <a:gd name="T5" fmla="*/ 1 h 7"/>
                      <a:gd name="T6" fmla="*/ 1 w 16"/>
                      <a:gd name="T7" fmla="*/ 1 h 7"/>
                      <a:gd name="T8" fmla="*/ 0 w 16"/>
                      <a:gd name="T9" fmla="*/ 1 h 7"/>
                      <a:gd name="T10" fmla="*/ 0 60000 65536"/>
                      <a:gd name="T11" fmla="*/ 0 60000 65536"/>
                      <a:gd name="T12" fmla="*/ 0 60000 65536"/>
                      <a:gd name="T13" fmla="*/ 0 60000 65536"/>
                      <a:gd name="T14" fmla="*/ 0 60000 65536"/>
                      <a:gd name="T15" fmla="*/ 0 w 16"/>
                      <a:gd name="T16" fmla="*/ 0 h 7"/>
                      <a:gd name="T17" fmla="*/ 16 w 16"/>
                      <a:gd name="T18" fmla="*/ 7 h 7"/>
                    </a:gdLst>
                    <a:ahLst/>
                    <a:cxnLst>
                      <a:cxn ang="T10">
                        <a:pos x="T0" y="T1"/>
                      </a:cxn>
                      <a:cxn ang="T11">
                        <a:pos x="T2" y="T3"/>
                      </a:cxn>
                      <a:cxn ang="T12">
                        <a:pos x="T4" y="T5"/>
                      </a:cxn>
                      <a:cxn ang="T13">
                        <a:pos x="T6" y="T7"/>
                      </a:cxn>
                      <a:cxn ang="T14">
                        <a:pos x="T8" y="T9"/>
                      </a:cxn>
                    </a:cxnLst>
                    <a:rect l="T15" t="T16" r="T17" b="T18"/>
                    <a:pathLst>
                      <a:path w="16" h="7">
                        <a:moveTo>
                          <a:pt x="0" y="4"/>
                        </a:moveTo>
                        <a:lnTo>
                          <a:pt x="6" y="0"/>
                        </a:lnTo>
                        <a:lnTo>
                          <a:pt x="16" y="3"/>
                        </a:lnTo>
                        <a:lnTo>
                          <a:pt x="10" y="7"/>
                        </a:lnTo>
                        <a:lnTo>
                          <a:pt x="0" y="4"/>
                        </a:lnTo>
                        <a:close/>
                      </a:path>
                    </a:pathLst>
                  </a:custGeom>
                  <a:solidFill>
                    <a:srgbClr val="808080"/>
                  </a:solidFill>
                  <a:ln w="1588">
                    <a:solidFill>
                      <a:srgbClr val="000000"/>
                    </a:solidFill>
                    <a:round/>
                    <a:headEnd/>
                    <a:tailEnd/>
                  </a:ln>
                </p:spPr>
                <p:txBody>
                  <a:bodyPr/>
                  <a:lstStyle/>
                  <a:p>
                    <a:endParaRPr lang="es-AR" sz="1662"/>
                  </a:p>
                </p:txBody>
              </p:sp>
              <p:sp>
                <p:nvSpPr>
                  <p:cNvPr id="37218" name="Forma libre 674">
                    <a:extLst>
                      <a:ext uri="{FF2B5EF4-FFF2-40B4-BE49-F238E27FC236}">
                        <a16:creationId xmlns:a16="http://schemas.microsoft.com/office/drawing/2014/main" id="{47F89BA6-0936-4F4D-8D50-78DB4BBCE830}"/>
                      </a:ext>
                    </a:extLst>
                  </p:cNvPr>
                  <p:cNvSpPr>
                    <a:spLocks/>
                  </p:cNvSpPr>
                  <p:nvPr/>
                </p:nvSpPr>
                <p:spPr bwMode="auto">
                  <a:xfrm>
                    <a:off x="1103" y="1222"/>
                    <a:ext cx="8" cy="4"/>
                  </a:xfrm>
                  <a:custGeom>
                    <a:avLst/>
                    <a:gdLst>
                      <a:gd name="T0" fmla="*/ 0 w 16"/>
                      <a:gd name="T1" fmla="*/ 0 h 9"/>
                      <a:gd name="T2" fmla="*/ 1 w 16"/>
                      <a:gd name="T3" fmla="*/ 0 h 9"/>
                      <a:gd name="T4" fmla="*/ 1 w 16"/>
                      <a:gd name="T5" fmla="*/ 0 h 9"/>
                      <a:gd name="T6" fmla="*/ 1 w 16"/>
                      <a:gd name="T7" fmla="*/ 0 h 9"/>
                      <a:gd name="T8" fmla="*/ 0 w 16"/>
                      <a:gd name="T9" fmla="*/ 0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0" y="5"/>
                        </a:moveTo>
                        <a:lnTo>
                          <a:pt x="6" y="0"/>
                        </a:lnTo>
                        <a:lnTo>
                          <a:pt x="16" y="3"/>
                        </a:lnTo>
                        <a:lnTo>
                          <a:pt x="10" y="9"/>
                        </a:lnTo>
                        <a:lnTo>
                          <a:pt x="0" y="5"/>
                        </a:lnTo>
                        <a:close/>
                      </a:path>
                    </a:pathLst>
                  </a:custGeom>
                  <a:solidFill>
                    <a:srgbClr val="808080"/>
                  </a:solidFill>
                  <a:ln w="1588">
                    <a:solidFill>
                      <a:srgbClr val="000000"/>
                    </a:solidFill>
                    <a:round/>
                    <a:headEnd/>
                    <a:tailEnd/>
                  </a:ln>
                </p:spPr>
                <p:txBody>
                  <a:bodyPr/>
                  <a:lstStyle/>
                  <a:p>
                    <a:endParaRPr lang="es-AR" sz="1662"/>
                  </a:p>
                </p:txBody>
              </p:sp>
              <p:sp>
                <p:nvSpPr>
                  <p:cNvPr id="37219" name="Forma libre 675">
                    <a:extLst>
                      <a:ext uri="{FF2B5EF4-FFF2-40B4-BE49-F238E27FC236}">
                        <a16:creationId xmlns:a16="http://schemas.microsoft.com/office/drawing/2014/main" id="{7102AEB9-E43F-41F9-8F9D-74DF96BD24C2}"/>
                      </a:ext>
                    </a:extLst>
                  </p:cNvPr>
                  <p:cNvSpPr>
                    <a:spLocks/>
                  </p:cNvSpPr>
                  <p:nvPr/>
                </p:nvSpPr>
                <p:spPr bwMode="auto">
                  <a:xfrm>
                    <a:off x="1214" y="1253"/>
                    <a:ext cx="10" cy="5"/>
                  </a:xfrm>
                  <a:custGeom>
                    <a:avLst/>
                    <a:gdLst>
                      <a:gd name="T0" fmla="*/ 1 w 19"/>
                      <a:gd name="T1" fmla="*/ 0 h 10"/>
                      <a:gd name="T2" fmla="*/ 1 w 19"/>
                      <a:gd name="T3" fmla="*/ 1 h 10"/>
                      <a:gd name="T4" fmla="*/ 1 w 19"/>
                      <a:gd name="T5" fmla="*/ 1 h 10"/>
                      <a:gd name="T6" fmla="*/ 0 w 19"/>
                      <a:gd name="T7" fmla="*/ 1 h 10"/>
                      <a:gd name="T8" fmla="*/ 1 w 19"/>
                      <a:gd name="T9" fmla="*/ 0 h 10"/>
                      <a:gd name="T10" fmla="*/ 0 60000 65536"/>
                      <a:gd name="T11" fmla="*/ 0 60000 65536"/>
                      <a:gd name="T12" fmla="*/ 0 60000 65536"/>
                      <a:gd name="T13" fmla="*/ 0 60000 65536"/>
                      <a:gd name="T14" fmla="*/ 0 60000 65536"/>
                      <a:gd name="T15" fmla="*/ 0 w 19"/>
                      <a:gd name="T16" fmla="*/ 0 h 10"/>
                      <a:gd name="T17" fmla="*/ 19 w 19"/>
                      <a:gd name="T18" fmla="*/ 10 h 10"/>
                    </a:gdLst>
                    <a:ahLst/>
                    <a:cxnLst>
                      <a:cxn ang="T10">
                        <a:pos x="T0" y="T1"/>
                      </a:cxn>
                      <a:cxn ang="T11">
                        <a:pos x="T2" y="T3"/>
                      </a:cxn>
                      <a:cxn ang="T12">
                        <a:pos x="T4" y="T5"/>
                      </a:cxn>
                      <a:cxn ang="T13">
                        <a:pos x="T6" y="T7"/>
                      </a:cxn>
                      <a:cxn ang="T14">
                        <a:pos x="T8" y="T9"/>
                      </a:cxn>
                    </a:cxnLst>
                    <a:rect l="T15" t="T16" r="T17" b="T18"/>
                    <a:pathLst>
                      <a:path w="19" h="10">
                        <a:moveTo>
                          <a:pt x="5" y="0"/>
                        </a:moveTo>
                        <a:lnTo>
                          <a:pt x="19" y="4"/>
                        </a:lnTo>
                        <a:lnTo>
                          <a:pt x="14" y="10"/>
                        </a:lnTo>
                        <a:lnTo>
                          <a:pt x="0" y="6"/>
                        </a:lnTo>
                        <a:lnTo>
                          <a:pt x="5" y="0"/>
                        </a:lnTo>
                        <a:close/>
                      </a:path>
                    </a:pathLst>
                  </a:custGeom>
                  <a:solidFill>
                    <a:srgbClr val="808080"/>
                  </a:solidFill>
                  <a:ln w="1588">
                    <a:solidFill>
                      <a:srgbClr val="000000"/>
                    </a:solidFill>
                    <a:round/>
                    <a:headEnd/>
                    <a:tailEnd/>
                  </a:ln>
                </p:spPr>
                <p:txBody>
                  <a:bodyPr/>
                  <a:lstStyle/>
                  <a:p>
                    <a:endParaRPr lang="es-AR" sz="1662"/>
                  </a:p>
                </p:txBody>
              </p:sp>
            </p:grpSp>
          </p:grpSp>
          <p:grpSp>
            <p:nvGrpSpPr>
              <p:cNvPr id="37076" name="Grupo 676">
                <a:extLst>
                  <a:ext uri="{FF2B5EF4-FFF2-40B4-BE49-F238E27FC236}">
                    <a16:creationId xmlns:a16="http://schemas.microsoft.com/office/drawing/2014/main" id="{126C8E15-82E7-41CC-A9F7-384729D2AD5B}"/>
                  </a:ext>
                </a:extLst>
              </p:cNvPr>
              <p:cNvGrpSpPr>
                <a:grpSpLocks/>
              </p:cNvGrpSpPr>
              <p:nvPr/>
            </p:nvGrpSpPr>
            <p:grpSpPr bwMode="auto">
              <a:xfrm>
                <a:off x="1097" y="1109"/>
                <a:ext cx="164" cy="115"/>
                <a:chOff x="1097" y="1109"/>
                <a:chExt cx="164" cy="115"/>
              </a:xfrm>
            </p:grpSpPr>
            <p:sp>
              <p:nvSpPr>
                <p:cNvPr id="37194" name="Forma libre 677">
                  <a:extLst>
                    <a:ext uri="{FF2B5EF4-FFF2-40B4-BE49-F238E27FC236}">
                      <a16:creationId xmlns:a16="http://schemas.microsoft.com/office/drawing/2014/main" id="{DA773919-74D5-4E99-A69C-B2AF179924B1}"/>
                    </a:ext>
                  </a:extLst>
                </p:cNvPr>
                <p:cNvSpPr>
                  <a:spLocks/>
                </p:cNvSpPr>
                <p:nvPr/>
              </p:nvSpPr>
              <p:spPr bwMode="auto">
                <a:xfrm>
                  <a:off x="1097" y="1109"/>
                  <a:ext cx="156" cy="110"/>
                </a:xfrm>
                <a:custGeom>
                  <a:avLst/>
                  <a:gdLst>
                    <a:gd name="T0" fmla="*/ 1 w 312"/>
                    <a:gd name="T1" fmla="*/ 0 h 219"/>
                    <a:gd name="T2" fmla="*/ 0 w 312"/>
                    <a:gd name="T3" fmla="*/ 1 h 219"/>
                    <a:gd name="T4" fmla="*/ 1 w 312"/>
                    <a:gd name="T5" fmla="*/ 1 h 219"/>
                    <a:gd name="T6" fmla="*/ 1 w 312"/>
                    <a:gd name="T7" fmla="*/ 1 h 219"/>
                    <a:gd name="T8" fmla="*/ 1 w 312"/>
                    <a:gd name="T9" fmla="*/ 0 h 219"/>
                    <a:gd name="T10" fmla="*/ 0 60000 65536"/>
                    <a:gd name="T11" fmla="*/ 0 60000 65536"/>
                    <a:gd name="T12" fmla="*/ 0 60000 65536"/>
                    <a:gd name="T13" fmla="*/ 0 60000 65536"/>
                    <a:gd name="T14" fmla="*/ 0 60000 65536"/>
                    <a:gd name="T15" fmla="*/ 0 w 312"/>
                    <a:gd name="T16" fmla="*/ 0 h 219"/>
                    <a:gd name="T17" fmla="*/ 312 w 312"/>
                    <a:gd name="T18" fmla="*/ 219 h 219"/>
                  </a:gdLst>
                  <a:ahLst/>
                  <a:cxnLst>
                    <a:cxn ang="T10">
                      <a:pos x="T0" y="T1"/>
                    </a:cxn>
                    <a:cxn ang="T11">
                      <a:pos x="T2" y="T3"/>
                    </a:cxn>
                    <a:cxn ang="T12">
                      <a:pos x="T4" y="T5"/>
                    </a:cxn>
                    <a:cxn ang="T13">
                      <a:pos x="T6" y="T7"/>
                    </a:cxn>
                    <a:cxn ang="T14">
                      <a:pos x="T8" y="T9"/>
                    </a:cxn>
                  </a:cxnLst>
                  <a:rect l="T15" t="T16" r="T17" b="T18"/>
                  <a:pathLst>
                    <a:path w="312" h="219">
                      <a:moveTo>
                        <a:pt x="31" y="0"/>
                      </a:moveTo>
                      <a:lnTo>
                        <a:pt x="0" y="145"/>
                      </a:lnTo>
                      <a:lnTo>
                        <a:pt x="276" y="219"/>
                      </a:lnTo>
                      <a:lnTo>
                        <a:pt x="312" y="56"/>
                      </a:lnTo>
                      <a:lnTo>
                        <a:pt x="31" y="0"/>
                      </a:lnTo>
                      <a:close/>
                    </a:path>
                  </a:pathLst>
                </a:custGeom>
                <a:solidFill>
                  <a:srgbClr val="C0C0C0"/>
                </a:solidFill>
                <a:ln w="1588">
                  <a:solidFill>
                    <a:srgbClr val="000000"/>
                  </a:solidFill>
                  <a:round/>
                  <a:headEnd/>
                  <a:tailEnd/>
                </a:ln>
              </p:spPr>
              <p:txBody>
                <a:bodyPr/>
                <a:lstStyle/>
                <a:p>
                  <a:endParaRPr lang="es-AR" sz="1662"/>
                </a:p>
              </p:txBody>
            </p:sp>
            <p:sp>
              <p:nvSpPr>
                <p:cNvPr id="37195" name="Forma libre 678">
                  <a:extLst>
                    <a:ext uri="{FF2B5EF4-FFF2-40B4-BE49-F238E27FC236}">
                      <a16:creationId xmlns:a16="http://schemas.microsoft.com/office/drawing/2014/main" id="{9723BE5B-D123-46CB-BAF0-C114F4EC430D}"/>
                    </a:ext>
                  </a:extLst>
                </p:cNvPr>
                <p:cNvSpPr>
                  <a:spLocks/>
                </p:cNvSpPr>
                <p:nvPr/>
              </p:nvSpPr>
              <p:spPr bwMode="auto">
                <a:xfrm>
                  <a:off x="1113" y="1109"/>
                  <a:ext cx="148" cy="27"/>
                </a:xfrm>
                <a:custGeom>
                  <a:avLst/>
                  <a:gdLst>
                    <a:gd name="T0" fmla="*/ 0 w 295"/>
                    <a:gd name="T1" fmla="*/ 0 h 55"/>
                    <a:gd name="T2" fmla="*/ 1 w 295"/>
                    <a:gd name="T3" fmla="*/ 0 h 55"/>
                    <a:gd name="T4" fmla="*/ 1 w 295"/>
                    <a:gd name="T5" fmla="*/ 0 h 55"/>
                    <a:gd name="T6" fmla="*/ 1 w 295"/>
                    <a:gd name="T7" fmla="*/ 0 h 55"/>
                    <a:gd name="T8" fmla="*/ 0 w 295"/>
                    <a:gd name="T9" fmla="*/ 0 h 55"/>
                    <a:gd name="T10" fmla="*/ 0 60000 65536"/>
                    <a:gd name="T11" fmla="*/ 0 60000 65536"/>
                    <a:gd name="T12" fmla="*/ 0 60000 65536"/>
                    <a:gd name="T13" fmla="*/ 0 60000 65536"/>
                    <a:gd name="T14" fmla="*/ 0 60000 65536"/>
                    <a:gd name="T15" fmla="*/ 0 w 295"/>
                    <a:gd name="T16" fmla="*/ 0 h 55"/>
                    <a:gd name="T17" fmla="*/ 295 w 295"/>
                    <a:gd name="T18" fmla="*/ 55 h 55"/>
                  </a:gdLst>
                  <a:ahLst/>
                  <a:cxnLst>
                    <a:cxn ang="T10">
                      <a:pos x="T0" y="T1"/>
                    </a:cxn>
                    <a:cxn ang="T11">
                      <a:pos x="T2" y="T3"/>
                    </a:cxn>
                    <a:cxn ang="T12">
                      <a:pos x="T4" y="T5"/>
                    </a:cxn>
                    <a:cxn ang="T13">
                      <a:pos x="T6" y="T7"/>
                    </a:cxn>
                    <a:cxn ang="T14">
                      <a:pos x="T8" y="T9"/>
                    </a:cxn>
                  </a:cxnLst>
                  <a:rect l="T15" t="T16" r="T17" b="T18"/>
                  <a:pathLst>
                    <a:path w="295" h="55">
                      <a:moveTo>
                        <a:pt x="0" y="0"/>
                      </a:moveTo>
                      <a:lnTo>
                        <a:pt x="279" y="55"/>
                      </a:lnTo>
                      <a:lnTo>
                        <a:pt x="295" y="55"/>
                      </a:lnTo>
                      <a:lnTo>
                        <a:pt x="15" y="0"/>
                      </a:lnTo>
                      <a:lnTo>
                        <a:pt x="0" y="0"/>
                      </a:lnTo>
                      <a:close/>
                    </a:path>
                  </a:pathLst>
                </a:custGeom>
                <a:solidFill>
                  <a:srgbClr val="C0C0C0"/>
                </a:solidFill>
                <a:ln w="1588">
                  <a:solidFill>
                    <a:srgbClr val="000000"/>
                  </a:solidFill>
                  <a:round/>
                  <a:headEnd/>
                  <a:tailEnd/>
                </a:ln>
              </p:spPr>
              <p:txBody>
                <a:bodyPr/>
                <a:lstStyle/>
                <a:p>
                  <a:endParaRPr lang="es-AR" sz="1662"/>
                </a:p>
              </p:txBody>
            </p:sp>
            <p:sp>
              <p:nvSpPr>
                <p:cNvPr id="37196" name="Forma libre 679">
                  <a:extLst>
                    <a:ext uri="{FF2B5EF4-FFF2-40B4-BE49-F238E27FC236}">
                      <a16:creationId xmlns:a16="http://schemas.microsoft.com/office/drawing/2014/main" id="{44C83E25-633E-40C6-BE02-F2A84C1D34F6}"/>
                    </a:ext>
                  </a:extLst>
                </p:cNvPr>
                <p:cNvSpPr>
                  <a:spLocks/>
                </p:cNvSpPr>
                <p:nvPr/>
              </p:nvSpPr>
              <p:spPr bwMode="auto">
                <a:xfrm>
                  <a:off x="1236" y="1136"/>
                  <a:ext cx="25" cy="88"/>
                </a:xfrm>
                <a:custGeom>
                  <a:avLst/>
                  <a:gdLst>
                    <a:gd name="T0" fmla="*/ 1 w 50"/>
                    <a:gd name="T1" fmla="*/ 0 h 175"/>
                    <a:gd name="T2" fmla="*/ 1 w 50"/>
                    <a:gd name="T3" fmla="*/ 0 h 175"/>
                    <a:gd name="T4" fmla="*/ 1 w 50"/>
                    <a:gd name="T5" fmla="*/ 1 h 175"/>
                    <a:gd name="T6" fmla="*/ 0 w 50"/>
                    <a:gd name="T7" fmla="*/ 1 h 175"/>
                    <a:gd name="T8" fmla="*/ 1 w 50"/>
                    <a:gd name="T9" fmla="*/ 0 h 175"/>
                    <a:gd name="T10" fmla="*/ 0 60000 65536"/>
                    <a:gd name="T11" fmla="*/ 0 60000 65536"/>
                    <a:gd name="T12" fmla="*/ 0 60000 65536"/>
                    <a:gd name="T13" fmla="*/ 0 60000 65536"/>
                    <a:gd name="T14" fmla="*/ 0 60000 65536"/>
                    <a:gd name="T15" fmla="*/ 0 w 50"/>
                    <a:gd name="T16" fmla="*/ 0 h 175"/>
                    <a:gd name="T17" fmla="*/ 50 w 50"/>
                    <a:gd name="T18" fmla="*/ 175 h 175"/>
                  </a:gdLst>
                  <a:ahLst/>
                  <a:cxnLst>
                    <a:cxn ang="T10">
                      <a:pos x="T0" y="T1"/>
                    </a:cxn>
                    <a:cxn ang="T11">
                      <a:pos x="T2" y="T3"/>
                    </a:cxn>
                    <a:cxn ang="T12">
                      <a:pos x="T4" y="T5"/>
                    </a:cxn>
                    <a:cxn ang="T13">
                      <a:pos x="T6" y="T7"/>
                    </a:cxn>
                    <a:cxn ang="T14">
                      <a:pos x="T8" y="T9"/>
                    </a:cxn>
                  </a:cxnLst>
                  <a:rect l="T15" t="T16" r="T17" b="T18"/>
                  <a:pathLst>
                    <a:path w="50" h="175">
                      <a:moveTo>
                        <a:pt x="36" y="0"/>
                      </a:moveTo>
                      <a:lnTo>
                        <a:pt x="50" y="0"/>
                      </a:lnTo>
                      <a:lnTo>
                        <a:pt x="13" y="175"/>
                      </a:lnTo>
                      <a:lnTo>
                        <a:pt x="0" y="164"/>
                      </a:lnTo>
                      <a:lnTo>
                        <a:pt x="36" y="0"/>
                      </a:lnTo>
                      <a:close/>
                    </a:path>
                  </a:pathLst>
                </a:custGeom>
                <a:solidFill>
                  <a:srgbClr val="808080"/>
                </a:solidFill>
                <a:ln w="1588">
                  <a:solidFill>
                    <a:srgbClr val="000000"/>
                  </a:solidFill>
                  <a:round/>
                  <a:headEnd/>
                  <a:tailEnd/>
                </a:ln>
              </p:spPr>
              <p:txBody>
                <a:bodyPr/>
                <a:lstStyle/>
                <a:p>
                  <a:endParaRPr lang="es-AR" sz="1662"/>
                </a:p>
              </p:txBody>
            </p:sp>
            <p:sp>
              <p:nvSpPr>
                <p:cNvPr id="37197" name="Forma libre 680">
                  <a:extLst>
                    <a:ext uri="{FF2B5EF4-FFF2-40B4-BE49-F238E27FC236}">
                      <a16:creationId xmlns:a16="http://schemas.microsoft.com/office/drawing/2014/main" id="{0282D075-FBBF-4F9C-A037-D5AA8EC0AF80}"/>
                    </a:ext>
                  </a:extLst>
                </p:cNvPr>
                <p:cNvSpPr>
                  <a:spLocks/>
                </p:cNvSpPr>
                <p:nvPr/>
              </p:nvSpPr>
              <p:spPr bwMode="auto">
                <a:xfrm>
                  <a:off x="1097" y="1182"/>
                  <a:ext cx="145" cy="42"/>
                </a:xfrm>
                <a:custGeom>
                  <a:avLst/>
                  <a:gdLst>
                    <a:gd name="T0" fmla="*/ 0 w 289"/>
                    <a:gd name="T1" fmla="*/ 0 h 85"/>
                    <a:gd name="T2" fmla="*/ 1 w 289"/>
                    <a:gd name="T3" fmla="*/ 0 h 85"/>
                    <a:gd name="T4" fmla="*/ 1 w 289"/>
                    <a:gd name="T5" fmla="*/ 0 h 85"/>
                    <a:gd name="T6" fmla="*/ 1 w 289"/>
                    <a:gd name="T7" fmla="*/ 0 h 85"/>
                    <a:gd name="T8" fmla="*/ 0 w 289"/>
                    <a:gd name="T9" fmla="*/ 0 h 85"/>
                    <a:gd name="T10" fmla="*/ 0 60000 65536"/>
                    <a:gd name="T11" fmla="*/ 0 60000 65536"/>
                    <a:gd name="T12" fmla="*/ 0 60000 65536"/>
                    <a:gd name="T13" fmla="*/ 0 60000 65536"/>
                    <a:gd name="T14" fmla="*/ 0 60000 65536"/>
                    <a:gd name="T15" fmla="*/ 0 w 289"/>
                    <a:gd name="T16" fmla="*/ 0 h 85"/>
                    <a:gd name="T17" fmla="*/ 289 w 289"/>
                    <a:gd name="T18" fmla="*/ 85 h 85"/>
                  </a:gdLst>
                  <a:ahLst/>
                  <a:cxnLst>
                    <a:cxn ang="T10">
                      <a:pos x="T0" y="T1"/>
                    </a:cxn>
                    <a:cxn ang="T11">
                      <a:pos x="T2" y="T3"/>
                    </a:cxn>
                    <a:cxn ang="T12">
                      <a:pos x="T4" y="T5"/>
                    </a:cxn>
                    <a:cxn ang="T13">
                      <a:pos x="T6" y="T7"/>
                    </a:cxn>
                    <a:cxn ang="T14">
                      <a:pos x="T8" y="T9"/>
                    </a:cxn>
                  </a:cxnLst>
                  <a:rect l="T15" t="T16" r="T17" b="T18"/>
                  <a:pathLst>
                    <a:path w="289" h="85">
                      <a:moveTo>
                        <a:pt x="0" y="0"/>
                      </a:moveTo>
                      <a:lnTo>
                        <a:pt x="276" y="74"/>
                      </a:lnTo>
                      <a:lnTo>
                        <a:pt x="289" y="85"/>
                      </a:lnTo>
                      <a:lnTo>
                        <a:pt x="16" y="12"/>
                      </a:lnTo>
                      <a:lnTo>
                        <a:pt x="0" y="0"/>
                      </a:lnTo>
                      <a:close/>
                    </a:path>
                  </a:pathLst>
                </a:custGeom>
                <a:solidFill>
                  <a:srgbClr val="808080"/>
                </a:solidFill>
                <a:ln w="1588">
                  <a:solidFill>
                    <a:srgbClr val="000000"/>
                  </a:solidFill>
                  <a:round/>
                  <a:headEnd/>
                  <a:tailEnd/>
                </a:ln>
              </p:spPr>
              <p:txBody>
                <a:bodyPr/>
                <a:lstStyle/>
                <a:p>
                  <a:endParaRPr lang="es-AR" sz="1662"/>
                </a:p>
              </p:txBody>
            </p:sp>
            <p:sp>
              <p:nvSpPr>
                <p:cNvPr id="37198" name="Forma libre 681">
                  <a:extLst>
                    <a:ext uri="{FF2B5EF4-FFF2-40B4-BE49-F238E27FC236}">
                      <a16:creationId xmlns:a16="http://schemas.microsoft.com/office/drawing/2014/main" id="{46E96939-3182-4036-9775-6461EDDEE93C}"/>
                    </a:ext>
                  </a:extLst>
                </p:cNvPr>
                <p:cNvSpPr>
                  <a:spLocks/>
                </p:cNvSpPr>
                <p:nvPr/>
              </p:nvSpPr>
              <p:spPr bwMode="auto">
                <a:xfrm>
                  <a:off x="1103" y="1117"/>
                  <a:ext cx="148" cy="66"/>
                </a:xfrm>
                <a:custGeom>
                  <a:avLst/>
                  <a:gdLst>
                    <a:gd name="T0" fmla="*/ 0 w 297"/>
                    <a:gd name="T1" fmla="*/ 1 h 132"/>
                    <a:gd name="T2" fmla="*/ 0 w 297"/>
                    <a:gd name="T3" fmla="*/ 0 h 132"/>
                    <a:gd name="T4" fmla="*/ 0 w 297"/>
                    <a:gd name="T5" fmla="*/ 1 h 132"/>
                    <a:gd name="T6" fmla="*/ 0 60000 65536"/>
                    <a:gd name="T7" fmla="*/ 0 60000 65536"/>
                    <a:gd name="T8" fmla="*/ 0 60000 65536"/>
                    <a:gd name="T9" fmla="*/ 0 w 297"/>
                    <a:gd name="T10" fmla="*/ 0 h 132"/>
                    <a:gd name="T11" fmla="*/ 297 w 297"/>
                    <a:gd name="T12" fmla="*/ 132 h 132"/>
                  </a:gdLst>
                  <a:ahLst/>
                  <a:cxnLst>
                    <a:cxn ang="T6">
                      <a:pos x="T0" y="T1"/>
                    </a:cxn>
                    <a:cxn ang="T7">
                      <a:pos x="T2" y="T3"/>
                    </a:cxn>
                    <a:cxn ang="T8">
                      <a:pos x="T4" y="T5"/>
                    </a:cxn>
                  </a:cxnLst>
                  <a:rect l="T9" t="T10" r="T11" b="T12"/>
                  <a:pathLst>
                    <a:path w="297" h="132">
                      <a:moveTo>
                        <a:pt x="0" y="132"/>
                      </a:moveTo>
                      <a:lnTo>
                        <a:pt x="28" y="0"/>
                      </a:lnTo>
                      <a:lnTo>
                        <a:pt x="297" y="57"/>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AR" sz="1662"/>
                </a:p>
              </p:txBody>
            </p:sp>
          </p:grpSp>
          <p:sp>
            <p:nvSpPr>
              <p:cNvPr id="37077" name="Forma libre 682">
                <a:extLst>
                  <a:ext uri="{FF2B5EF4-FFF2-40B4-BE49-F238E27FC236}">
                    <a16:creationId xmlns:a16="http://schemas.microsoft.com/office/drawing/2014/main" id="{5751AED5-F1BB-4E69-B59E-451F88CBFACA}"/>
                  </a:ext>
                </a:extLst>
              </p:cNvPr>
              <p:cNvSpPr>
                <a:spLocks/>
              </p:cNvSpPr>
              <p:nvPr/>
            </p:nvSpPr>
            <p:spPr bwMode="auto">
              <a:xfrm>
                <a:off x="1218" y="1207"/>
                <a:ext cx="15" cy="7"/>
              </a:xfrm>
              <a:custGeom>
                <a:avLst/>
                <a:gdLst>
                  <a:gd name="T0" fmla="*/ 1 w 29"/>
                  <a:gd name="T1" fmla="*/ 0 h 13"/>
                  <a:gd name="T2" fmla="*/ 1 w 29"/>
                  <a:gd name="T3" fmla="*/ 1 h 13"/>
                  <a:gd name="T4" fmla="*/ 1 w 29"/>
                  <a:gd name="T5" fmla="*/ 1 h 13"/>
                  <a:gd name="T6" fmla="*/ 0 w 29"/>
                  <a:gd name="T7" fmla="*/ 1 h 13"/>
                  <a:gd name="T8" fmla="*/ 1 w 29"/>
                  <a:gd name="T9" fmla="*/ 0 h 13"/>
                  <a:gd name="T10" fmla="*/ 0 60000 65536"/>
                  <a:gd name="T11" fmla="*/ 0 60000 65536"/>
                  <a:gd name="T12" fmla="*/ 0 60000 65536"/>
                  <a:gd name="T13" fmla="*/ 0 60000 65536"/>
                  <a:gd name="T14" fmla="*/ 0 60000 65536"/>
                  <a:gd name="T15" fmla="*/ 0 w 29"/>
                  <a:gd name="T16" fmla="*/ 0 h 13"/>
                  <a:gd name="T17" fmla="*/ 29 w 29"/>
                  <a:gd name="T18" fmla="*/ 13 h 13"/>
                </a:gdLst>
                <a:ahLst/>
                <a:cxnLst>
                  <a:cxn ang="T10">
                    <a:pos x="T0" y="T1"/>
                  </a:cxn>
                  <a:cxn ang="T11">
                    <a:pos x="T2" y="T3"/>
                  </a:cxn>
                  <a:cxn ang="T12">
                    <a:pos x="T4" y="T5"/>
                  </a:cxn>
                  <a:cxn ang="T13">
                    <a:pos x="T6" y="T7"/>
                  </a:cxn>
                  <a:cxn ang="T14">
                    <a:pos x="T8" y="T9"/>
                  </a:cxn>
                </a:cxnLst>
                <a:rect l="T15" t="T16" r="T17" b="T18"/>
                <a:pathLst>
                  <a:path w="29" h="13">
                    <a:moveTo>
                      <a:pt x="1" y="0"/>
                    </a:moveTo>
                    <a:lnTo>
                      <a:pt x="29" y="7"/>
                    </a:lnTo>
                    <a:lnTo>
                      <a:pt x="29" y="13"/>
                    </a:lnTo>
                    <a:lnTo>
                      <a:pt x="0" y="6"/>
                    </a:lnTo>
                    <a:lnTo>
                      <a:pt x="1" y="0"/>
                    </a:lnTo>
                    <a:close/>
                  </a:path>
                </a:pathLst>
              </a:custGeom>
              <a:solidFill>
                <a:srgbClr val="00FF00"/>
              </a:solidFill>
              <a:ln w="1588">
                <a:solidFill>
                  <a:srgbClr val="000000"/>
                </a:solidFill>
                <a:round/>
                <a:headEnd/>
                <a:tailEnd/>
              </a:ln>
            </p:spPr>
            <p:txBody>
              <a:bodyPr/>
              <a:lstStyle/>
              <a:p>
                <a:endParaRPr lang="es-AR" sz="1662"/>
              </a:p>
            </p:txBody>
          </p:sp>
          <p:grpSp>
            <p:nvGrpSpPr>
              <p:cNvPr id="37078" name="Grupo 683">
                <a:extLst>
                  <a:ext uri="{FF2B5EF4-FFF2-40B4-BE49-F238E27FC236}">
                    <a16:creationId xmlns:a16="http://schemas.microsoft.com/office/drawing/2014/main" id="{67A9AA96-5BB2-4DF6-87A5-515418E929CE}"/>
                  </a:ext>
                </a:extLst>
              </p:cNvPr>
              <p:cNvGrpSpPr>
                <a:grpSpLocks/>
              </p:cNvGrpSpPr>
              <p:nvPr/>
            </p:nvGrpSpPr>
            <p:grpSpPr bwMode="auto">
              <a:xfrm>
                <a:off x="1061" y="1219"/>
                <a:ext cx="163" cy="69"/>
                <a:chOff x="1061" y="1219"/>
                <a:chExt cx="163" cy="69"/>
              </a:xfrm>
            </p:grpSpPr>
            <p:grpSp>
              <p:nvGrpSpPr>
                <p:cNvPr id="37108" name="Grupo 684">
                  <a:extLst>
                    <a:ext uri="{FF2B5EF4-FFF2-40B4-BE49-F238E27FC236}">
                      <a16:creationId xmlns:a16="http://schemas.microsoft.com/office/drawing/2014/main" id="{BD3A7B95-0798-43B1-B4F5-0960E7B7A226}"/>
                    </a:ext>
                  </a:extLst>
                </p:cNvPr>
                <p:cNvGrpSpPr>
                  <a:grpSpLocks/>
                </p:cNvGrpSpPr>
                <p:nvPr/>
              </p:nvGrpSpPr>
              <p:grpSpPr bwMode="auto">
                <a:xfrm>
                  <a:off x="1066" y="1235"/>
                  <a:ext cx="136" cy="43"/>
                  <a:chOff x="1066" y="1235"/>
                  <a:chExt cx="136" cy="43"/>
                </a:xfrm>
              </p:grpSpPr>
              <p:sp>
                <p:nvSpPr>
                  <p:cNvPr id="37180" name="Forma libre 685">
                    <a:extLst>
                      <a:ext uri="{FF2B5EF4-FFF2-40B4-BE49-F238E27FC236}">
                        <a16:creationId xmlns:a16="http://schemas.microsoft.com/office/drawing/2014/main" id="{D2EEEC8A-2BA3-489D-8CDC-7FCE9C53EB5F}"/>
                      </a:ext>
                    </a:extLst>
                  </p:cNvPr>
                  <p:cNvSpPr>
                    <a:spLocks/>
                  </p:cNvSpPr>
                  <p:nvPr/>
                </p:nvSpPr>
                <p:spPr bwMode="auto">
                  <a:xfrm>
                    <a:off x="1066" y="1235"/>
                    <a:ext cx="14" cy="6"/>
                  </a:xfrm>
                  <a:custGeom>
                    <a:avLst/>
                    <a:gdLst>
                      <a:gd name="T0" fmla="*/ 0 w 26"/>
                      <a:gd name="T1" fmla="*/ 1 h 12"/>
                      <a:gd name="T2" fmla="*/ 1 w 26"/>
                      <a:gd name="T3" fmla="*/ 0 h 12"/>
                      <a:gd name="T4" fmla="*/ 1 w 26"/>
                      <a:gd name="T5" fmla="*/ 1 h 12"/>
                      <a:gd name="T6" fmla="*/ 1 w 26"/>
                      <a:gd name="T7" fmla="*/ 1 h 12"/>
                      <a:gd name="T8" fmla="*/ 0 w 26"/>
                      <a:gd name="T9" fmla="*/ 1 h 12"/>
                      <a:gd name="T10" fmla="*/ 0 60000 65536"/>
                      <a:gd name="T11" fmla="*/ 0 60000 65536"/>
                      <a:gd name="T12" fmla="*/ 0 60000 65536"/>
                      <a:gd name="T13" fmla="*/ 0 60000 65536"/>
                      <a:gd name="T14" fmla="*/ 0 60000 65536"/>
                      <a:gd name="T15" fmla="*/ 0 w 26"/>
                      <a:gd name="T16" fmla="*/ 0 h 12"/>
                      <a:gd name="T17" fmla="*/ 26 w 26"/>
                      <a:gd name="T18" fmla="*/ 12 h 12"/>
                    </a:gdLst>
                    <a:ahLst/>
                    <a:cxnLst>
                      <a:cxn ang="T10">
                        <a:pos x="T0" y="T1"/>
                      </a:cxn>
                      <a:cxn ang="T11">
                        <a:pos x="T2" y="T3"/>
                      </a:cxn>
                      <a:cxn ang="T12">
                        <a:pos x="T4" y="T5"/>
                      </a:cxn>
                      <a:cxn ang="T13">
                        <a:pos x="T6" y="T7"/>
                      </a:cxn>
                      <a:cxn ang="T14">
                        <a:pos x="T8" y="T9"/>
                      </a:cxn>
                    </a:cxnLst>
                    <a:rect l="T15" t="T16" r="T17" b="T18"/>
                    <a:pathLst>
                      <a:path w="26" h="12">
                        <a:moveTo>
                          <a:pt x="0" y="8"/>
                        </a:moveTo>
                        <a:lnTo>
                          <a:pt x="10" y="0"/>
                        </a:lnTo>
                        <a:lnTo>
                          <a:pt x="26" y="6"/>
                        </a:lnTo>
                        <a:lnTo>
                          <a:pt x="19" y="12"/>
                        </a:lnTo>
                        <a:lnTo>
                          <a:pt x="0" y="8"/>
                        </a:lnTo>
                        <a:close/>
                      </a:path>
                    </a:pathLst>
                  </a:custGeom>
                  <a:solidFill>
                    <a:srgbClr val="808000"/>
                  </a:solidFill>
                  <a:ln w="1588">
                    <a:solidFill>
                      <a:srgbClr val="000000"/>
                    </a:solidFill>
                    <a:round/>
                    <a:headEnd/>
                    <a:tailEnd/>
                  </a:ln>
                </p:spPr>
                <p:txBody>
                  <a:bodyPr/>
                  <a:lstStyle/>
                  <a:p>
                    <a:endParaRPr lang="es-AR" sz="1662"/>
                  </a:p>
                </p:txBody>
              </p:sp>
              <p:sp>
                <p:nvSpPr>
                  <p:cNvPr id="37181" name="Forma libre 686">
                    <a:extLst>
                      <a:ext uri="{FF2B5EF4-FFF2-40B4-BE49-F238E27FC236}">
                        <a16:creationId xmlns:a16="http://schemas.microsoft.com/office/drawing/2014/main" id="{4A546122-FC71-43DF-9217-6AF091EB2C99}"/>
                      </a:ext>
                    </a:extLst>
                  </p:cNvPr>
                  <p:cNvSpPr>
                    <a:spLocks/>
                  </p:cNvSpPr>
                  <p:nvPr/>
                </p:nvSpPr>
                <p:spPr bwMode="auto">
                  <a:xfrm>
                    <a:off x="1079" y="1239"/>
                    <a:ext cx="9" cy="4"/>
                  </a:xfrm>
                  <a:custGeom>
                    <a:avLst/>
                    <a:gdLst>
                      <a:gd name="T0" fmla="*/ 1 w 18"/>
                      <a:gd name="T1" fmla="*/ 0 h 8"/>
                      <a:gd name="T2" fmla="*/ 1 w 18"/>
                      <a:gd name="T3" fmla="*/ 1 h 8"/>
                      <a:gd name="T4" fmla="*/ 1 w 18"/>
                      <a:gd name="T5" fmla="*/ 1 h 8"/>
                      <a:gd name="T6" fmla="*/ 0 w 18"/>
                      <a:gd name="T7" fmla="*/ 1 h 8"/>
                      <a:gd name="T8" fmla="*/ 1 w 18"/>
                      <a:gd name="T9" fmla="*/ 0 h 8"/>
                      <a:gd name="T10" fmla="*/ 0 60000 65536"/>
                      <a:gd name="T11" fmla="*/ 0 60000 65536"/>
                      <a:gd name="T12" fmla="*/ 0 60000 65536"/>
                      <a:gd name="T13" fmla="*/ 0 60000 65536"/>
                      <a:gd name="T14" fmla="*/ 0 60000 65536"/>
                      <a:gd name="T15" fmla="*/ 0 w 18"/>
                      <a:gd name="T16" fmla="*/ 0 h 8"/>
                      <a:gd name="T17" fmla="*/ 18 w 18"/>
                      <a:gd name="T18" fmla="*/ 8 h 8"/>
                    </a:gdLst>
                    <a:ahLst/>
                    <a:cxnLst>
                      <a:cxn ang="T10">
                        <a:pos x="T0" y="T1"/>
                      </a:cxn>
                      <a:cxn ang="T11">
                        <a:pos x="T2" y="T3"/>
                      </a:cxn>
                      <a:cxn ang="T12">
                        <a:pos x="T4" y="T5"/>
                      </a:cxn>
                      <a:cxn ang="T13">
                        <a:pos x="T6" y="T7"/>
                      </a:cxn>
                      <a:cxn ang="T14">
                        <a:pos x="T8" y="T9"/>
                      </a:cxn>
                    </a:cxnLst>
                    <a:rect l="T15" t="T16" r="T17" b="T18"/>
                    <a:pathLst>
                      <a:path w="18" h="8">
                        <a:moveTo>
                          <a:pt x="7" y="0"/>
                        </a:moveTo>
                        <a:lnTo>
                          <a:pt x="18" y="3"/>
                        </a:lnTo>
                        <a:lnTo>
                          <a:pt x="9" y="8"/>
                        </a:lnTo>
                        <a:lnTo>
                          <a:pt x="0" y="5"/>
                        </a:lnTo>
                        <a:lnTo>
                          <a:pt x="7" y="0"/>
                        </a:lnTo>
                        <a:close/>
                      </a:path>
                    </a:pathLst>
                  </a:custGeom>
                  <a:solidFill>
                    <a:srgbClr val="808000"/>
                  </a:solidFill>
                  <a:ln w="1588">
                    <a:solidFill>
                      <a:srgbClr val="000000"/>
                    </a:solidFill>
                    <a:round/>
                    <a:headEnd/>
                    <a:tailEnd/>
                  </a:ln>
                </p:spPr>
                <p:txBody>
                  <a:bodyPr/>
                  <a:lstStyle/>
                  <a:p>
                    <a:endParaRPr lang="es-AR" sz="1662"/>
                  </a:p>
                </p:txBody>
              </p:sp>
              <p:sp>
                <p:nvSpPr>
                  <p:cNvPr id="37182" name="Forma libre 687">
                    <a:extLst>
                      <a:ext uri="{FF2B5EF4-FFF2-40B4-BE49-F238E27FC236}">
                        <a16:creationId xmlns:a16="http://schemas.microsoft.com/office/drawing/2014/main" id="{9C98C2D7-41E4-40C2-8C35-88CC460D9F62}"/>
                      </a:ext>
                    </a:extLst>
                  </p:cNvPr>
                  <p:cNvSpPr>
                    <a:spLocks/>
                  </p:cNvSpPr>
                  <p:nvPr/>
                </p:nvSpPr>
                <p:spPr bwMode="auto">
                  <a:xfrm>
                    <a:off x="1086" y="1241"/>
                    <a:ext cx="10" cy="5"/>
                  </a:xfrm>
                  <a:custGeom>
                    <a:avLst/>
                    <a:gdLst>
                      <a:gd name="T0" fmla="*/ 1 w 19"/>
                      <a:gd name="T1" fmla="*/ 0 h 10"/>
                      <a:gd name="T2" fmla="*/ 1 w 19"/>
                      <a:gd name="T3" fmla="*/ 1 h 10"/>
                      <a:gd name="T4" fmla="*/ 1 w 19"/>
                      <a:gd name="T5" fmla="*/ 1 h 10"/>
                      <a:gd name="T6" fmla="*/ 0 w 19"/>
                      <a:gd name="T7" fmla="*/ 1 h 10"/>
                      <a:gd name="T8" fmla="*/ 1 w 19"/>
                      <a:gd name="T9" fmla="*/ 0 h 10"/>
                      <a:gd name="T10" fmla="*/ 0 60000 65536"/>
                      <a:gd name="T11" fmla="*/ 0 60000 65536"/>
                      <a:gd name="T12" fmla="*/ 0 60000 65536"/>
                      <a:gd name="T13" fmla="*/ 0 60000 65536"/>
                      <a:gd name="T14" fmla="*/ 0 60000 65536"/>
                      <a:gd name="T15" fmla="*/ 0 w 19"/>
                      <a:gd name="T16" fmla="*/ 0 h 10"/>
                      <a:gd name="T17" fmla="*/ 19 w 19"/>
                      <a:gd name="T18" fmla="*/ 10 h 10"/>
                    </a:gdLst>
                    <a:ahLst/>
                    <a:cxnLst>
                      <a:cxn ang="T10">
                        <a:pos x="T0" y="T1"/>
                      </a:cxn>
                      <a:cxn ang="T11">
                        <a:pos x="T2" y="T3"/>
                      </a:cxn>
                      <a:cxn ang="T12">
                        <a:pos x="T4" y="T5"/>
                      </a:cxn>
                      <a:cxn ang="T13">
                        <a:pos x="T6" y="T7"/>
                      </a:cxn>
                      <a:cxn ang="T14">
                        <a:pos x="T8" y="T9"/>
                      </a:cxn>
                    </a:cxnLst>
                    <a:rect l="T15" t="T16" r="T17" b="T18"/>
                    <a:pathLst>
                      <a:path w="19" h="10">
                        <a:moveTo>
                          <a:pt x="8" y="0"/>
                        </a:moveTo>
                        <a:lnTo>
                          <a:pt x="19" y="3"/>
                        </a:lnTo>
                        <a:lnTo>
                          <a:pt x="11" y="10"/>
                        </a:lnTo>
                        <a:lnTo>
                          <a:pt x="0" y="7"/>
                        </a:lnTo>
                        <a:lnTo>
                          <a:pt x="8" y="0"/>
                        </a:lnTo>
                        <a:close/>
                      </a:path>
                    </a:pathLst>
                  </a:custGeom>
                  <a:solidFill>
                    <a:srgbClr val="808000"/>
                  </a:solidFill>
                  <a:ln w="1588">
                    <a:solidFill>
                      <a:srgbClr val="000000"/>
                    </a:solidFill>
                    <a:round/>
                    <a:headEnd/>
                    <a:tailEnd/>
                  </a:ln>
                </p:spPr>
                <p:txBody>
                  <a:bodyPr/>
                  <a:lstStyle/>
                  <a:p>
                    <a:endParaRPr lang="es-AR" sz="1662"/>
                  </a:p>
                </p:txBody>
              </p:sp>
              <p:sp>
                <p:nvSpPr>
                  <p:cNvPr id="37183" name="Forma libre 688">
                    <a:extLst>
                      <a:ext uri="{FF2B5EF4-FFF2-40B4-BE49-F238E27FC236}">
                        <a16:creationId xmlns:a16="http://schemas.microsoft.com/office/drawing/2014/main" id="{4978591E-09DF-4EFE-BA87-2EF6274043DB}"/>
                      </a:ext>
                    </a:extLst>
                  </p:cNvPr>
                  <p:cNvSpPr>
                    <a:spLocks/>
                  </p:cNvSpPr>
                  <p:nvPr/>
                </p:nvSpPr>
                <p:spPr bwMode="auto">
                  <a:xfrm>
                    <a:off x="1094" y="1243"/>
                    <a:ext cx="11" cy="5"/>
                  </a:xfrm>
                  <a:custGeom>
                    <a:avLst/>
                    <a:gdLst>
                      <a:gd name="T0" fmla="*/ 1 w 21"/>
                      <a:gd name="T1" fmla="*/ 0 h 11"/>
                      <a:gd name="T2" fmla="*/ 0 w 21"/>
                      <a:gd name="T3" fmla="*/ 0 h 11"/>
                      <a:gd name="T4" fmla="*/ 1 w 21"/>
                      <a:gd name="T5" fmla="*/ 0 h 11"/>
                      <a:gd name="T6" fmla="*/ 1 w 21"/>
                      <a:gd name="T7" fmla="*/ 0 h 11"/>
                      <a:gd name="T8" fmla="*/ 1 w 21"/>
                      <a:gd name="T9" fmla="*/ 0 h 11"/>
                      <a:gd name="T10" fmla="*/ 0 60000 65536"/>
                      <a:gd name="T11" fmla="*/ 0 60000 65536"/>
                      <a:gd name="T12" fmla="*/ 0 60000 65536"/>
                      <a:gd name="T13" fmla="*/ 0 60000 65536"/>
                      <a:gd name="T14" fmla="*/ 0 60000 65536"/>
                      <a:gd name="T15" fmla="*/ 0 w 21"/>
                      <a:gd name="T16" fmla="*/ 0 h 11"/>
                      <a:gd name="T17" fmla="*/ 21 w 21"/>
                      <a:gd name="T18" fmla="*/ 11 h 11"/>
                    </a:gdLst>
                    <a:ahLst/>
                    <a:cxnLst>
                      <a:cxn ang="T10">
                        <a:pos x="T0" y="T1"/>
                      </a:cxn>
                      <a:cxn ang="T11">
                        <a:pos x="T2" y="T3"/>
                      </a:cxn>
                      <a:cxn ang="T12">
                        <a:pos x="T4" y="T5"/>
                      </a:cxn>
                      <a:cxn ang="T13">
                        <a:pos x="T6" y="T7"/>
                      </a:cxn>
                      <a:cxn ang="T14">
                        <a:pos x="T8" y="T9"/>
                      </a:cxn>
                    </a:cxnLst>
                    <a:rect l="T15" t="T16" r="T17" b="T18"/>
                    <a:pathLst>
                      <a:path w="21" h="11">
                        <a:moveTo>
                          <a:pt x="9" y="0"/>
                        </a:moveTo>
                        <a:lnTo>
                          <a:pt x="0" y="8"/>
                        </a:lnTo>
                        <a:lnTo>
                          <a:pt x="12" y="11"/>
                        </a:lnTo>
                        <a:lnTo>
                          <a:pt x="21" y="5"/>
                        </a:lnTo>
                        <a:lnTo>
                          <a:pt x="9" y="0"/>
                        </a:lnTo>
                        <a:close/>
                      </a:path>
                    </a:pathLst>
                  </a:custGeom>
                  <a:solidFill>
                    <a:srgbClr val="808000"/>
                  </a:solidFill>
                  <a:ln w="1588">
                    <a:solidFill>
                      <a:srgbClr val="000000"/>
                    </a:solidFill>
                    <a:round/>
                    <a:headEnd/>
                    <a:tailEnd/>
                  </a:ln>
                </p:spPr>
                <p:txBody>
                  <a:bodyPr/>
                  <a:lstStyle/>
                  <a:p>
                    <a:endParaRPr lang="es-AR" sz="1662"/>
                  </a:p>
                </p:txBody>
              </p:sp>
              <p:sp>
                <p:nvSpPr>
                  <p:cNvPr id="37184" name="Forma libre 689">
                    <a:extLst>
                      <a:ext uri="{FF2B5EF4-FFF2-40B4-BE49-F238E27FC236}">
                        <a16:creationId xmlns:a16="http://schemas.microsoft.com/office/drawing/2014/main" id="{252246CA-F2DD-411A-A64A-34500A7B792B}"/>
                      </a:ext>
                    </a:extLst>
                  </p:cNvPr>
                  <p:cNvSpPr>
                    <a:spLocks/>
                  </p:cNvSpPr>
                  <p:nvPr/>
                </p:nvSpPr>
                <p:spPr bwMode="auto">
                  <a:xfrm>
                    <a:off x="1104" y="1246"/>
                    <a:ext cx="10" cy="5"/>
                  </a:xfrm>
                  <a:custGeom>
                    <a:avLst/>
                    <a:gdLst>
                      <a:gd name="T0" fmla="*/ 0 w 21"/>
                      <a:gd name="T1" fmla="*/ 0 h 11"/>
                      <a:gd name="T2" fmla="*/ 0 w 21"/>
                      <a:gd name="T3" fmla="*/ 0 h 11"/>
                      <a:gd name="T4" fmla="*/ 0 w 21"/>
                      <a:gd name="T5" fmla="*/ 0 h 11"/>
                      <a:gd name="T6" fmla="*/ 0 w 21"/>
                      <a:gd name="T7" fmla="*/ 0 h 11"/>
                      <a:gd name="T8" fmla="*/ 0 w 21"/>
                      <a:gd name="T9" fmla="*/ 0 h 11"/>
                      <a:gd name="T10" fmla="*/ 0 60000 65536"/>
                      <a:gd name="T11" fmla="*/ 0 60000 65536"/>
                      <a:gd name="T12" fmla="*/ 0 60000 65536"/>
                      <a:gd name="T13" fmla="*/ 0 60000 65536"/>
                      <a:gd name="T14" fmla="*/ 0 60000 65536"/>
                      <a:gd name="T15" fmla="*/ 0 w 21"/>
                      <a:gd name="T16" fmla="*/ 0 h 11"/>
                      <a:gd name="T17" fmla="*/ 21 w 21"/>
                      <a:gd name="T18" fmla="*/ 11 h 11"/>
                    </a:gdLst>
                    <a:ahLst/>
                    <a:cxnLst>
                      <a:cxn ang="T10">
                        <a:pos x="T0" y="T1"/>
                      </a:cxn>
                      <a:cxn ang="T11">
                        <a:pos x="T2" y="T3"/>
                      </a:cxn>
                      <a:cxn ang="T12">
                        <a:pos x="T4" y="T5"/>
                      </a:cxn>
                      <a:cxn ang="T13">
                        <a:pos x="T6" y="T7"/>
                      </a:cxn>
                      <a:cxn ang="T14">
                        <a:pos x="T8" y="T9"/>
                      </a:cxn>
                    </a:cxnLst>
                    <a:rect l="T15" t="T16" r="T17" b="T18"/>
                    <a:pathLst>
                      <a:path w="21" h="11">
                        <a:moveTo>
                          <a:pt x="7" y="0"/>
                        </a:moveTo>
                        <a:lnTo>
                          <a:pt x="0" y="8"/>
                        </a:lnTo>
                        <a:lnTo>
                          <a:pt x="12" y="11"/>
                        </a:lnTo>
                        <a:lnTo>
                          <a:pt x="21" y="3"/>
                        </a:lnTo>
                        <a:lnTo>
                          <a:pt x="7" y="0"/>
                        </a:lnTo>
                        <a:close/>
                      </a:path>
                    </a:pathLst>
                  </a:custGeom>
                  <a:solidFill>
                    <a:srgbClr val="808000"/>
                  </a:solidFill>
                  <a:ln w="1588">
                    <a:solidFill>
                      <a:srgbClr val="000000"/>
                    </a:solidFill>
                    <a:round/>
                    <a:headEnd/>
                    <a:tailEnd/>
                  </a:ln>
                </p:spPr>
                <p:txBody>
                  <a:bodyPr/>
                  <a:lstStyle/>
                  <a:p>
                    <a:endParaRPr lang="es-AR" sz="1662"/>
                  </a:p>
                </p:txBody>
              </p:sp>
              <p:sp>
                <p:nvSpPr>
                  <p:cNvPr id="37185" name="Forma libre 690">
                    <a:extLst>
                      <a:ext uri="{FF2B5EF4-FFF2-40B4-BE49-F238E27FC236}">
                        <a16:creationId xmlns:a16="http://schemas.microsoft.com/office/drawing/2014/main" id="{36D70F14-3558-4CB7-8722-DC7179369A76}"/>
                      </a:ext>
                    </a:extLst>
                  </p:cNvPr>
                  <p:cNvSpPr>
                    <a:spLocks/>
                  </p:cNvSpPr>
                  <p:nvPr/>
                </p:nvSpPr>
                <p:spPr bwMode="auto">
                  <a:xfrm>
                    <a:off x="1113" y="1249"/>
                    <a:ext cx="10" cy="5"/>
                  </a:xfrm>
                  <a:custGeom>
                    <a:avLst/>
                    <a:gdLst>
                      <a:gd name="T0" fmla="*/ 1 w 19"/>
                      <a:gd name="T1" fmla="*/ 0 h 11"/>
                      <a:gd name="T2" fmla="*/ 0 w 19"/>
                      <a:gd name="T3" fmla="*/ 0 h 11"/>
                      <a:gd name="T4" fmla="*/ 1 w 19"/>
                      <a:gd name="T5" fmla="*/ 0 h 11"/>
                      <a:gd name="T6" fmla="*/ 1 w 19"/>
                      <a:gd name="T7" fmla="*/ 0 h 11"/>
                      <a:gd name="T8" fmla="*/ 1 w 19"/>
                      <a:gd name="T9" fmla="*/ 0 h 11"/>
                      <a:gd name="T10" fmla="*/ 0 60000 65536"/>
                      <a:gd name="T11" fmla="*/ 0 60000 65536"/>
                      <a:gd name="T12" fmla="*/ 0 60000 65536"/>
                      <a:gd name="T13" fmla="*/ 0 60000 65536"/>
                      <a:gd name="T14" fmla="*/ 0 60000 65536"/>
                      <a:gd name="T15" fmla="*/ 0 w 19"/>
                      <a:gd name="T16" fmla="*/ 0 h 11"/>
                      <a:gd name="T17" fmla="*/ 19 w 19"/>
                      <a:gd name="T18" fmla="*/ 11 h 11"/>
                    </a:gdLst>
                    <a:ahLst/>
                    <a:cxnLst>
                      <a:cxn ang="T10">
                        <a:pos x="T0" y="T1"/>
                      </a:cxn>
                      <a:cxn ang="T11">
                        <a:pos x="T2" y="T3"/>
                      </a:cxn>
                      <a:cxn ang="T12">
                        <a:pos x="T4" y="T5"/>
                      </a:cxn>
                      <a:cxn ang="T13">
                        <a:pos x="T6" y="T7"/>
                      </a:cxn>
                      <a:cxn ang="T14">
                        <a:pos x="T8" y="T9"/>
                      </a:cxn>
                    </a:cxnLst>
                    <a:rect l="T15" t="T16" r="T17" b="T18"/>
                    <a:pathLst>
                      <a:path w="19" h="11">
                        <a:moveTo>
                          <a:pt x="7" y="0"/>
                        </a:moveTo>
                        <a:lnTo>
                          <a:pt x="0" y="6"/>
                        </a:lnTo>
                        <a:lnTo>
                          <a:pt x="12" y="11"/>
                        </a:lnTo>
                        <a:lnTo>
                          <a:pt x="19" y="3"/>
                        </a:lnTo>
                        <a:lnTo>
                          <a:pt x="7" y="0"/>
                        </a:lnTo>
                        <a:close/>
                      </a:path>
                    </a:pathLst>
                  </a:custGeom>
                  <a:solidFill>
                    <a:srgbClr val="808000"/>
                  </a:solidFill>
                  <a:ln w="1588">
                    <a:solidFill>
                      <a:srgbClr val="000000"/>
                    </a:solidFill>
                    <a:round/>
                    <a:headEnd/>
                    <a:tailEnd/>
                  </a:ln>
                </p:spPr>
                <p:txBody>
                  <a:bodyPr/>
                  <a:lstStyle/>
                  <a:p>
                    <a:endParaRPr lang="es-AR" sz="1662"/>
                  </a:p>
                </p:txBody>
              </p:sp>
              <p:sp>
                <p:nvSpPr>
                  <p:cNvPr id="37186" name="Forma libre 691">
                    <a:extLst>
                      <a:ext uri="{FF2B5EF4-FFF2-40B4-BE49-F238E27FC236}">
                        <a16:creationId xmlns:a16="http://schemas.microsoft.com/office/drawing/2014/main" id="{D0D5B0FE-4606-4D0A-9F80-3BF77E04856D}"/>
                      </a:ext>
                    </a:extLst>
                  </p:cNvPr>
                  <p:cNvSpPr>
                    <a:spLocks/>
                  </p:cNvSpPr>
                  <p:nvPr/>
                </p:nvSpPr>
                <p:spPr bwMode="auto">
                  <a:xfrm>
                    <a:off x="1122" y="1251"/>
                    <a:ext cx="10" cy="6"/>
                  </a:xfrm>
                  <a:custGeom>
                    <a:avLst/>
                    <a:gdLst>
                      <a:gd name="T0" fmla="*/ 1 w 20"/>
                      <a:gd name="T1" fmla="*/ 0 h 12"/>
                      <a:gd name="T2" fmla="*/ 0 w 20"/>
                      <a:gd name="T3" fmla="*/ 1 h 12"/>
                      <a:gd name="T4" fmla="*/ 1 w 20"/>
                      <a:gd name="T5" fmla="*/ 1 h 12"/>
                      <a:gd name="T6" fmla="*/ 1 w 20"/>
                      <a:gd name="T7" fmla="*/ 1 h 12"/>
                      <a:gd name="T8" fmla="*/ 1 w 20"/>
                      <a:gd name="T9" fmla="*/ 0 h 12"/>
                      <a:gd name="T10" fmla="*/ 0 60000 65536"/>
                      <a:gd name="T11" fmla="*/ 0 60000 65536"/>
                      <a:gd name="T12" fmla="*/ 0 60000 65536"/>
                      <a:gd name="T13" fmla="*/ 0 60000 65536"/>
                      <a:gd name="T14" fmla="*/ 0 60000 65536"/>
                      <a:gd name="T15" fmla="*/ 0 w 20"/>
                      <a:gd name="T16" fmla="*/ 0 h 12"/>
                      <a:gd name="T17" fmla="*/ 20 w 20"/>
                      <a:gd name="T18" fmla="*/ 12 h 12"/>
                    </a:gdLst>
                    <a:ahLst/>
                    <a:cxnLst>
                      <a:cxn ang="T10">
                        <a:pos x="T0" y="T1"/>
                      </a:cxn>
                      <a:cxn ang="T11">
                        <a:pos x="T2" y="T3"/>
                      </a:cxn>
                      <a:cxn ang="T12">
                        <a:pos x="T4" y="T5"/>
                      </a:cxn>
                      <a:cxn ang="T13">
                        <a:pos x="T6" y="T7"/>
                      </a:cxn>
                      <a:cxn ang="T14">
                        <a:pos x="T8" y="T9"/>
                      </a:cxn>
                    </a:cxnLst>
                    <a:rect l="T15" t="T16" r="T17" b="T18"/>
                    <a:pathLst>
                      <a:path w="20" h="12">
                        <a:moveTo>
                          <a:pt x="7" y="0"/>
                        </a:moveTo>
                        <a:lnTo>
                          <a:pt x="0" y="7"/>
                        </a:lnTo>
                        <a:lnTo>
                          <a:pt x="13" y="12"/>
                        </a:lnTo>
                        <a:lnTo>
                          <a:pt x="20" y="4"/>
                        </a:lnTo>
                        <a:lnTo>
                          <a:pt x="7" y="0"/>
                        </a:lnTo>
                        <a:close/>
                      </a:path>
                    </a:pathLst>
                  </a:custGeom>
                  <a:solidFill>
                    <a:srgbClr val="808000"/>
                  </a:solidFill>
                  <a:ln w="1588">
                    <a:solidFill>
                      <a:srgbClr val="000000"/>
                    </a:solidFill>
                    <a:round/>
                    <a:headEnd/>
                    <a:tailEnd/>
                  </a:ln>
                </p:spPr>
                <p:txBody>
                  <a:bodyPr/>
                  <a:lstStyle/>
                  <a:p>
                    <a:endParaRPr lang="es-AR" sz="1662"/>
                  </a:p>
                </p:txBody>
              </p:sp>
              <p:sp>
                <p:nvSpPr>
                  <p:cNvPr id="37187" name="Forma libre 692">
                    <a:extLst>
                      <a:ext uri="{FF2B5EF4-FFF2-40B4-BE49-F238E27FC236}">
                        <a16:creationId xmlns:a16="http://schemas.microsoft.com/office/drawing/2014/main" id="{F70532E9-3CBD-4C65-9DBD-28711ED18DA2}"/>
                      </a:ext>
                    </a:extLst>
                  </p:cNvPr>
                  <p:cNvSpPr>
                    <a:spLocks/>
                  </p:cNvSpPr>
                  <p:nvPr/>
                </p:nvSpPr>
                <p:spPr bwMode="auto">
                  <a:xfrm>
                    <a:off x="1131" y="1254"/>
                    <a:ext cx="10" cy="6"/>
                  </a:xfrm>
                  <a:custGeom>
                    <a:avLst/>
                    <a:gdLst>
                      <a:gd name="T0" fmla="*/ 1 w 19"/>
                      <a:gd name="T1" fmla="*/ 0 h 10"/>
                      <a:gd name="T2" fmla="*/ 0 w 19"/>
                      <a:gd name="T3" fmla="*/ 1 h 10"/>
                      <a:gd name="T4" fmla="*/ 1 w 19"/>
                      <a:gd name="T5" fmla="*/ 1 h 10"/>
                      <a:gd name="T6" fmla="*/ 1 w 19"/>
                      <a:gd name="T7" fmla="*/ 1 h 10"/>
                      <a:gd name="T8" fmla="*/ 1 w 19"/>
                      <a:gd name="T9" fmla="*/ 0 h 10"/>
                      <a:gd name="T10" fmla="*/ 0 60000 65536"/>
                      <a:gd name="T11" fmla="*/ 0 60000 65536"/>
                      <a:gd name="T12" fmla="*/ 0 60000 65536"/>
                      <a:gd name="T13" fmla="*/ 0 60000 65536"/>
                      <a:gd name="T14" fmla="*/ 0 60000 65536"/>
                      <a:gd name="T15" fmla="*/ 0 w 19"/>
                      <a:gd name="T16" fmla="*/ 0 h 10"/>
                      <a:gd name="T17" fmla="*/ 19 w 19"/>
                      <a:gd name="T18" fmla="*/ 10 h 10"/>
                    </a:gdLst>
                    <a:ahLst/>
                    <a:cxnLst>
                      <a:cxn ang="T10">
                        <a:pos x="T0" y="T1"/>
                      </a:cxn>
                      <a:cxn ang="T11">
                        <a:pos x="T2" y="T3"/>
                      </a:cxn>
                      <a:cxn ang="T12">
                        <a:pos x="T4" y="T5"/>
                      </a:cxn>
                      <a:cxn ang="T13">
                        <a:pos x="T6" y="T7"/>
                      </a:cxn>
                      <a:cxn ang="T14">
                        <a:pos x="T8" y="T9"/>
                      </a:cxn>
                    </a:cxnLst>
                    <a:rect l="T15" t="T16" r="T17" b="T18"/>
                    <a:pathLst>
                      <a:path w="19" h="10">
                        <a:moveTo>
                          <a:pt x="6" y="0"/>
                        </a:moveTo>
                        <a:lnTo>
                          <a:pt x="0" y="7"/>
                        </a:lnTo>
                        <a:lnTo>
                          <a:pt x="10" y="10"/>
                        </a:lnTo>
                        <a:lnTo>
                          <a:pt x="19" y="4"/>
                        </a:lnTo>
                        <a:lnTo>
                          <a:pt x="6" y="0"/>
                        </a:lnTo>
                        <a:close/>
                      </a:path>
                    </a:pathLst>
                  </a:custGeom>
                  <a:solidFill>
                    <a:srgbClr val="808000"/>
                  </a:solidFill>
                  <a:ln w="1588">
                    <a:solidFill>
                      <a:srgbClr val="000000"/>
                    </a:solidFill>
                    <a:round/>
                    <a:headEnd/>
                    <a:tailEnd/>
                  </a:ln>
                </p:spPr>
                <p:txBody>
                  <a:bodyPr/>
                  <a:lstStyle/>
                  <a:p>
                    <a:endParaRPr lang="es-AR" sz="1662"/>
                  </a:p>
                </p:txBody>
              </p:sp>
              <p:sp>
                <p:nvSpPr>
                  <p:cNvPr id="37188" name="Forma libre 693">
                    <a:extLst>
                      <a:ext uri="{FF2B5EF4-FFF2-40B4-BE49-F238E27FC236}">
                        <a16:creationId xmlns:a16="http://schemas.microsoft.com/office/drawing/2014/main" id="{CFCE1D43-8BB9-446D-BE20-4B79E71CB7DB}"/>
                      </a:ext>
                    </a:extLst>
                  </p:cNvPr>
                  <p:cNvSpPr>
                    <a:spLocks/>
                  </p:cNvSpPr>
                  <p:nvPr/>
                </p:nvSpPr>
                <p:spPr bwMode="auto">
                  <a:xfrm>
                    <a:off x="1139" y="1257"/>
                    <a:ext cx="10" cy="5"/>
                  </a:xfrm>
                  <a:custGeom>
                    <a:avLst/>
                    <a:gdLst>
                      <a:gd name="T0" fmla="*/ 1 w 19"/>
                      <a:gd name="T1" fmla="*/ 0 h 11"/>
                      <a:gd name="T2" fmla="*/ 0 w 19"/>
                      <a:gd name="T3" fmla="*/ 0 h 11"/>
                      <a:gd name="T4" fmla="*/ 1 w 19"/>
                      <a:gd name="T5" fmla="*/ 0 h 11"/>
                      <a:gd name="T6" fmla="*/ 1 w 19"/>
                      <a:gd name="T7" fmla="*/ 0 h 11"/>
                      <a:gd name="T8" fmla="*/ 1 w 19"/>
                      <a:gd name="T9" fmla="*/ 0 h 11"/>
                      <a:gd name="T10" fmla="*/ 0 60000 65536"/>
                      <a:gd name="T11" fmla="*/ 0 60000 65536"/>
                      <a:gd name="T12" fmla="*/ 0 60000 65536"/>
                      <a:gd name="T13" fmla="*/ 0 60000 65536"/>
                      <a:gd name="T14" fmla="*/ 0 60000 65536"/>
                      <a:gd name="T15" fmla="*/ 0 w 19"/>
                      <a:gd name="T16" fmla="*/ 0 h 11"/>
                      <a:gd name="T17" fmla="*/ 19 w 19"/>
                      <a:gd name="T18" fmla="*/ 11 h 11"/>
                    </a:gdLst>
                    <a:ahLst/>
                    <a:cxnLst>
                      <a:cxn ang="T10">
                        <a:pos x="T0" y="T1"/>
                      </a:cxn>
                      <a:cxn ang="T11">
                        <a:pos x="T2" y="T3"/>
                      </a:cxn>
                      <a:cxn ang="T12">
                        <a:pos x="T4" y="T5"/>
                      </a:cxn>
                      <a:cxn ang="T13">
                        <a:pos x="T6" y="T7"/>
                      </a:cxn>
                      <a:cxn ang="T14">
                        <a:pos x="T8" y="T9"/>
                      </a:cxn>
                    </a:cxnLst>
                    <a:rect l="T15" t="T16" r="T17" b="T18"/>
                    <a:pathLst>
                      <a:path w="19" h="11">
                        <a:moveTo>
                          <a:pt x="7" y="0"/>
                        </a:moveTo>
                        <a:lnTo>
                          <a:pt x="0" y="8"/>
                        </a:lnTo>
                        <a:lnTo>
                          <a:pt x="12" y="11"/>
                        </a:lnTo>
                        <a:lnTo>
                          <a:pt x="19" y="5"/>
                        </a:lnTo>
                        <a:lnTo>
                          <a:pt x="7" y="0"/>
                        </a:lnTo>
                        <a:close/>
                      </a:path>
                    </a:pathLst>
                  </a:custGeom>
                  <a:solidFill>
                    <a:srgbClr val="808000"/>
                  </a:solidFill>
                  <a:ln w="1588">
                    <a:solidFill>
                      <a:srgbClr val="000000"/>
                    </a:solidFill>
                    <a:round/>
                    <a:headEnd/>
                    <a:tailEnd/>
                  </a:ln>
                </p:spPr>
                <p:txBody>
                  <a:bodyPr/>
                  <a:lstStyle/>
                  <a:p>
                    <a:endParaRPr lang="es-AR" sz="1662"/>
                  </a:p>
                </p:txBody>
              </p:sp>
              <p:sp>
                <p:nvSpPr>
                  <p:cNvPr id="37189" name="Forma libre 694">
                    <a:extLst>
                      <a:ext uri="{FF2B5EF4-FFF2-40B4-BE49-F238E27FC236}">
                        <a16:creationId xmlns:a16="http://schemas.microsoft.com/office/drawing/2014/main" id="{C54079FE-1C73-4C00-84B3-0D0572EEF985}"/>
                      </a:ext>
                    </a:extLst>
                  </p:cNvPr>
                  <p:cNvSpPr>
                    <a:spLocks/>
                  </p:cNvSpPr>
                  <p:nvPr/>
                </p:nvSpPr>
                <p:spPr bwMode="auto">
                  <a:xfrm>
                    <a:off x="1148" y="1260"/>
                    <a:ext cx="10" cy="5"/>
                  </a:xfrm>
                  <a:custGeom>
                    <a:avLst/>
                    <a:gdLst>
                      <a:gd name="T0" fmla="*/ 1 w 19"/>
                      <a:gd name="T1" fmla="*/ 0 h 11"/>
                      <a:gd name="T2" fmla="*/ 0 w 19"/>
                      <a:gd name="T3" fmla="*/ 0 h 11"/>
                      <a:gd name="T4" fmla="*/ 1 w 19"/>
                      <a:gd name="T5" fmla="*/ 0 h 11"/>
                      <a:gd name="T6" fmla="*/ 1 w 19"/>
                      <a:gd name="T7" fmla="*/ 0 h 11"/>
                      <a:gd name="T8" fmla="*/ 1 w 19"/>
                      <a:gd name="T9" fmla="*/ 0 h 11"/>
                      <a:gd name="T10" fmla="*/ 0 60000 65536"/>
                      <a:gd name="T11" fmla="*/ 0 60000 65536"/>
                      <a:gd name="T12" fmla="*/ 0 60000 65536"/>
                      <a:gd name="T13" fmla="*/ 0 60000 65536"/>
                      <a:gd name="T14" fmla="*/ 0 60000 65536"/>
                      <a:gd name="T15" fmla="*/ 0 w 19"/>
                      <a:gd name="T16" fmla="*/ 0 h 11"/>
                      <a:gd name="T17" fmla="*/ 19 w 19"/>
                      <a:gd name="T18" fmla="*/ 11 h 11"/>
                    </a:gdLst>
                    <a:ahLst/>
                    <a:cxnLst>
                      <a:cxn ang="T10">
                        <a:pos x="T0" y="T1"/>
                      </a:cxn>
                      <a:cxn ang="T11">
                        <a:pos x="T2" y="T3"/>
                      </a:cxn>
                      <a:cxn ang="T12">
                        <a:pos x="T4" y="T5"/>
                      </a:cxn>
                      <a:cxn ang="T13">
                        <a:pos x="T6" y="T7"/>
                      </a:cxn>
                      <a:cxn ang="T14">
                        <a:pos x="T8" y="T9"/>
                      </a:cxn>
                    </a:cxnLst>
                    <a:rect l="T15" t="T16" r="T17" b="T18"/>
                    <a:pathLst>
                      <a:path w="19" h="11">
                        <a:moveTo>
                          <a:pt x="7" y="0"/>
                        </a:moveTo>
                        <a:lnTo>
                          <a:pt x="0" y="8"/>
                        </a:lnTo>
                        <a:lnTo>
                          <a:pt x="12" y="11"/>
                        </a:lnTo>
                        <a:lnTo>
                          <a:pt x="19" y="3"/>
                        </a:lnTo>
                        <a:lnTo>
                          <a:pt x="7" y="0"/>
                        </a:lnTo>
                        <a:close/>
                      </a:path>
                    </a:pathLst>
                  </a:custGeom>
                  <a:solidFill>
                    <a:srgbClr val="808000"/>
                  </a:solidFill>
                  <a:ln w="1588">
                    <a:solidFill>
                      <a:srgbClr val="000000"/>
                    </a:solidFill>
                    <a:round/>
                    <a:headEnd/>
                    <a:tailEnd/>
                  </a:ln>
                </p:spPr>
                <p:txBody>
                  <a:bodyPr/>
                  <a:lstStyle/>
                  <a:p>
                    <a:endParaRPr lang="es-AR" sz="1662"/>
                  </a:p>
                </p:txBody>
              </p:sp>
              <p:sp>
                <p:nvSpPr>
                  <p:cNvPr id="37190" name="Forma libre 695">
                    <a:extLst>
                      <a:ext uri="{FF2B5EF4-FFF2-40B4-BE49-F238E27FC236}">
                        <a16:creationId xmlns:a16="http://schemas.microsoft.com/office/drawing/2014/main" id="{482D858A-4E3B-4B9E-8642-08AD8CB8012F}"/>
                      </a:ext>
                    </a:extLst>
                  </p:cNvPr>
                  <p:cNvSpPr>
                    <a:spLocks/>
                  </p:cNvSpPr>
                  <p:nvPr/>
                </p:nvSpPr>
                <p:spPr bwMode="auto">
                  <a:xfrm>
                    <a:off x="1157" y="1262"/>
                    <a:ext cx="10" cy="6"/>
                  </a:xfrm>
                  <a:custGeom>
                    <a:avLst/>
                    <a:gdLst>
                      <a:gd name="T0" fmla="*/ 1 w 20"/>
                      <a:gd name="T1" fmla="*/ 0 h 11"/>
                      <a:gd name="T2" fmla="*/ 0 w 20"/>
                      <a:gd name="T3" fmla="*/ 1 h 11"/>
                      <a:gd name="T4" fmla="*/ 1 w 20"/>
                      <a:gd name="T5" fmla="*/ 1 h 11"/>
                      <a:gd name="T6" fmla="*/ 1 w 20"/>
                      <a:gd name="T7" fmla="*/ 1 h 11"/>
                      <a:gd name="T8" fmla="*/ 1 w 20"/>
                      <a:gd name="T9" fmla="*/ 0 h 11"/>
                      <a:gd name="T10" fmla="*/ 0 60000 65536"/>
                      <a:gd name="T11" fmla="*/ 0 60000 65536"/>
                      <a:gd name="T12" fmla="*/ 0 60000 65536"/>
                      <a:gd name="T13" fmla="*/ 0 60000 65536"/>
                      <a:gd name="T14" fmla="*/ 0 60000 65536"/>
                      <a:gd name="T15" fmla="*/ 0 w 20"/>
                      <a:gd name="T16" fmla="*/ 0 h 11"/>
                      <a:gd name="T17" fmla="*/ 20 w 20"/>
                      <a:gd name="T18" fmla="*/ 11 h 11"/>
                    </a:gdLst>
                    <a:ahLst/>
                    <a:cxnLst>
                      <a:cxn ang="T10">
                        <a:pos x="T0" y="T1"/>
                      </a:cxn>
                      <a:cxn ang="T11">
                        <a:pos x="T2" y="T3"/>
                      </a:cxn>
                      <a:cxn ang="T12">
                        <a:pos x="T4" y="T5"/>
                      </a:cxn>
                      <a:cxn ang="T13">
                        <a:pos x="T6" y="T7"/>
                      </a:cxn>
                      <a:cxn ang="T14">
                        <a:pos x="T8" y="T9"/>
                      </a:cxn>
                    </a:cxnLst>
                    <a:rect l="T15" t="T16" r="T17" b="T18"/>
                    <a:pathLst>
                      <a:path w="20" h="11">
                        <a:moveTo>
                          <a:pt x="8" y="0"/>
                        </a:moveTo>
                        <a:lnTo>
                          <a:pt x="0" y="7"/>
                        </a:lnTo>
                        <a:lnTo>
                          <a:pt x="12" y="11"/>
                        </a:lnTo>
                        <a:lnTo>
                          <a:pt x="20" y="4"/>
                        </a:lnTo>
                        <a:lnTo>
                          <a:pt x="8" y="0"/>
                        </a:lnTo>
                        <a:close/>
                      </a:path>
                    </a:pathLst>
                  </a:custGeom>
                  <a:solidFill>
                    <a:srgbClr val="808000"/>
                  </a:solidFill>
                  <a:ln w="1588">
                    <a:solidFill>
                      <a:srgbClr val="000000"/>
                    </a:solidFill>
                    <a:round/>
                    <a:headEnd/>
                    <a:tailEnd/>
                  </a:ln>
                </p:spPr>
                <p:txBody>
                  <a:bodyPr/>
                  <a:lstStyle/>
                  <a:p>
                    <a:endParaRPr lang="es-AR" sz="1662"/>
                  </a:p>
                </p:txBody>
              </p:sp>
              <p:sp>
                <p:nvSpPr>
                  <p:cNvPr id="37191" name="Forma libre 696">
                    <a:extLst>
                      <a:ext uri="{FF2B5EF4-FFF2-40B4-BE49-F238E27FC236}">
                        <a16:creationId xmlns:a16="http://schemas.microsoft.com/office/drawing/2014/main" id="{B9A949A1-2E0D-4636-9604-3F425D2EA409}"/>
                      </a:ext>
                    </a:extLst>
                  </p:cNvPr>
                  <p:cNvSpPr>
                    <a:spLocks/>
                  </p:cNvSpPr>
                  <p:nvPr/>
                </p:nvSpPr>
                <p:spPr bwMode="auto">
                  <a:xfrm>
                    <a:off x="1166" y="1265"/>
                    <a:ext cx="10" cy="5"/>
                  </a:xfrm>
                  <a:custGeom>
                    <a:avLst/>
                    <a:gdLst>
                      <a:gd name="T0" fmla="*/ 0 w 21"/>
                      <a:gd name="T1" fmla="*/ 0 h 10"/>
                      <a:gd name="T2" fmla="*/ 0 w 21"/>
                      <a:gd name="T3" fmla="*/ 1 h 10"/>
                      <a:gd name="T4" fmla="*/ 0 w 21"/>
                      <a:gd name="T5" fmla="*/ 1 h 10"/>
                      <a:gd name="T6" fmla="*/ 0 w 21"/>
                      <a:gd name="T7" fmla="*/ 1 h 10"/>
                      <a:gd name="T8" fmla="*/ 0 w 21"/>
                      <a:gd name="T9" fmla="*/ 0 h 10"/>
                      <a:gd name="T10" fmla="*/ 0 60000 65536"/>
                      <a:gd name="T11" fmla="*/ 0 60000 65536"/>
                      <a:gd name="T12" fmla="*/ 0 60000 65536"/>
                      <a:gd name="T13" fmla="*/ 0 60000 65536"/>
                      <a:gd name="T14" fmla="*/ 0 60000 65536"/>
                      <a:gd name="T15" fmla="*/ 0 w 21"/>
                      <a:gd name="T16" fmla="*/ 0 h 10"/>
                      <a:gd name="T17" fmla="*/ 21 w 21"/>
                      <a:gd name="T18" fmla="*/ 10 h 10"/>
                    </a:gdLst>
                    <a:ahLst/>
                    <a:cxnLst>
                      <a:cxn ang="T10">
                        <a:pos x="T0" y="T1"/>
                      </a:cxn>
                      <a:cxn ang="T11">
                        <a:pos x="T2" y="T3"/>
                      </a:cxn>
                      <a:cxn ang="T12">
                        <a:pos x="T4" y="T5"/>
                      </a:cxn>
                      <a:cxn ang="T13">
                        <a:pos x="T6" y="T7"/>
                      </a:cxn>
                      <a:cxn ang="T14">
                        <a:pos x="T8" y="T9"/>
                      </a:cxn>
                    </a:cxnLst>
                    <a:rect l="T15" t="T16" r="T17" b="T18"/>
                    <a:pathLst>
                      <a:path w="21" h="10">
                        <a:moveTo>
                          <a:pt x="8" y="0"/>
                        </a:moveTo>
                        <a:lnTo>
                          <a:pt x="0" y="7"/>
                        </a:lnTo>
                        <a:lnTo>
                          <a:pt x="12" y="10"/>
                        </a:lnTo>
                        <a:lnTo>
                          <a:pt x="21" y="2"/>
                        </a:lnTo>
                        <a:lnTo>
                          <a:pt x="8" y="0"/>
                        </a:lnTo>
                        <a:close/>
                      </a:path>
                    </a:pathLst>
                  </a:custGeom>
                  <a:solidFill>
                    <a:srgbClr val="808000"/>
                  </a:solidFill>
                  <a:ln w="1588">
                    <a:solidFill>
                      <a:srgbClr val="000000"/>
                    </a:solidFill>
                    <a:round/>
                    <a:headEnd/>
                    <a:tailEnd/>
                  </a:ln>
                </p:spPr>
                <p:txBody>
                  <a:bodyPr/>
                  <a:lstStyle/>
                  <a:p>
                    <a:endParaRPr lang="es-AR" sz="1662"/>
                  </a:p>
                </p:txBody>
              </p:sp>
              <p:sp>
                <p:nvSpPr>
                  <p:cNvPr id="37192" name="Forma libre 697">
                    <a:extLst>
                      <a:ext uri="{FF2B5EF4-FFF2-40B4-BE49-F238E27FC236}">
                        <a16:creationId xmlns:a16="http://schemas.microsoft.com/office/drawing/2014/main" id="{9E8D57D9-3A32-4F29-A5AF-D0B41834E2B6}"/>
                      </a:ext>
                    </a:extLst>
                  </p:cNvPr>
                  <p:cNvSpPr>
                    <a:spLocks/>
                  </p:cNvSpPr>
                  <p:nvPr/>
                </p:nvSpPr>
                <p:spPr bwMode="auto">
                  <a:xfrm>
                    <a:off x="1174" y="1268"/>
                    <a:ext cx="11" cy="5"/>
                  </a:xfrm>
                  <a:custGeom>
                    <a:avLst/>
                    <a:gdLst>
                      <a:gd name="T0" fmla="*/ 1 w 21"/>
                      <a:gd name="T1" fmla="*/ 0 h 11"/>
                      <a:gd name="T2" fmla="*/ 0 w 21"/>
                      <a:gd name="T3" fmla="*/ 0 h 11"/>
                      <a:gd name="T4" fmla="*/ 1 w 21"/>
                      <a:gd name="T5" fmla="*/ 0 h 11"/>
                      <a:gd name="T6" fmla="*/ 1 w 21"/>
                      <a:gd name="T7" fmla="*/ 0 h 11"/>
                      <a:gd name="T8" fmla="*/ 1 w 21"/>
                      <a:gd name="T9" fmla="*/ 0 h 11"/>
                      <a:gd name="T10" fmla="*/ 0 60000 65536"/>
                      <a:gd name="T11" fmla="*/ 0 60000 65536"/>
                      <a:gd name="T12" fmla="*/ 0 60000 65536"/>
                      <a:gd name="T13" fmla="*/ 0 60000 65536"/>
                      <a:gd name="T14" fmla="*/ 0 60000 65536"/>
                      <a:gd name="T15" fmla="*/ 0 w 21"/>
                      <a:gd name="T16" fmla="*/ 0 h 11"/>
                      <a:gd name="T17" fmla="*/ 21 w 21"/>
                      <a:gd name="T18" fmla="*/ 11 h 11"/>
                    </a:gdLst>
                    <a:ahLst/>
                    <a:cxnLst>
                      <a:cxn ang="T10">
                        <a:pos x="T0" y="T1"/>
                      </a:cxn>
                      <a:cxn ang="T11">
                        <a:pos x="T2" y="T3"/>
                      </a:cxn>
                      <a:cxn ang="T12">
                        <a:pos x="T4" y="T5"/>
                      </a:cxn>
                      <a:cxn ang="T13">
                        <a:pos x="T6" y="T7"/>
                      </a:cxn>
                      <a:cxn ang="T14">
                        <a:pos x="T8" y="T9"/>
                      </a:cxn>
                    </a:cxnLst>
                    <a:rect l="T15" t="T16" r="T17" b="T18"/>
                    <a:pathLst>
                      <a:path w="21" h="11">
                        <a:moveTo>
                          <a:pt x="8" y="0"/>
                        </a:moveTo>
                        <a:lnTo>
                          <a:pt x="0" y="6"/>
                        </a:lnTo>
                        <a:lnTo>
                          <a:pt x="14" y="11"/>
                        </a:lnTo>
                        <a:lnTo>
                          <a:pt x="21" y="3"/>
                        </a:lnTo>
                        <a:lnTo>
                          <a:pt x="8" y="0"/>
                        </a:lnTo>
                        <a:close/>
                      </a:path>
                    </a:pathLst>
                  </a:custGeom>
                  <a:solidFill>
                    <a:srgbClr val="808000"/>
                  </a:solidFill>
                  <a:ln w="1588">
                    <a:solidFill>
                      <a:srgbClr val="000000"/>
                    </a:solidFill>
                    <a:round/>
                    <a:headEnd/>
                    <a:tailEnd/>
                  </a:ln>
                </p:spPr>
                <p:txBody>
                  <a:bodyPr/>
                  <a:lstStyle/>
                  <a:p>
                    <a:endParaRPr lang="es-AR" sz="1662"/>
                  </a:p>
                </p:txBody>
              </p:sp>
              <p:sp>
                <p:nvSpPr>
                  <p:cNvPr id="37193" name="Forma libre 698">
                    <a:extLst>
                      <a:ext uri="{FF2B5EF4-FFF2-40B4-BE49-F238E27FC236}">
                        <a16:creationId xmlns:a16="http://schemas.microsoft.com/office/drawing/2014/main" id="{8D3C0B0C-4EEA-4DD6-9740-E4BA1878C9BE}"/>
                      </a:ext>
                    </a:extLst>
                  </p:cNvPr>
                  <p:cNvSpPr>
                    <a:spLocks/>
                  </p:cNvSpPr>
                  <p:nvPr/>
                </p:nvSpPr>
                <p:spPr bwMode="auto">
                  <a:xfrm>
                    <a:off x="1185" y="1271"/>
                    <a:ext cx="17" cy="7"/>
                  </a:xfrm>
                  <a:custGeom>
                    <a:avLst/>
                    <a:gdLst>
                      <a:gd name="T0" fmla="*/ 1 w 34"/>
                      <a:gd name="T1" fmla="*/ 0 h 15"/>
                      <a:gd name="T2" fmla="*/ 0 w 34"/>
                      <a:gd name="T3" fmla="*/ 0 h 15"/>
                      <a:gd name="T4" fmla="*/ 1 w 34"/>
                      <a:gd name="T5" fmla="*/ 0 h 15"/>
                      <a:gd name="T6" fmla="*/ 1 w 34"/>
                      <a:gd name="T7" fmla="*/ 0 h 15"/>
                      <a:gd name="T8" fmla="*/ 1 w 34"/>
                      <a:gd name="T9" fmla="*/ 0 h 15"/>
                      <a:gd name="T10" fmla="*/ 0 60000 65536"/>
                      <a:gd name="T11" fmla="*/ 0 60000 65536"/>
                      <a:gd name="T12" fmla="*/ 0 60000 65536"/>
                      <a:gd name="T13" fmla="*/ 0 60000 65536"/>
                      <a:gd name="T14" fmla="*/ 0 60000 65536"/>
                      <a:gd name="T15" fmla="*/ 0 w 34"/>
                      <a:gd name="T16" fmla="*/ 0 h 15"/>
                      <a:gd name="T17" fmla="*/ 34 w 34"/>
                      <a:gd name="T18" fmla="*/ 15 h 15"/>
                    </a:gdLst>
                    <a:ahLst/>
                    <a:cxnLst>
                      <a:cxn ang="T10">
                        <a:pos x="T0" y="T1"/>
                      </a:cxn>
                      <a:cxn ang="T11">
                        <a:pos x="T2" y="T3"/>
                      </a:cxn>
                      <a:cxn ang="T12">
                        <a:pos x="T4" y="T5"/>
                      </a:cxn>
                      <a:cxn ang="T13">
                        <a:pos x="T6" y="T7"/>
                      </a:cxn>
                      <a:cxn ang="T14">
                        <a:pos x="T8" y="T9"/>
                      </a:cxn>
                    </a:cxnLst>
                    <a:rect l="T15" t="T16" r="T17" b="T18"/>
                    <a:pathLst>
                      <a:path w="34" h="15">
                        <a:moveTo>
                          <a:pt x="8" y="0"/>
                        </a:moveTo>
                        <a:lnTo>
                          <a:pt x="0" y="6"/>
                        </a:lnTo>
                        <a:lnTo>
                          <a:pt x="27" y="15"/>
                        </a:lnTo>
                        <a:lnTo>
                          <a:pt x="34" y="8"/>
                        </a:lnTo>
                        <a:lnTo>
                          <a:pt x="8" y="0"/>
                        </a:lnTo>
                        <a:close/>
                      </a:path>
                    </a:pathLst>
                  </a:custGeom>
                  <a:solidFill>
                    <a:srgbClr val="808000"/>
                  </a:solidFill>
                  <a:ln w="1588">
                    <a:solidFill>
                      <a:srgbClr val="000000"/>
                    </a:solidFill>
                    <a:round/>
                    <a:headEnd/>
                    <a:tailEnd/>
                  </a:ln>
                </p:spPr>
                <p:txBody>
                  <a:bodyPr/>
                  <a:lstStyle/>
                  <a:p>
                    <a:endParaRPr lang="es-AR" sz="1662"/>
                  </a:p>
                </p:txBody>
              </p:sp>
            </p:grpSp>
            <p:grpSp>
              <p:nvGrpSpPr>
                <p:cNvPr id="37109" name="Grupo 699">
                  <a:extLst>
                    <a:ext uri="{FF2B5EF4-FFF2-40B4-BE49-F238E27FC236}">
                      <a16:creationId xmlns:a16="http://schemas.microsoft.com/office/drawing/2014/main" id="{D7A0F8DA-F211-4E6B-8C0A-7251A41EA447}"/>
                    </a:ext>
                  </a:extLst>
                </p:cNvPr>
                <p:cNvGrpSpPr>
                  <a:grpSpLocks/>
                </p:cNvGrpSpPr>
                <p:nvPr/>
              </p:nvGrpSpPr>
              <p:grpSpPr bwMode="auto">
                <a:xfrm>
                  <a:off x="1061" y="1240"/>
                  <a:ext cx="129" cy="48"/>
                  <a:chOff x="1061" y="1240"/>
                  <a:chExt cx="129" cy="48"/>
                </a:xfrm>
              </p:grpSpPr>
              <p:sp>
                <p:nvSpPr>
                  <p:cNvPr id="37171" name="Forma libre 700">
                    <a:extLst>
                      <a:ext uri="{FF2B5EF4-FFF2-40B4-BE49-F238E27FC236}">
                        <a16:creationId xmlns:a16="http://schemas.microsoft.com/office/drawing/2014/main" id="{FB9A46EF-E91F-4885-B218-AD20A5D22CE2}"/>
                      </a:ext>
                    </a:extLst>
                  </p:cNvPr>
                  <p:cNvSpPr>
                    <a:spLocks/>
                  </p:cNvSpPr>
                  <p:nvPr/>
                </p:nvSpPr>
                <p:spPr bwMode="auto">
                  <a:xfrm>
                    <a:off x="1061" y="1240"/>
                    <a:ext cx="14" cy="5"/>
                  </a:xfrm>
                  <a:custGeom>
                    <a:avLst/>
                    <a:gdLst>
                      <a:gd name="T0" fmla="*/ 1 w 28"/>
                      <a:gd name="T1" fmla="*/ 0 h 10"/>
                      <a:gd name="T2" fmla="*/ 0 w 28"/>
                      <a:gd name="T3" fmla="*/ 1 h 10"/>
                      <a:gd name="T4" fmla="*/ 1 w 28"/>
                      <a:gd name="T5" fmla="*/ 1 h 10"/>
                      <a:gd name="T6" fmla="*/ 1 w 28"/>
                      <a:gd name="T7" fmla="*/ 1 h 10"/>
                      <a:gd name="T8" fmla="*/ 1 w 28"/>
                      <a:gd name="T9" fmla="*/ 0 h 10"/>
                      <a:gd name="T10" fmla="*/ 0 60000 65536"/>
                      <a:gd name="T11" fmla="*/ 0 60000 65536"/>
                      <a:gd name="T12" fmla="*/ 0 60000 65536"/>
                      <a:gd name="T13" fmla="*/ 0 60000 65536"/>
                      <a:gd name="T14" fmla="*/ 0 60000 65536"/>
                      <a:gd name="T15" fmla="*/ 0 w 28"/>
                      <a:gd name="T16" fmla="*/ 0 h 10"/>
                      <a:gd name="T17" fmla="*/ 28 w 28"/>
                      <a:gd name="T18" fmla="*/ 10 h 10"/>
                    </a:gdLst>
                    <a:ahLst/>
                    <a:cxnLst>
                      <a:cxn ang="T10">
                        <a:pos x="T0" y="T1"/>
                      </a:cxn>
                      <a:cxn ang="T11">
                        <a:pos x="T2" y="T3"/>
                      </a:cxn>
                      <a:cxn ang="T12">
                        <a:pos x="T4" y="T5"/>
                      </a:cxn>
                      <a:cxn ang="T13">
                        <a:pos x="T6" y="T7"/>
                      </a:cxn>
                      <a:cxn ang="T14">
                        <a:pos x="T8" y="T9"/>
                      </a:cxn>
                    </a:cxnLst>
                    <a:rect l="T15" t="T16" r="T17" b="T18"/>
                    <a:pathLst>
                      <a:path w="28" h="10">
                        <a:moveTo>
                          <a:pt x="8" y="0"/>
                        </a:moveTo>
                        <a:lnTo>
                          <a:pt x="0" y="4"/>
                        </a:lnTo>
                        <a:lnTo>
                          <a:pt x="21" y="10"/>
                        </a:lnTo>
                        <a:lnTo>
                          <a:pt x="28" y="7"/>
                        </a:lnTo>
                        <a:lnTo>
                          <a:pt x="8" y="0"/>
                        </a:lnTo>
                        <a:close/>
                      </a:path>
                    </a:pathLst>
                  </a:custGeom>
                  <a:solidFill>
                    <a:srgbClr val="808000"/>
                  </a:solidFill>
                  <a:ln w="1588">
                    <a:solidFill>
                      <a:srgbClr val="000000"/>
                    </a:solidFill>
                    <a:round/>
                    <a:headEnd/>
                    <a:tailEnd/>
                  </a:ln>
                </p:spPr>
                <p:txBody>
                  <a:bodyPr/>
                  <a:lstStyle/>
                  <a:p>
                    <a:endParaRPr lang="es-AR" sz="1662"/>
                  </a:p>
                </p:txBody>
              </p:sp>
              <p:sp>
                <p:nvSpPr>
                  <p:cNvPr id="37172" name="Forma libre 701">
                    <a:extLst>
                      <a:ext uri="{FF2B5EF4-FFF2-40B4-BE49-F238E27FC236}">
                        <a16:creationId xmlns:a16="http://schemas.microsoft.com/office/drawing/2014/main" id="{ADE90D02-0CBE-40E6-8A12-7E849C218101}"/>
                      </a:ext>
                    </a:extLst>
                  </p:cNvPr>
                  <p:cNvSpPr>
                    <a:spLocks/>
                  </p:cNvSpPr>
                  <p:nvPr/>
                </p:nvSpPr>
                <p:spPr bwMode="auto">
                  <a:xfrm>
                    <a:off x="1069" y="1247"/>
                    <a:ext cx="9" cy="4"/>
                  </a:xfrm>
                  <a:custGeom>
                    <a:avLst/>
                    <a:gdLst>
                      <a:gd name="T0" fmla="*/ 0 w 19"/>
                      <a:gd name="T1" fmla="*/ 0 h 9"/>
                      <a:gd name="T2" fmla="*/ 0 w 19"/>
                      <a:gd name="T3" fmla="*/ 0 h 9"/>
                      <a:gd name="T4" fmla="*/ 0 w 19"/>
                      <a:gd name="T5" fmla="*/ 0 h 9"/>
                      <a:gd name="T6" fmla="*/ 0 w 19"/>
                      <a:gd name="T7" fmla="*/ 0 h 9"/>
                      <a:gd name="T8" fmla="*/ 0 w 19"/>
                      <a:gd name="T9" fmla="*/ 0 h 9"/>
                      <a:gd name="T10" fmla="*/ 0 60000 65536"/>
                      <a:gd name="T11" fmla="*/ 0 60000 65536"/>
                      <a:gd name="T12" fmla="*/ 0 60000 65536"/>
                      <a:gd name="T13" fmla="*/ 0 60000 65536"/>
                      <a:gd name="T14" fmla="*/ 0 60000 65536"/>
                      <a:gd name="T15" fmla="*/ 0 w 19"/>
                      <a:gd name="T16" fmla="*/ 0 h 9"/>
                      <a:gd name="T17" fmla="*/ 19 w 19"/>
                      <a:gd name="T18" fmla="*/ 9 h 9"/>
                    </a:gdLst>
                    <a:ahLst/>
                    <a:cxnLst>
                      <a:cxn ang="T10">
                        <a:pos x="T0" y="T1"/>
                      </a:cxn>
                      <a:cxn ang="T11">
                        <a:pos x="T2" y="T3"/>
                      </a:cxn>
                      <a:cxn ang="T12">
                        <a:pos x="T4" y="T5"/>
                      </a:cxn>
                      <a:cxn ang="T13">
                        <a:pos x="T6" y="T7"/>
                      </a:cxn>
                      <a:cxn ang="T14">
                        <a:pos x="T8" y="T9"/>
                      </a:cxn>
                    </a:cxnLst>
                    <a:rect l="T15" t="T16" r="T17" b="T18"/>
                    <a:pathLst>
                      <a:path w="19" h="9">
                        <a:moveTo>
                          <a:pt x="8" y="0"/>
                        </a:moveTo>
                        <a:lnTo>
                          <a:pt x="0" y="4"/>
                        </a:lnTo>
                        <a:lnTo>
                          <a:pt x="13" y="9"/>
                        </a:lnTo>
                        <a:lnTo>
                          <a:pt x="19" y="4"/>
                        </a:lnTo>
                        <a:lnTo>
                          <a:pt x="8" y="0"/>
                        </a:lnTo>
                        <a:close/>
                      </a:path>
                    </a:pathLst>
                  </a:custGeom>
                  <a:solidFill>
                    <a:srgbClr val="808000"/>
                  </a:solidFill>
                  <a:ln w="1588">
                    <a:solidFill>
                      <a:srgbClr val="000000"/>
                    </a:solidFill>
                    <a:round/>
                    <a:headEnd/>
                    <a:tailEnd/>
                  </a:ln>
                </p:spPr>
                <p:txBody>
                  <a:bodyPr/>
                  <a:lstStyle/>
                  <a:p>
                    <a:endParaRPr lang="es-AR" sz="1662"/>
                  </a:p>
                </p:txBody>
              </p:sp>
              <p:sp>
                <p:nvSpPr>
                  <p:cNvPr id="37173" name="Forma libre 702">
                    <a:extLst>
                      <a:ext uri="{FF2B5EF4-FFF2-40B4-BE49-F238E27FC236}">
                        <a16:creationId xmlns:a16="http://schemas.microsoft.com/office/drawing/2014/main" id="{2A29763E-6B04-4047-8DC8-9C58218FC8D1}"/>
                      </a:ext>
                    </a:extLst>
                  </p:cNvPr>
                  <p:cNvSpPr>
                    <a:spLocks/>
                  </p:cNvSpPr>
                  <p:nvPr/>
                </p:nvSpPr>
                <p:spPr bwMode="auto">
                  <a:xfrm>
                    <a:off x="1084" y="1247"/>
                    <a:ext cx="12" cy="5"/>
                  </a:xfrm>
                  <a:custGeom>
                    <a:avLst/>
                    <a:gdLst>
                      <a:gd name="T0" fmla="*/ 1 w 24"/>
                      <a:gd name="T1" fmla="*/ 0 h 10"/>
                      <a:gd name="T2" fmla="*/ 0 w 24"/>
                      <a:gd name="T3" fmla="*/ 1 h 10"/>
                      <a:gd name="T4" fmla="*/ 1 w 24"/>
                      <a:gd name="T5" fmla="*/ 1 h 10"/>
                      <a:gd name="T6" fmla="*/ 1 w 24"/>
                      <a:gd name="T7" fmla="*/ 1 h 10"/>
                      <a:gd name="T8" fmla="*/ 1 w 24"/>
                      <a:gd name="T9" fmla="*/ 0 h 10"/>
                      <a:gd name="T10" fmla="*/ 0 60000 65536"/>
                      <a:gd name="T11" fmla="*/ 0 60000 65536"/>
                      <a:gd name="T12" fmla="*/ 0 60000 65536"/>
                      <a:gd name="T13" fmla="*/ 0 60000 65536"/>
                      <a:gd name="T14" fmla="*/ 0 60000 65536"/>
                      <a:gd name="T15" fmla="*/ 0 w 24"/>
                      <a:gd name="T16" fmla="*/ 0 h 10"/>
                      <a:gd name="T17" fmla="*/ 24 w 24"/>
                      <a:gd name="T18" fmla="*/ 10 h 10"/>
                    </a:gdLst>
                    <a:ahLst/>
                    <a:cxnLst>
                      <a:cxn ang="T10">
                        <a:pos x="T0" y="T1"/>
                      </a:cxn>
                      <a:cxn ang="T11">
                        <a:pos x="T2" y="T3"/>
                      </a:cxn>
                      <a:cxn ang="T12">
                        <a:pos x="T4" y="T5"/>
                      </a:cxn>
                      <a:cxn ang="T13">
                        <a:pos x="T6" y="T7"/>
                      </a:cxn>
                      <a:cxn ang="T14">
                        <a:pos x="T8" y="T9"/>
                      </a:cxn>
                    </a:cxnLst>
                    <a:rect l="T15" t="T16" r="T17" b="T18"/>
                    <a:pathLst>
                      <a:path w="24" h="10">
                        <a:moveTo>
                          <a:pt x="6" y="0"/>
                        </a:moveTo>
                        <a:lnTo>
                          <a:pt x="0" y="4"/>
                        </a:lnTo>
                        <a:lnTo>
                          <a:pt x="18" y="10"/>
                        </a:lnTo>
                        <a:lnTo>
                          <a:pt x="24" y="6"/>
                        </a:lnTo>
                        <a:lnTo>
                          <a:pt x="6" y="0"/>
                        </a:lnTo>
                        <a:close/>
                      </a:path>
                    </a:pathLst>
                  </a:custGeom>
                  <a:solidFill>
                    <a:srgbClr val="808000"/>
                  </a:solidFill>
                  <a:ln w="1588">
                    <a:solidFill>
                      <a:srgbClr val="000000"/>
                    </a:solidFill>
                    <a:round/>
                    <a:headEnd/>
                    <a:tailEnd/>
                  </a:ln>
                </p:spPr>
                <p:txBody>
                  <a:bodyPr/>
                  <a:lstStyle/>
                  <a:p>
                    <a:endParaRPr lang="es-AR" sz="1662"/>
                  </a:p>
                </p:txBody>
              </p:sp>
              <p:sp>
                <p:nvSpPr>
                  <p:cNvPr id="37174" name="Forma libre 703">
                    <a:extLst>
                      <a:ext uri="{FF2B5EF4-FFF2-40B4-BE49-F238E27FC236}">
                        <a16:creationId xmlns:a16="http://schemas.microsoft.com/office/drawing/2014/main" id="{118FBB73-6E97-400C-B521-99199D5AECA0}"/>
                      </a:ext>
                    </a:extLst>
                  </p:cNvPr>
                  <p:cNvSpPr>
                    <a:spLocks/>
                  </p:cNvSpPr>
                  <p:nvPr/>
                </p:nvSpPr>
                <p:spPr bwMode="auto">
                  <a:xfrm>
                    <a:off x="1159" y="1277"/>
                    <a:ext cx="10" cy="4"/>
                  </a:xfrm>
                  <a:custGeom>
                    <a:avLst/>
                    <a:gdLst>
                      <a:gd name="T0" fmla="*/ 1 w 19"/>
                      <a:gd name="T1" fmla="*/ 0 h 9"/>
                      <a:gd name="T2" fmla="*/ 1 w 19"/>
                      <a:gd name="T3" fmla="*/ 0 h 9"/>
                      <a:gd name="T4" fmla="*/ 1 w 19"/>
                      <a:gd name="T5" fmla="*/ 0 h 9"/>
                      <a:gd name="T6" fmla="*/ 0 w 19"/>
                      <a:gd name="T7" fmla="*/ 0 h 9"/>
                      <a:gd name="T8" fmla="*/ 1 w 19"/>
                      <a:gd name="T9" fmla="*/ 0 h 9"/>
                      <a:gd name="T10" fmla="*/ 0 60000 65536"/>
                      <a:gd name="T11" fmla="*/ 0 60000 65536"/>
                      <a:gd name="T12" fmla="*/ 0 60000 65536"/>
                      <a:gd name="T13" fmla="*/ 0 60000 65536"/>
                      <a:gd name="T14" fmla="*/ 0 60000 65536"/>
                      <a:gd name="T15" fmla="*/ 0 w 19"/>
                      <a:gd name="T16" fmla="*/ 0 h 9"/>
                      <a:gd name="T17" fmla="*/ 19 w 19"/>
                      <a:gd name="T18" fmla="*/ 9 h 9"/>
                    </a:gdLst>
                    <a:ahLst/>
                    <a:cxnLst>
                      <a:cxn ang="T10">
                        <a:pos x="T0" y="T1"/>
                      </a:cxn>
                      <a:cxn ang="T11">
                        <a:pos x="T2" y="T3"/>
                      </a:cxn>
                      <a:cxn ang="T12">
                        <a:pos x="T4" y="T5"/>
                      </a:cxn>
                      <a:cxn ang="T13">
                        <a:pos x="T6" y="T7"/>
                      </a:cxn>
                      <a:cxn ang="T14">
                        <a:pos x="T8" y="T9"/>
                      </a:cxn>
                    </a:cxnLst>
                    <a:rect l="T15" t="T16" r="T17" b="T18"/>
                    <a:pathLst>
                      <a:path w="19" h="9">
                        <a:moveTo>
                          <a:pt x="4" y="0"/>
                        </a:moveTo>
                        <a:lnTo>
                          <a:pt x="19" y="5"/>
                        </a:lnTo>
                        <a:lnTo>
                          <a:pt x="15" y="9"/>
                        </a:lnTo>
                        <a:lnTo>
                          <a:pt x="0" y="5"/>
                        </a:lnTo>
                        <a:lnTo>
                          <a:pt x="4" y="0"/>
                        </a:lnTo>
                        <a:close/>
                      </a:path>
                    </a:pathLst>
                  </a:custGeom>
                  <a:solidFill>
                    <a:srgbClr val="808000"/>
                  </a:solidFill>
                  <a:ln w="1588">
                    <a:solidFill>
                      <a:srgbClr val="000000"/>
                    </a:solidFill>
                    <a:round/>
                    <a:headEnd/>
                    <a:tailEnd/>
                  </a:ln>
                </p:spPr>
                <p:txBody>
                  <a:bodyPr/>
                  <a:lstStyle/>
                  <a:p>
                    <a:endParaRPr lang="es-AR" sz="1662"/>
                  </a:p>
                </p:txBody>
              </p:sp>
              <p:sp>
                <p:nvSpPr>
                  <p:cNvPr id="37175" name="Forma libre 704">
                    <a:extLst>
                      <a:ext uri="{FF2B5EF4-FFF2-40B4-BE49-F238E27FC236}">
                        <a16:creationId xmlns:a16="http://schemas.microsoft.com/office/drawing/2014/main" id="{84202634-01EF-4E70-AD5A-71D4512DCF1E}"/>
                      </a:ext>
                    </a:extLst>
                  </p:cNvPr>
                  <p:cNvSpPr>
                    <a:spLocks/>
                  </p:cNvSpPr>
                  <p:nvPr/>
                </p:nvSpPr>
                <p:spPr bwMode="auto">
                  <a:xfrm>
                    <a:off x="1169" y="1280"/>
                    <a:ext cx="10" cy="5"/>
                  </a:xfrm>
                  <a:custGeom>
                    <a:avLst/>
                    <a:gdLst>
                      <a:gd name="T0" fmla="*/ 0 w 21"/>
                      <a:gd name="T1" fmla="*/ 0 h 11"/>
                      <a:gd name="T2" fmla="*/ 0 w 21"/>
                      <a:gd name="T3" fmla="*/ 0 h 11"/>
                      <a:gd name="T4" fmla="*/ 0 w 21"/>
                      <a:gd name="T5" fmla="*/ 0 h 11"/>
                      <a:gd name="T6" fmla="*/ 0 w 21"/>
                      <a:gd name="T7" fmla="*/ 0 h 11"/>
                      <a:gd name="T8" fmla="*/ 0 w 21"/>
                      <a:gd name="T9" fmla="*/ 0 h 11"/>
                      <a:gd name="T10" fmla="*/ 0 60000 65536"/>
                      <a:gd name="T11" fmla="*/ 0 60000 65536"/>
                      <a:gd name="T12" fmla="*/ 0 60000 65536"/>
                      <a:gd name="T13" fmla="*/ 0 60000 65536"/>
                      <a:gd name="T14" fmla="*/ 0 60000 65536"/>
                      <a:gd name="T15" fmla="*/ 0 w 21"/>
                      <a:gd name="T16" fmla="*/ 0 h 11"/>
                      <a:gd name="T17" fmla="*/ 21 w 21"/>
                      <a:gd name="T18" fmla="*/ 11 h 11"/>
                    </a:gdLst>
                    <a:ahLst/>
                    <a:cxnLst>
                      <a:cxn ang="T10">
                        <a:pos x="T0" y="T1"/>
                      </a:cxn>
                      <a:cxn ang="T11">
                        <a:pos x="T2" y="T3"/>
                      </a:cxn>
                      <a:cxn ang="T12">
                        <a:pos x="T4" y="T5"/>
                      </a:cxn>
                      <a:cxn ang="T13">
                        <a:pos x="T6" y="T7"/>
                      </a:cxn>
                      <a:cxn ang="T14">
                        <a:pos x="T8" y="T9"/>
                      </a:cxn>
                    </a:cxnLst>
                    <a:rect l="T15" t="T16" r="T17" b="T18"/>
                    <a:pathLst>
                      <a:path w="21" h="11">
                        <a:moveTo>
                          <a:pt x="5" y="0"/>
                        </a:moveTo>
                        <a:lnTo>
                          <a:pt x="0" y="5"/>
                        </a:lnTo>
                        <a:lnTo>
                          <a:pt x="15" y="11"/>
                        </a:lnTo>
                        <a:lnTo>
                          <a:pt x="21" y="5"/>
                        </a:lnTo>
                        <a:lnTo>
                          <a:pt x="5" y="0"/>
                        </a:lnTo>
                        <a:close/>
                      </a:path>
                    </a:pathLst>
                  </a:custGeom>
                  <a:solidFill>
                    <a:srgbClr val="808000"/>
                  </a:solidFill>
                  <a:ln w="1588">
                    <a:solidFill>
                      <a:srgbClr val="000000"/>
                    </a:solidFill>
                    <a:round/>
                    <a:headEnd/>
                    <a:tailEnd/>
                  </a:ln>
                </p:spPr>
                <p:txBody>
                  <a:bodyPr/>
                  <a:lstStyle/>
                  <a:p>
                    <a:endParaRPr lang="es-AR" sz="1662"/>
                  </a:p>
                </p:txBody>
              </p:sp>
              <p:sp>
                <p:nvSpPr>
                  <p:cNvPr id="37176" name="Forma libre 705">
                    <a:extLst>
                      <a:ext uri="{FF2B5EF4-FFF2-40B4-BE49-F238E27FC236}">
                        <a16:creationId xmlns:a16="http://schemas.microsoft.com/office/drawing/2014/main" id="{E7C58601-E743-4A04-9868-4269BDC4460A}"/>
                      </a:ext>
                    </a:extLst>
                  </p:cNvPr>
                  <p:cNvSpPr>
                    <a:spLocks/>
                  </p:cNvSpPr>
                  <p:nvPr/>
                </p:nvSpPr>
                <p:spPr bwMode="auto">
                  <a:xfrm>
                    <a:off x="1179" y="1283"/>
                    <a:ext cx="11" cy="5"/>
                  </a:xfrm>
                  <a:custGeom>
                    <a:avLst/>
                    <a:gdLst>
                      <a:gd name="T0" fmla="*/ 1 w 22"/>
                      <a:gd name="T1" fmla="*/ 0 h 12"/>
                      <a:gd name="T2" fmla="*/ 0 w 22"/>
                      <a:gd name="T3" fmla="*/ 0 h 12"/>
                      <a:gd name="T4" fmla="*/ 1 w 22"/>
                      <a:gd name="T5" fmla="*/ 0 h 12"/>
                      <a:gd name="T6" fmla="*/ 1 w 22"/>
                      <a:gd name="T7" fmla="*/ 0 h 12"/>
                      <a:gd name="T8" fmla="*/ 1 w 22"/>
                      <a:gd name="T9" fmla="*/ 0 h 12"/>
                      <a:gd name="T10" fmla="*/ 0 60000 65536"/>
                      <a:gd name="T11" fmla="*/ 0 60000 65536"/>
                      <a:gd name="T12" fmla="*/ 0 60000 65536"/>
                      <a:gd name="T13" fmla="*/ 0 60000 65536"/>
                      <a:gd name="T14" fmla="*/ 0 60000 65536"/>
                      <a:gd name="T15" fmla="*/ 0 w 22"/>
                      <a:gd name="T16" fmla="*/ 0 h 12"/>
                      <a:gd name="T17" fmla="*/ 22 w 22"/>
                      <a:gd name="T18" fmla="*/ 12 h 12"/>
                    </a:gdLst>
                    <a:ahLst/>
                    <a:cxnLst>
                      <a:cxn ang="T10">
                        <a:pos x="T0" y="T1"/>
                      </a:cxn>
                      <a:cxn ang="T11">
                        <a:pos x="T2" y="T3"/>
                      </a:cxn>
                      <a:cxn ang="T12">
                        <a:pos x="T4" y="T5"/>
                      </a:cxn>
                      <a:cxn ang="T13">
                        <a:pos x="T6" y="T7"/>
                      </a:cxn>
                      <a:cxn ang="T14">
                        <a:pos x="T8" y="T9"/>
                      </a:cxn>
                    </a:cxnLst>
                    <a:rect l="T15" t="T16" r="T17" b="T18"/>
                    <a:pathLst>
                      <a:path w="22" h="12">
                        <a:moveTo>
                          <a:pt x="4" y="0"/>
                        </a:moveTo>
                        <a:lnTo>
                          <a:pt x="0" y="6"/>
                        </a:lnTo>
                        <a:lnTo>
                          <a:pt x="18" y="12"/>
                        </a:lnTo>
                        <a:lnTo>
                          <a:pt x="22" y="6"/>
                        </a:lnTo>
                        <a:lnTo>
                          <a:pt x="4" y="0"/>
                        </a:lnTo>
                        <a:close/>
                      </a:path>
                    </a:pathLst>
                  </a:custGeom>
                  <a:solidFill>
                    <a:srgbClr val="808000"/>
                  </a:solidFill>
                  <a:ln w="1588">
                    <a:solidFill>
                      <a:srgbClr val="000000"/>
                    </a:solidFill>
                    <a:round/>
                    <a:headEnd/>
                    <a:tailEnd/>
                  </a:ln>
                </p:spPr>
                <p:txBody>
                  <a:bodyPr/>
                  <a:lstStyle/>
                  <a:p>
                    <a:endParaRPr lang="es-AR" sz="1662"/>
                  </a:p>
                </p:txBody>
              </p:sp>
              <p:sp>
                <p:nvSpPr>
                  <p:cNvPr id="37177" name="Forma libre 706">
                    <a:extLst>
                      <a:ext uri="{FF2B5EF4-FFF2-40B4-BE49-F238E27FC236}">
                        <a16:creationId xmlns:a16="http://schemas.microsoft.com/office/drawing/2014/main" id="{9D41C41E-A4CD-4794-864F-20D8D1E498D5}"/>
                      </a:ext>
                    </a:extLst>
                  </p:cNvPr>
                  <p:cNvSpPr>
                    <a:spLocks/>
                  </p:cNvSpPr>
                  <p:nvPr/>
                </p:nvSpPr>
                <p:spPr bwMode="auto">
                  <a:xfrm>
                    <a:off x="1173" y="1274"/>
                    <a:ext cx="13" cy="6"/>
                  </a:xfrm>
                  <a:custGeom>
                    <a:avLst/>
                    <a:gdLst>
                      <a:gd name="T0" fmla="*/ 1 w 25"/>
                      <a:gd name="T1" fmla="*/ 0 h 14"/>
                      <a:gd name="T2" fmla="*/ 0 w 25"/>
                      <a:gd name="T3" fmla="*/ 0 h 14"/>
                      <a:gd name="T4" fmla="*/ 1 w 25"/>
                      <a:gd name="T5" fmla="*/ 0 h 14"/>
                      <a:gd name="T6" fmla="*/ 1 w 25"/>
                      <a:gd name="T7" fmla="*/ 0 h 14"/>
                      <a:gd name="T8" fmla="*/ 1 w 25"/>
                      <a:gd name="T9" fmla="*/ 0 h 14"/>
                      <a:gd name="T10" fmla="*/ 0 60000 65536"/>
                      <a:gd name="T11" fmla="*/ 0 60000 65536"/>
                      <a:gd name="T12" fmla="*/ 0 60000 65536"/>
                      <a:gd name="T13" fmla="*/ 0 60000 65536"/>
                      <a:gd name="T14" fmla="*/ 0 60000 65536"/>
                      <a:gd name="T15" fmla="*/ 0 w 25"/>
                      <a:gd name="T16" fmla="*/ 0 h 14"/>
                      <a:gd name="T17" fmla="*/ 25 w 25"/>
                      <a:gd name="T18" fmla="*/ 14 h 14"/>
                    </a:gdLst>
                    <a:ahLst/>
                    <a:cxnLst>
                      <a:cxn ang="T10">
                        <a:pos x="T0" y="T1"/>
                      </a:cxn>
                      <a:cxn ang="T11">
                        <a:pos x="T2" y="T3"/>
                      </a:cxn>
                      <a:cxn ang="T12">
                        <a:pos x="T4" y="T5"/>
                      </a:cxn>
                      <a:cxn ang="T13">
                        <a:pos x="T6" y="T7"/>
                      </a:cxn>
                      <a:cxn ang="T14">
                        <a:pos x="T8" y="T9"/>
                      </a:cxn>
                    </a:cxnLst>
                    <a:rect l="T15" t="T16" r="T17" b="T18"/>
                    <a:pathLst>
                      <a:path w="25" h="14">
                        <a:moveTo>
                          <a:pt x="7" y="0"/>
                        </a:moveTo>
                        <a:lnTo>
                          <a:pt x="0" y="8"/>
                        </a:lnTo>
                        <a:lnTo>
                          <a:pt x="18" y="14"/>
                        </a:lnTo>
                        <a:lnTo>
                          <a:pt x="25" y="6"/>
                        </a:lnTo>
                        <a:lnTo>
                          <a:pt x="7" y="0"/>
                        </a:lnTo>
                        <a:close/>
                      </a:path>
                    </a:pathLst>
                  </a:custGeom>
                  <a:solidFill>
                    <a:srgbClr val="808000"/>
                  </a:solidFill>
                  <a:ln w="1588">
                    <a:solidFill>
                      <a:srgbClr val="000000"/>
                    </a:solidFill>
                    <a:round/>
                    <a:headEnd/>
                    <a:tailEnd/>
                  </a:ln>
                </p:spPr>
                <p:txBody>
                  <a:bodyPr/>
                  <a:lstStyle/>
                  <a:p>
                    <a:endParaRPr lang="es-AR" sz="1662"/>
                  </a:p>
                </p:txBody>
              </p:sp>
              <p:sp>
                <p:nvSpPr>
                  <p:cNvPr id="37178" name="Forma libre 707">
                    <a:extLst>
                      <a:ext uri="{FF2B5EF4-FFF2-40B4-BE49-F238E27FC236}">
                        <a16:creationId xmlns:a16="http://schemas.microsoft.com/office/drawing/2014/main" id="{760B8707-A8D5-4FC2-BB39-55E70DAF0257}"/>
                      </a:ext>
                    </a:extLst>
                  </p:cNvPr>
                  <p:cNvSpPr>
                    <a:spLocks/>
                  </p:cNvSpPr>
                  <p:nvPr/>
                </p:nvSpPr>
                <p:spPr bwMode="auto">
                  <a:xfrm>
                    <a:off x="1148" y="1266"/>
                    <a:ext cx="12" cy="6"/>
                  </a:xfrm>
                  <a:custGeom>
                    <a:avLst/>
                    <a:gdLst>
                      <a:gd name="T0" fmla="*/ 1 w 23"/>
                      <a:gd name="T1" fmla="*/ 0 h 12"/>
                      <a:gd name="T2" fmla="*/ 0 w 23"/>
                      <a:gd name="T3" fmla="*/ 1 h 12"/>
                      <a:gd name="T4" fmla="*/ 1 w 23"/>
                      <a:gd name="T5" fmla="*/ 1 h 12"/>
                      <a:gd name="T6" fmla="*/ 1 w 23"/>
                      <a:gd name="T7" fmla="*/ 1 h 12"/>
                      <a:gd name="T8" fmla="*/ 1 w 23"/>
                      <a:gd name="T9" fmla="*/ 0 h 12"/>
                      <a:gd name="T10" fmla="*/ 0 60000 65536"/>
                      <a:gd name="T11" fmla="*/ 0 60000 65536"/>
                      <a:gd name="T12" fmla="*/ 0 60000 65536"/>
                      <a:gd name="T13" fmla="*/ 0 60000 65536"/>
                      <a:gd name="T14" fmla="*/ 0 60000 65536"/>
                      <a:gd name="T15" fmla="*/ 0 w 23"/>
                      <a:gd name="T16" fmla="*/ 0 h 12"/>
                      <a:gd name="T17" fmla="*/ 23 w 23"/>
                      <a:gd name="T18" fmla="*/ 12 h 12"/>
                    </a:gdLst>
                    <a:ahLst/>
                    <a:cxnLst>
                      <a:cxn ang="T10">
                        <a:pos x="T0" y="T1"/>
                      </a:cxn>
                      <a:cxn ang="T11">
                        <a:pos x="T2" y="T3"/>
                      </a:cxn>
                      <a:cxn ang="T12">
                        <a:pos x="T4" y="T5"/>
                      </a:cxn>
                      <a:cxn ang="T13">
                        <a:pos x="T6" y="T7"/>
                      </a:cxn>
                      <a:cxn ang="T14">
                        <a:pos x="T8" y="T9"/>
                      </a:cxn>
                    </a:cxnLst>
                    <a:rect l="T15" t="T16" r="T17" b="T18"/>
                    <a:pathLst>
                      <a:path w="23" h="12">
                        <a:moveTo>
                          <a:pt x="4" y="0"/>
                        </a:moveTo>
                        <a:lnTo>
                          <a:pt x="0" y="6"/>
                        </a:lnTo>
                        <a:lnTo>
                          <a:pt x="19" y="12"/>
                        </a:lnTo>
                        <a:lnTo>
                          <a:pt x="23" y="6"/>
                        </a:lnTo>
                        <a:lnTo>
                          <a:pt x="4" y="0"/>
                        </a:lnTo>
                        <a:close/>
                      </a:path>
                    </a:pathLst>
                  </a:custGeom>
                  <a:solidFill>
                    <a:srgbClr val="808000"/>
                  </a:solidFill>
                  <a:ln w="1588">
                    <a:solidFill>
                      <a:srgbClr val="000000"/>
                    </a:solidFill>
                    <a:round/>
                    <a:headEnd/>
                    <a:tailEnd/>
                  </a:ln>
                </p:spPr>
                <p:txBody>
                  <a:bodyPr/>
                  <a:lstStyle/>
                  <a:p>
                    <a:endParaRPr lang="es-AR" sz="1662"/>
                  </a:p>
                </p:txBody>
              </p:sp>
              <p:sp>
                <p:nvSpPr>
                  <p:cNvPr id="37179" name="Forma libre 708">
                    <a:extLst>
                      <a:ext uri="{FF2B5EF4-FFF2-40B4-BE49-F238E27FC236}">
                        <a16:creationId xmlns:a16="http://schemas.microsoft.com/office/drawing/2014/main" id="{925177C8-868C-4E29-84EE-14D6C038013B}"/>
                      </a:ext>
                    </a:extLst>
                  </p:cNvPr>
                  <p:cNvSpPr>
                    <a:spLocks/>
                  </p:cNvSpPr>
                  <p:nvPr/>
                </p:nvSpPr>
                <p:spPr bwMode="auto">
                  <a:xfrm>
                    <a:off x="1097" y="1251"/>
                    <a:ext cx="50" cy="17"/>
                  </a:xfrm>
                  <a:custGeom>
                    <a:avLst/>
                    <a:gdLst>
                      <a:gd name="T0" fmla="*/ 1 w 99"/>
                      <a:gd name="T1" fmla="*/ 0 h 36"/>
                      <a:gd name="T2" fmla="*/ 0 w 99"/>
                      <a:gd name="T3" fmla="*/ 0 h 36"/>
                      <a:gd name="T4" fmla="*/ 1 w 99"/>
                      <a:gd name="T5" fmla="*/ 0 h 36"/>
                      <a:gd name="T6" fmla="*/ 1 w 99"/>
                      <a:gd name="T7" fmla="*/ 0 h 36"/>
                      <a:gd name="T8" fmla="*/ 1 w 99"/>
                      <a:gd name="T9" fmla="*/ 0 h 36"/>
                      <a:gd name="T10" fmla="*/ 0 60000 65536"/>
                      <a:gd name="T11" fmla="*/ 0 60000 65536"/>
                      <a:gd name="T12" fmla="*/ 0 60000 65536"/>
                      <a:gd name="T13" fmla="*/ 0 60000 65536"/>
                      <a:gd name="T14" fmla="*/ 0 60000 65536"/>
                      <a:gd name="T15" fmla="*/ 0 w 99"/>
                      <a:gd name="T16" fmla="*/ 0 h 36"/>
                      <a:gd name="T17" fmla="*/ 99 w 99"/>
                      <a:gd name="T18" fmla="*/ 36 h 36"/>
                    </a:gdLst>
                    <a:ahLst/>
                    <a:cxnLst>
                      <a:cxn ang="T10">
                        <a:pos x="T0" y="T1"/>
                      </a:cxn>
                      <a:cxn ang="T11">
                        <a:pos x="T2" y="T3"/>
                      </a:cxn>
                      <a:cxn ang="T12">
                        <a:pos x="T4" y="T5"/>
                      </a:cxn>
                      <a:cxn ang="T13">
                        <a:pos x="T6" y="T7"/>
                      </a:cxn>
                      <a:cxn ang="T14">
                        <a:pos x="T8" y="T9"/>
                      </a:cxn>
                    </a:cxnLst>
                    <a:rect l="T15" t="T16" r="T17" b="T18"/>
                    <a:pathLst>
                      <a:path w="99" h="36">
                        <a:moveTo>
                          <a:pt x="6" y="0"/>
                        </a:moveTo>
                        <a:lnTo>
                          <a:pt x="0" y="6"/>
                        </a:lnTo>
                        <a:lnTo>
                          <a:pt x="94" y="36"/>
                        </a:lnTo>
                        <a:lnTo>
                          <a:pt x="99" y="29"/>
                        </a:lnTo>
                        <a:lnTo>
                          <a:pt x="6" y="0"/>
                        </a:lnTo>
                        <a:close/>
                      </a:path>
                    </a:pathLst>
                  </a:custGeom>
                  <a:solidFill>
                    <a:srgbClr val="808000"/>
                  </a:solidFill>
                  <a:ln w="1588">
                    <a:solidFill>
                      <a:srgbClr val="000000"/>
                    </a:solidFill>
                    <a:round/>
                    <a:headEnd/>
                    <a:tailEnd/>
                  </a:ln>
                </p:spPr>
                <p:txBody>
                  <a:bodyPr/>
                  <a:lstStyle/>
                  <a:p>
                    <a:endParaRPr lang="es-AR" sz="1662"/>
                  </a:p>
                </p:txBody>
              </p:sp>
            </p:grpSp>
            <p:grpSp>
              <p:nvGrpSpPr>
                <p:cNvPr id="37110" name="Grupo 709">
                  <a:extLst>
                    <a:ext uri="{FF2B5EF4-FFF2-40B4-BE49-F238E27FC236}">
                      <a16:creationId xmlns:a16="http://schemas.microsoft.com/office/drawing/2014/main" id="{9650CE86-2DDA-47F1-8E83-EE11C070B4EE}"/>
                    </a:ext>
                  </a:extLst>
                </p:cNvPr>
                <p:cNvGrpSpPr>
                  <a:grpSpLocks/>
                </p:cNvGrpSpPr>
                <p:nvPr/>
              </p:nvGrpSpPr>
              <p:grpSpPr bwMode="auto">
                <a:xfrm>
                  <a:off x="1087" y="1222"/>
                  <a:ext cx="132" cy="41"/>
                  <a:chOff x="1087" y="1222"/>
                  <a:chExt cx="132" cy="41"/>
                </a:xfrm>
              </p:grpSpPr>
              <p:sp>
                <p:nvSpPr>
                  <p:cNvPr id="37156" name="Forma libre 710">
                    <a:extLst>
                      <a:ext uri="{FF2B5EF4-FFF2-40B4-BE49-F238E27FC236}">
                        <a16:creationId xmlns:a16="http://schemas.microsoft.com/office/drawing/2014/main" id="{2F07ECF9-6975-487B-9381-C8FABF1FB9E9}"/>
                      </a:ext>
                    </a:extLst>
                  </p:cNvPr>
                  <p:cNvSpPr>
                    <a:spLocks/>
                  </p:cNvSpPr>
                  <p:nvPr/>
                </p:nvSpPr>
                <p:spPr bwMode="auto">
                  <a:xfrm>
                    <a:off x="1087" y="1222"/>
                    <a:ext cx="10" cy="5"/>
                  </a:xfrm>
                  <a:custGeom>
                    <a:avLst/>
                    <a:gdLst>
                      <a:gd name="T0" fmla="*/ 1 w 19"/>
                      <a:gd name="T1" fmla="*/ 0 h 9"/>
                      <a:gd name="T2" fmla="*/ 1 w 19"/>
                      <a:gd name="T3" fmla="*/ 1 h 9"/>
                      <a:gd name="T4" fmla="*/ 1 w 19"/>
                      <a:gd name="T5" fmla="*/ 1 h 9"/>
                      <a:gd name="T6" fmla="*/ 0 w 19"/>
                      <a:gd name="T7" fmla="*/ 1 h 9"/>
                      <a:gd name="T8" fmla="*/ 1 w 19"/>
                      <a:gd name="T9" fmla="*/ 0 h 9"/>
                      <a:gd name="T10" fmla="*/ 0 60000 65536"/>
                      <a:gd name="T11" fmla="*/ 0 60000 65536"/>
                      <a:gd name="T12" fmla="*/ 0 60000 65536"/>
                      <a:gd name="T13" fmla="*/ 0 60000 65536"/>
                      <a:gd name="T14" fmla="*/ 0 60000 65536"/>
                      <a:gd name="T15" fmla="*/ 0 w 19"/>
                      <a:gd name="T16" fmla="*/ 0 h 9"/>
                      <a:gd name="T17" fmla="*/ 19 w 19"/>
                      <a:gd name="T18" fmla="*/ 9 h 9"/>
                    </a:gdLst>
                    <a:ahLst/>
                    <a:cxnLst>
                      <a:cxn ang="T10">
                        <a:pos x="T0" y="T1"/>
                      </a:cxn>
                      <a:cxn ang="T11">
                        <a:pos x="T2" y="T3"/>
                      </a:cxn>
                      <a:cxn ang="T12">
                        <a:pos x="T4" y="T5"/>
                      </a:cxn>
                      <a:cxn ang="T13">
                        <a:pos x="T6" y="T7"/>
                      </a:cxn>
                      <a:cxn ang="T14">
                        <a:pos x="T8" y="T9"/>
                      </a:cxn>
                    </a:cxnLst>
                    <a:rect l="T15" t="T16" r="T17" b="T18"/>
                    <a:pathLst>
                      <a:path w="19" h="9">
                        <a:moveTo>
                          <a:pt x="9" y="0"/>
                        </a:moveTo>
                        <a:lnTo>
                          <a:pt x="19" y="3"/>
                        </a:lnTo>
                        <a:lnTo>
                          <a:pt x="12" y="9"/>
                        </a:lnTo>
                        <a:lnTo>
                          <a:pt x="0" y="6"/>
                        </a:lnTo>
                        <a:lnTo>
                          <a:pt x="9" y="0"/>
                        </a:lnTo>
                        <a:close/>
                      </a:path>
                    </a:pathLst>
                  </a:custGeom>
                  <a:solidFill>
                    <a:srgbClr val="808000"/>
                  </a:solidFill>
                  <a:ln w="1588">
                    <a:solidFill>
                      <a:srgbClr val="000000"/>
                    </a:solidFill>
                    <a:round/>
                    <a:headEnd/>
                    <a:tailEnd/>
                  </a:ln>
                </p:spPr>
                <p:txBody>
                  <a:bodyPr/>
                  <a:lstStyle/>
                  <a:p>
                    <a:endParaRPr lang="es-AR" sz="1662"/>
                  </a:p>
                </p:txBody>
              </p:sp>
              <p:sp>
                <p:nvSpPr>
                  <p:cNvPr id="37157" name="Forma libre 711">
                    <a:extLst>
                      <a:ext uri="{FF2B5EF4-FFF2-40B4-BE49-F238E27FC236}">
                        <a16:creationId xmlns:a16="http://schemas.microsoft.com/office/drawing/2014/main" id="{90317D79-F4E5-4E3C-961E-818170FB41BD}"/>
                      </a:ext>
                    </a:extLst>
                  </p:cNvPr>
                  <p:cNvSpPr>
                    <a:spLocks/>
                  </p:cNvSpPr>
                  <p:nvPr/>
                </p:nvSpPr>
                <p:spPr bwMode="auto">
                  <a:xfrm>
                    <a:off x="1095" y="1225"/>
                    <a:ext cx="11" cy="4"/>
                  </a:xfrm>
                  <a:custGeom>
                    <a:avLst/>
                    <a:gdLst>
                      <a:gd name="T0" fmla="*/ 1 w 21"/>
                      <a:gd name="T1" fmla="*/ 0 h 9"/>
                      <a:gd name="T2" fmla="*/ 0 w 21"/>
                      <a:gd name="T3" fmla="*/ 0 h 9"/>
                      <a:gd name="T4" fmla="*/ 1 w 21"/>
                      <a:gd name="T5" fmla="*/ 0 h 9"/>
                      <a:gd name="T6" fmla="*/ 1 w 21"/>
                      <a:gd name="T7" fmla="*/ 0 h 9"/>
                      <a:gd name="T8" fmla="*/ 1 w 21"/>
                      <a:gd name="T9" fmla="*/ 0 h 9"/>
                      <a:gd name="T10" fmla="*/ 0 60000 65536"/>
                      <a:gd name="T11" fmla="*/ 0 60000 65536"/>
                      <a:gd name="T12" fmla="*/ 0 60000 65536"/>
                      <a:gd name="T13" fmla="*/ 0 60000 65536"/>
                      <a:gd name="T14" fmla="*/ 0 60000 65536"/>
                      <a:gd name="T15" fmla="*/ 0 w 21"/>
                      <a:gd name="T16" fmla="*/ 0 h 9"/>
                      <a:gd name="T17" fmla="*/ 21 w 21"/>
                      <a:gd name="T18" fmla="*/ 9 h 9"/>
                    </a:gdLst>
                    <a:ahLst/>
                    <a:cxnLst>
                      <a:cxn ang="T10">
                        <a:pos x="T0" y="T1"/>
                      </a:cxn>
                      <a:cxn ang="T11">
                        <a:pos x="T2" y="T3"/>
                      </a:cxn>
                      <a:cxn ang="T12">
                        <a:pos x="T4" y="T5"/>
                      </a:cxn>
                      <a:cxn ang="T13">
                        <a:pos x="T6" y="T7"/>
                      </a:cxn>
                      <a:cxn ang="T14">
                        <a:pos x="T8" y="T9"/>
                      </a:cxn>
                    </a:cxnLst>
                    <a:rect l="T15" t="T16" r="T17" b="T18"/>
                    <a:pathLst>
                      <a:path w="21" h="9">
                        <a:moveTo>
                          <a:pt x="9" y="0"/>
                        </a:moveTo>
                        <a:lnTo>
                          <a:pt x="0" y="6"/>
                        </a:lnTo>
                        <a:lnTo>
                          <a:pt x="12" y="9"/>
                        </a:lnTo>
                        <a:lnTo>
                          <a:pt x="21" y="3"/>
                        </a:lnTo>
                        <a:lnTo>
                          <a:pt x="9" y="0"/>
                        </a:lnTo>
                        <a:close/>
                      </a:path>
                    </a:pathLst>
                  </a:custGeom>
                  <a:solidFill>
                    <a:srgbClr val="808000"/>
                  </a:solidFill>
                  <a:ln w="1588">
                    <a:solidFill>
                      <a:srgbClr val="000000"/>
                    </a:solidFill>
                    <a:round/>
                    <a:headEnd/>
                    <a:tailEnd/>
                  </a:ln>
                </p:spPr>
                <p:txBody>
                  <a:bodyPr/>
                  <a:lstStyle/>
                  <a:p>
                    <a:endParaRPr lang="es-AR" sz="1662"/>
                  </a:p>
                </p:txBody>
              </p:sp>
              <p:sp>
                <p:nvSpPr>
                  <p:cNvPr id="37158" name="Forma libre 712">
                    <a:extLst>
                      <a:ext uri="{FF2B5EF4-FFF2-40B4-BE49-F238E27FC236}">
                        <a16:creationId xmlns:a16="http://schemas.microsoft.com/office/drawing/2014/main" id="{79862A81-5206-472B-A934-8F99F2D940B8}"/>
                      </a:ext>
                    </a:extLst>
                  </p:cNvPr>
                  <p:cNvSpPr>
                    <a:spLocks/>
                  </p:cNvSpPr>
                  <p:nvPr/>
                </p:nvSpPr>
                <p:spPr bwMode="auto">
                  <a:xfrm>
                    <a:off x="1104" y="1227"/>
                    <a:ext cx="10" cy="4"/>
                  </a:xfrm>
                  <a:custGeom>
                    <a:avLst/>
                    <a:gdLst>
                      <a:gd name="T0" fmla="*/ 1 w 19"/>
                      <a:gd name="T1" fmla="*/ 0 h 9"/>
                      <a:gd name="T2" fmla="*/ 0 w 19"/>
                      <a:gd name="T3" fmla="*/ 0 h 9"/>
                      <a:gd name="T4" fmla="*/ 1 w 19"/>
                      <a:gd name="T5" fmla="*/ 0 h 9"/>
                      <a:gd name="T6" fmla="*/ 1 w 19"/>
                      <a:gd name="T7" fmla="*/ 0 h 9"/>
                      <a:gd name="T8" fmla="*/ 1 w 19"/>
                      <a:gd name="T9" fmla="*/ 0 h 9"/>
                      <a:gd name="T10" fmla="*/ 0 60000 65536"/>
                      <a:gd name="T11" fmla="*/ 0 60000 65536"/>
                      <a:gd name="T12" fmla="*/ 0 60000 65536"/>
                      <a:gd name="T13" fmla="*/ 0 60000 65536"/>
                      <a:gd name="T14" fmla="*/ 0 60000 65536"/>
                      <a:gd name="T15" fmla="*/ 0 w 19"/>
                      <a:gd name="T16" fmla="*/ 0 h 9"/>
                      <a:gd name="T17" fmla="*/ 19 w 19"/>
                      <a:gd name="T18" fmla="*/ 9 h 9"/>
                    </a:gdLst>
                    <a:ahLst/>
                    <a:cxnLst>
                      <a:cxn ang="T10">
                        <a:pos x="T0" y="T1"/>
                      </a:cxn>
                      <a:cxn ang="T11">
                        <a:pos x="T2" y="T3"/>
                      </a:cxn>
                      <a:cxn ang="T12">
                        <a:pos x="T4" y="T5"/>
                      </a:cxn>
                      <a:cxn ang="T13">
                        <a:pos x="T6" y="T7"/>
                      </a:cxn>
                      <a:cxn ang="T14">
                        <a:pos x="T8" y="T9"/>
                      </a:cxn>
                    </a:cxnLst>
                    <a:rect l="T15" t="T16" r="T17" b="T18"/>
                    <a:pathLst>
                      <a:path w="19" h="9">
                        <a:moveTo>
                          <a:pt x="7" y="0"/>
                        </a:moveTo>
                        <a:lnTo>
                          <a:pt x="0" y="6"/>
                        </a:lnTo>
                        <a:lnTo>
                          <a:pt x="10" y="9"/>
                        </a:lnTo>
                        <a:lnTo>
                          <a:pt x="19" y="3"/>
                        </a:lnTo>
                        <a:lnTo>
                          <a:pt x="7" y="0"/>
                        </a:lnTo>
                        <a:close/>
                      </a:path>
                    </a:pathLst>
                  </a:custGeom>
                  <a:solidFill>
                    <a:srgbClr val="808000"/>
                  </a:solidFill>
                  <a:ln w="1588">
                    <a:solidFill>
                      <a:srgbClr val="000000"/>
                    </a:solidFill>
                    <a:round/>
                    <a:headEnd/>
                    <a:tailEnd/>
                  </a:ln>
                </p:spPr>
                <p:txBody>
                  <a:bodyPr/>
                  <a:lstStyle/>
                  <a:p>
                    <a:endParaRPr lang="es-AR" sz="1662"/>
                  </a:p>
                </p:txBody>
              </p:sp>
              <p:sp>
                <p:nvSpPr>
                  <p:cNvPr id="37159" name="Forma libre 713">
                    <a:extLst>
                      <a:ext uri="{FF2B5EF4-FFF2-40B4-BE49-F238E27FC236}">
                        <a16:creationId xmlns:a16="http://schemas.microsoft.com/office/drawing/2014/main" id="{EA3B12E4-94E8-4B26-8C5B-4BE77B9FD572}"/>
                      </a:ext>
                    </a:extLst>
                  </p:cNvPr>
                  <p:cNvSpPr>
                    <a:spLocks/>
                  </p:cNvSpPr>
                  <p:nvPr/>
                </p:nvSpPr>
                <p:spPr bwMode="auto">
                  <a:xfrm>
                    <a:off x="1112" y="1229"/>
                    <a:ext cx="11" cy="5"/>
                  </a:xfrm>
                  <a:custGeom>
                    <a:avLst/>
                    <a:gdLst>
                      <a:gd name="T0" fmla="*/ 1 w 21"/>
                      <a:gd name="T1" fmla="*/ 0 h 9"/>
                      <a:gd name="T2" fmla="*/ 0 w 21"/>
                      <a:gd name="T3" fmla="*/ 1 h 9"/>
                      <a:gd name="T4" fmla="*/ 1 w 21"/>
                      <a:gd name="T5" fmla="*/ 1 h 9"/>
                      <a:gd name="T6" fmla="*/ 1 w 21"/>
                      <a:gd name="T7" fmla="*/ 1 h 9"/>
                      <a:gd name="T8" fmla="*/ 1 w 21"/>
                      <a:gd name="T9" fmla="*/ 0 h 9"/>
                      <a:gd name="T10" fmla="*/ 0 60000 65536"/>
                      <a:gd name="T11" fmla="*/ 0 60000 65536"/>
                      <a:gd name="T12" fmla="*/ 0 60000 65536"/>
                      <a:gd name="T13" fmla="*/ 0 60000 65536"/>
                      <a:gd name="T14" fmla="*/ 0 60000 65536"/>
                      <a:gd name="T15" fmla="*/ 0 w 21"/>
                      <a:gd name="T16" fmla="*/ 0 h 9"/>
                      <a:gd name="T17" fmla="*/ 21 w 21"/>
                      <a:gd name="T18" fmla="*/ 9 h 9"/>
                    </a:gdLst>
                    <a:ahLst/>
                    <a:cxnLst>
                      <a:cxn ang="T10">
                        <a:pos x="T0" y="T1"/>
                      </a:cxn>
                      <a:cxn ang="T11">
                        <a:pos x="T2" y="T3"/>
                      </a:cxn>
                      <a:cxn ang="T12">
                        <a:pos x="T4" y="T5"/>
                      </a:cxn>
                      <a:cxn ang="T13">
                        <a:pos x="T6" y="T7"/>
                      </a:cxn>
                      <a:cxn ang="T14">
                        <a:pos x="T8" y="T9"/>
                      </a:cxn>
                    </a:cxnLst>
                    <a:rect l="T15" t="T16" r="T17" b="T18"/>
                    <a:pathLst>
                      <a:path w="21" h="9">
                        <a:moveTo>
                          <a:pt x="8" y="0"/>
                        </a:moveTo>
                        <a:lnTo>
                          <a:pt x="0" y="6"/>
                        </a:lnTo>
                        <a:lnTo>
                          <a:pt x="12" y="9"/>
                        </a:lnTo>
                        <a:lnTo>
                          <a:pt x="21" y="3"/>
                        </a:lnTo>
                        <a:lnTo>
                          <a:pt x="8" y="0"/>
                        </a:lnTo>
                        <a:close/>
                      </a:path>
                    </a:pathLst>
                  </a:custGeom>
                  <a:solidFill>
                    <a:srgbClr val="808000"/>
                  </a:solidFill>
                  <a:ln w="1588">
                    <a:solidFill>
                      <a:srgbClr val="000000"/>
                    </a:solidFill>
                    <a:round/>
                    <a:headEnd/>
                    <a:tailEnd/>
                  </a:ln>
                </p:spPr>
                <p:txBody>
                  <a:bodyPr/>
                  <a:lstStyle/>
                  <a:p>
                    <a:endParaRPr lang="es-AR" sz="1662"/>
                  </a:p>
                </p:txBody>
              </p:sp>
              <p:sp>
                <p:nvSpPr>
                  <p:cNvPr id="37160" name="Forma libre 714">
                    <a:extLst>
                      <a:ext uri="{FF2B5EF4-FFF2-40B4-BE49-F238E27FC236}">
                        <a16:creationId xmlns:a16="http://schemas.microsoft.com/office/drawing/2014/main" id="{FE5807F5-D5E5-4E1A-8594-8C1602EFF2A9}"/>
                      </a:ext>
                    </a:extLst>
                  </p:cNvPr>
                  <p:cNvSpPr>
                    <a:spLocks/>
                  </p:cNvSpPr>
                  <p:nvPr/>
                </p:nvSpPr>
                <p:spPr bwMode="auto">
                  <a:xfrm>
                    <a:off x="1121" y="1232"/>
                    <a:ext cx="10" cy="5"/>
                  </a:xfrm>
                  <a:custGeom>
                    <a:avLst/>
                    <a:gdLst>
                      <a:gd name="T0" fmla="*/ 1 w 19"/>
                      <a:gd name="T1" fmla="*/ 0 h 9"/>
                      <a:gd name="T2" fmla="*/ 0 w 19"/>
                      <a:gd name="T3" fmla="*/ 1 h 9"/>
                      <a:gd name="T4" fmla="*/ 1 w 19"/>
                      <a:gd name="T5" fmla="*/ 1 h 9"/>
                      <a:gd name="T6" fmla="*/ 1 w 19"/>
                      <a:gd name="T7" fmla="*/ 1 h 9"/>
                      <a:gd name="T8" fmla="*/ 1 w 19"/>
                      <a:gd name="T9" fmla="*/ 0 h 9"/>
                      <a:gd name="T10" fmla="*/ 0 60000 65536"/>
                      <a:gd name="T11" fmla="*/ 0 60000 65536"/>
                      <a:gd name="T12" fmla="*/ 0 60000 65536"/>
                      <a:gd name="T13" fmla="*/ 0 60000 65536"/>
                      <a:gd name="T14" fmla="*/ 0 60000 65536"/>
                      <a:gd name="T15" fmla="*/ 0 w 19"/>
                      <a:gd name="T16" fmla="*/ 0 h 9"/>
                      <a:gd name="T17" fmla="*/ 19 w 19"/>
                      <a:gd name="T18" fmla="*/ 9 h 9"/>
                    </a:gdLst>
                    <a:ahLst/>
                    <a:cxnLst>
                      <a:cxn ang="T10">
                        <a:pos x="T0" y="T1"/>
                      </a:cxn>
                      <a:cxn ang="T11">
                        <a:pos x="T2" y="T3"/>
                      </a:cxn>
                      <a:cxn ang="T12">
                        <a:pos x="T4" y="T5"/>
                      </a:cxn>
                      <a:cxn ang="T13">
                        <a:pos x="T6" y="T7"/>
                      </a:cxn>
                      <a:cxn ang="T14">
                        <a:pos x="T8" y="T9"/>
                      </a:cxn>
                    </a:cxnLst>
                    <a:rect l="T15" t="T16" r="T17" b="T18"/>
                    <a:pathLst>
                      <a:path w="19" h="9">
                        <a:moveTo>
                          <a:pt x="7" y="0"/>
                        </a:moveTo>
                        <a:lnTo>
                          <a:pt x="0" y="6"/>
                        </a:lnTo>
                        <a:lnTo>
                          <a:pt x="12" y="9"/>
                        </a:lnTo>
                        <a:lnTo>
                          <a:pt x="19" y="3"/>
                        </a:lnTo>
                        <a:lnTo>
                          <a:pt x="7" y="0"/>
                        </a:lnTo>
                        <a:close/>
                      </a:path>
                    </a:pathLst>
                  </a:custGeom>
                  <a:solidFill>
                    <a:srgbClr val="808000"/>
                  </a:solidFill>
                  <a:ln w="1588">
                    <a:solidFill>
                      <a:srgbClr val="000000"/>
                    </a:solidFill>
                    <a:round/>
                    <a:headEnd/>
                    <a:tailEnd/>
                  </a:ln>
                </p:spPr>
                <p:txBody>
                  <a:bodyPr/>
                  <a:lstStyle/>
                  <a:p>
                    <a:endParaRPr lang="es-AR" sz="1662"/>
                  </a:p>
                </p:txBody>
              </p:sp>
              <p:sp>
                <p:nvSpPr>
                  <p:cNvPr id="37161" name="Forma libre 715">
                    <a:extLst>
                      <a:ext uri="{FF2B5EF4-FFF2-40B4-BE49-F238E27FC236}">
                        <a16:creationId xmlns:a16="http://schemas.microsoft.com/office/drawing/2014/main" id="{588DDD6E-9A67-4BF2-993F-9CB32A5B688D}"/>
                      </a:ext>
                    </a:extLst>
                  </p:cNvPr>
                  <p:cNvSpPr>
                    <a:spLocks/>
                  </p:cNvSpPr>
                  <p:nvPr/>
                </p:nvSpPr>
                <p:spPr bwMode="auto">
                  <a:xfrm>
                    <a:off x="1130" y="1234"/>
                    <a:ext cx="9" cy="5"/>
                  </a:xfrm>
                  <a:custGeom>
                    <a:avLst/>
                    <a:gdLst>
                      <a:gd name="T0" fmla="*/ 0 w 19"/>
                      <a:gd name="T1" fmla="*/ 0 h 9"/>
                      <a:gd name="T2" fmla="*/ 0 w 19"/>
                      <a:gd name="T3" fmla="*/ 1 h 9"/>
                      <a:gd name="T4" fmla="*/ 0 w 19"/>
                      <a:gd name="T5" fmla="*/ 1 h 9"/>
                      <a:gd name="T6" fmla="*/ 0 w 19"/>
                      <a:gd name="T7" fmla="*/ 1 h 9"/>
                      <a:gd name="T8" fmla="*/ 0 w 19"/>
                      <a:gd name="T9" fmla="*/ 0 h 9"/>
                      <a:gd name="T10" fmla="*/ 0 60000 65536"/>
                      <a:gd name="T11" fmla="*/ 0 60000 65536"/>
                      <a:gd name="T12" fmla="*/ 0 60000 65536"/>
                      <a:gd name="T13" fmla="*/ 0 60000 65536"/>
                      <a:gd name="T14" fmla="*/ 0 60000 65536"/>
                      <a:gd name="T15" fmla="*/ 0 w 19"/>
                      <a:gd name="T16" fmla="*/ 0 h 9"/>
                      <a:gd name="T17" fmla="*/ 19 w 19"/>
                      <a:gd name="T18" fmla="*/ 9 h 9"/>
                    </a:gdLst>
                    <a:ahLst/>
                    <a:cxnLst>
                      <a:cxn ang="T10">
                        <a:pos x="T0" y="T1"/>
                      </a:cxn>
                      <a:cxn ang="T11">
                        <a:pos x="T2" y="T3"/>
                      </a:cxn>
                      <a:cxn ang="T12">
                        <a:pos x="T4" y="T5"/>
                      </a:cxn>
                      <a:cxn ang="T13">
                        <a:pos x="T6" y="T7"/>
                      </a:cxn>
                      <a:cxn ang="T14">
                        <a:pos x="T8" y="T9"/>
                      </a:cxn>
                    </a:cxnLst>
                    <a:rect l="T15" t="T16" r="T17" b="T18"/>
                    <a:pathLst>
                      <a:path w="19" h="9">
                        <a:moveTo>
                          <a:pt x="7" y="0"/>
                        </a:moveTo>
                        <a:lnTo>
                          <a:pt x="0" y="6"/>
                        </a:lnTo>
                        <a:lnTo>
                          <a:pt x="12" y="9"/>
                        </a:lnTo>
                        <a:lnTo>
                          <a:pt x="19" y="3"/>
                        </a:lnTo>
                        <a:lnTo>
                          <a:pt x="7" y="0"/>
                        </a:lnTo>
                        <a:close/>
                      </a:path>
                    </a:pathLst>
                  </a:custGeom>
                  <a:solidFill>
                    <a:srgbClr val="808000"/>
                  </a:solidFill>
                  <a:ln w="1588">
                    <a:solidFill>
                      <a:srgbClr val="000000"/>
                    </a:solidFill>
                    <a:round/>
                    <a:headEnd/>
                    <a:tailEnd/>
                  </a:ln>
                </p:spPr>
                <p:txBody>
                  <a:bodyPr/>
                  <a:lstStyle/>
                  <a:p>
                    <a:endParaRPr lang="es-AR" sz="1662"/>
                  </a:p>
                </p:txBody>
              </p:sp>
              <p:sp>
                <p:nvSpPr>
                  <p:cNvPr id="37162" name="Forma libre 716">
                    <a:extLst>
                      <a:ext uri="{FF2B5EF4-FFF2-40B4-BE49-F238E27FC236}">
                        <a16:creationId xmlns:a16="http://schemas.microsoft.com/office/drawing/2014/main" id="{145D7C41-6583-405F-89D5-2DF396908605}"/>
                      </a:ext>
                    </a:extLst>
                  </p:cNvPr>
                  <p:cNvSpPr>
                    <a:spLocks/>
                  </p:cNvSpPr>
                  <p:nvPr/>
                </p:nvSpPr>
                <p:spPr bwMode="auto">
                  <a:xfrm>
                    <a:off x="1139" y="1237"/>
                    <a:ext cx="9" cy="5"/>
                  </a:xfrm>
                  <a:custGeom>
                    <a:avLst/>
                    <a:gdLst>
                      <a:gd name="T0" fmla="*/ 0 w 19"/>
                      <a:gd name="T1" fmla="*/ 0 h 10"/>
                      <a:gd name="T2" fmla="*/ 0 w 19"/>
                      <a:gd name="T3" fmla="*/ 1 h 10"/>
                      <a:gd name="T4" fmla="*/ 0 w 19"/>
                      <a:gd name="T5" fmla="*/ 1 h 10"/>
                      <a:gd name="T6" fmla="*/ 0 w 19"/>
                      <a:gd name="T7" fmla="*/ 1 h 10"/>
                      <a:gd name="T8" fmla="*/ 0 w 19"/>
                      <a:gd name="T9" fmla="*/ 0 h 10"/>
                      <a:gd name="T10" fmla="*/ 0 60000 65536"/>
                      <a:gd name="T11" fmla="*/ 0 60000 65536"/>
                      <a:gd name="T12" fmla="*/ 0 60000 65536"/>
                      <a:gd name="T13" fmla="*/ 0 60000 65536"/>
                      <a:gd name="T14" fmla="*/ 0 60000 65536"/>
                      <a:gd name="T15" fmla="*/ 0 w 19"/>
                      <a:gd name="T16" fmla="*/ 0 h 10"/>
                      <a:gd name="T17" fmla="*/ 19 w 19"/>
                      <a:gd name="T18" fmla="*/ 10 h 10"/>
                    </a:gdLst>
                    <a:ahLst/>
                    <a:cxnLst>
                      <a:cxn ang="T10">
                        <a:pos x="T0" y="T1"/>
                      </a:cxn>
                      <a:cxn ang="T11">
                        <a:pos x="T2" y="T3"/>
                      </a:cxn>
                      <a:cxn ang="T12">
                        <a:pos x="T4" y="T5"/>
                      </a:cxn>
                      <a:cxn ang="T13">
                        <a:pos x="T6" y="T7"/>
                      </a:cxn>
                      <a:cxn ang="T14">
                        <a:pos x="T8" y="T9"/>
                      </a:cxn>
                    </a:cxnLst>
                    <a:rect l="T15" t="T16" r="T17" b="T18"/>
                    <a:pathLst>
                      <a:path w="19" h="10">
                        <a:moveTo>
                          <a:pt x="7" y="0"/>
                        </a:moveTo>
                        <a:lnTo>
                          <a:pt x="0" y="8"/>
                        </a:lnTo>
                        <a:lnTo>
                          <a:pt x="13" y="10"/>
                        </a:lnTo>
                        <a:lnTo>
                          <a:pt x="19" y="5"/>
                        </a:lnTo>
                        <a:lnTo>
                          <a:pt x="7" y="0"/>
                        </a:lnTo>
                        <a:close/>
                      </a:path>
                    </a:pathLst>
                  </a:custGeom>
                  <a:solidFill>
                    <a:srgbClr val="808000"/>
                  </a:solidFill>
                  <a:ln w="1588">
                    <a:solidFill>
                      <a:srgbClr val="000000"/>
                    </a:solidFill>
                    <a:round/>
                    <a:headEnd/>
                    <a:tailEnd/>
                  </a:ln>
                </p:spPr>
                <p:txBody>
                  <a:bodyPr/>
                  <a:lstStyle/>
                  <a:p>
                    <a:endParaRPr lang="es-AR" sz="1662"/>
                  </a:p>
                </p:txBody>
              </p:sp>
              <p:sp>
                <p:nvSpPr>
                  <p:cNvPr id="37163" name="Forma libre 717">
                    <a:extLst>
                      <a:ext uri="{FF2B5EF4-FFF2-40B4-BE49-F238E27FC236}">
                        <a16:creationId xmlns:a16="http://schemas.microsoft.com/office/drawing/2014/main" id="{2C718817-2676-4E76-8F29-BBEC36444637}"/>
                      </a:ext>
                    </a:extLst>
                  </p:cNvPr>
                  <p:cNvSpPr>
                    <a:spLocks/>
                  </p:cNvSpPr>
                  <p:nvPr/>
                </p:nvSpPr>
                <p:spPr bwMode="auto">
                  <a:xfrm>
                    <a:off x="1148" y="1240"/>
                    <a:ext cx="9" cy="5"/>
                  </a:xfrm>
                  <a:custGeom>
                    <a:avLst/>
                    <a:gdLst>
                      <a:gd name="T0" fmla="*/ 1 w 17"/>
                      <a:gd name="T1" fmla="*/ 0 h 10"/>
                      <a:gd name="T2" fmla="*/ 0 w 17"/>
                      <a:gd name="T3" fmla="*/ 1 h 10"/>
                      <a:gd name="T4" fmla="*/ 1 w 17"/>
                      <a:gd name="T5" fmla="*/ 1 h 10"/>
                      <a:gd name="T6" fmla="*/ 1 w 17"/>
                      <a:gd name="T7" fmla="*/ 1 h 10"/>
                      <a:gd name="T8" fmla="*/ 1 w 17"/>
                      <a:gd name="T9" fmla="*/ 0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6" y="0"/>
                        </a:moveTo>
                        <a:lnTo>
                          <a:pt x="0" y="6"/>
                        </a:lnTo>
                        <a:lnTo>
                          <a:pt x="10" y="10"/>
                        </a:lnTo>
                        <a:lnTo>
                          <a:pt x="17" y="3"/>
                        </a:lnTo>
                        <a:lnTo>
                          <a:pt x="6" y="0"/>
                        </a:lnTo>
                        <a:close/>
                      </a:path>
                    </a:pathLst>
                  </a:custGeom>
                  <a:solidFill>
                    <a:srgbClr val="808000"/>
                  </a:solidFill>
                  <a:ln w="1588">
                    <a:solidFill>
                      <a:srgbClr val="000000"/>
                    </a:solidFill>
                    <a:round/>
                    <a:headEnd/>
                    <a:tailEnd/>
                  </a:ln>
                </p:spPr>
                <p:txBody>
                  <a:bodyPr/>
                  <a:lstStyle/>
                  <a:p>
                    <a:endParaRPr lang="es-AR" sz="1662"/>
                  </a:p>
                </p:txBody>
              </p:sp>
              <p:sp>
                <p:nvSpPr>
                  <p:cNvPr id="37164" name="Forma libre 718">
                    <a:extLst>
                      <a:ext uri="{FF2B5EF4-FFF2-40B4-BE49-F238E27FC236}">
                        <a16:creationId xmlns:a16="http://schemas.microsoft.com/office/drawing/2014/main" id="{52F171F3-B500-4F33-8A1E-CA82F5AA0C7C}"/>
                      </a:ext>
                    </a:extLst>
                  </p:cNvPr>
                  <p:cNvSpPr>
                    <a:spLocks/>
                  </p:cNvSpPr>
                  <p:nvPr/>
                </p:nvSpPr>
                <p:spPr bwMode="auto">
                  <a:xfrm>
                    <a:off x="1156" y="1242"/>
                    <a:ext cx="9" cy="5"/>
                  </a:xfrm>
                  <a:custGeom>
                    <a:avLst/>
                    <a:gdLst>
                      <a:gd name="T0" fmla="*/ 1 w 18"/>
                      <a:gd name="T1" fmla="*/ 0 h 11"/>
                      <a:gd name="T2" fmla="*/ 0 w 18"/>
                      <a:gd name="T3" fmla="*/ 0 h 11"/>
                      <a:gd name="T4" fmla="*/ 1 w 18"/>
                      <a:gd name="T5" fmla="*/ 0 h 11"/>
                      <a:gd name="T6" fmla="*/ 1 w 18"/>
                      <a:gd name="T7" fmla="*/ 0 h 11"/>
                      <a:gd name="T8" fmla="*/ 1 w 18"/>
                      <a:gd name="T9" fmla="*/ 0 h 11"/>
                      <a:gd name="T10" fmla="*/ 0 60000 65536"/>
                      <a:gd name="T11" fmla="*/ 0 60000 65536"/>
                      <a:gd name="T12" fmla="*/ 0 60000 65536"/>
                      <a:gd name="T13" fmla="*/ 0 60000 65536"/>
                      <a:gd name="T14" fmla="*/ 0 60000 65536"/>
                      <a:gd name="T15" fmla="*/ 0 w 18"/>
                      <a:gd name="T16" fmla="*/ 0 h 11"/>
                      <a:gd name="T17" fmla="*/ 18 w 18"/>
                      <a:gd name="T18" fmla="*/ 11 h 11"/>
                    </a:gdLst>
                    <a:ahLst/>
                    <a:cxnLst>
                      <a:cxn ang="T10">
                        <a:pos x="T0" y="T1"/>
                      </a:cxn>
                      <a:cxn ang="T11">
                        <a:pos x="T2" y="T3"/>
                      </a:cxn>
                      <a:cxn ang="T12">
                        <a:pos x="T4" y="T5"/>
                      </a:cxn>
                      <a:cxn ang="T13">
                        <a:pos x="T6" y="T7"/>
                      </a:cxn>
                      <a:cxn ang="T14">
                        <a:pos x="T8" y="T9"/>
                      </a:cxn>
                    </a:cxnLst>
                    <a:rect l="T15" t="T16" r="T17" b="T18"/>
                    <a:pathLst>
                      <a:path w="18" h="11">
                        <a:moveTo>
                          <a:pt x="6" y="0"/>
                        </a:moveTo>
                        <a:lnTo>
                          <a:pt x="0" y="6"/>
                        </a:lnTo>
                        <a:lnTo>
                          <a:pt x="10" y="11"/>
                        </a:lnTo>
                        <a:lnTo>
                          <a:pt x="18" y="3"/>
                        </a:lnTo>
                        <a:lnTo>
                          <a:pt x="6" y="0"/>
                        </a:lnTo>
                        <a:close/>
                      </a:path>
                    </a:pathLst>
                  </a:custGeom>
                  <a:solidFill>
                    <a:srgbClr val="808000"/>
                  </a:solidFill>
                  <a:ln w="1588">
                    <a:solidFill>
                      <a:srgbClr val="000000"/>
                    </a:solidFill>
                    <a:round/>
                    <a:headEnd/>
                    <a:tailEnd/>
                  </a:ln>
                </p:spPr>
                <p:txBody>
                  <a:bodyPr/>
                  <a:lstStyle/>
                  <a:p>
                    <a:endParaRPr lang="es-AR" sz="1662"/>
                  </a:p>
                </p:txBody>
              </p:sp>
              <p:sp>
                <p:nvSpPr>
                  <p:cNvPr id="37165" name="Forma libre 719">
                    <a:extLst>
                      <a:ext uri="{FF2B5EF4-FFF2-40B4-BE49-F238E27FC236}">
                        <a16:creationId xmlns:a16="http://schemas.microsoft.com/office/drawing/2014/main" id="{1FB2CDA5-3010-4C22-ACD8-4D0EB45F6CA6}"/>
                      </a:ext>
                    </a:extLst>
                  </p:cNvPr>
                  <p:cNvSpPr>
                    <a:spLocks/>
                  </p:cNvSpPr>
                  <p:nvPr/>
                </p:nvSpPr>
                <p:spPr bwMode="auto">
                  <a:xfrm>
                    <a:off x="1165" y="1244"/>
                    <a:ext cx="9" cy="5"/>
                  </a:xfrm>
                  <a:custGeom>
                    <a:avLst/>
                    <a:gdLst>
                      <a:gd name="T0" fmla="*/ 0 w 19"/>
                      <a:gd name="T1" fmla="*/ 0 h 10"/>
                      <a:gd name="T2" fmla="*/ 0 w 19"/>
                      <a:gd name="T3" fmla="*/ 1 h 10"/>
                      <a:gd name="T4" fmla="*/ 0 w 19"/>
                      <a:gd name="T5" fmla="*/ 1 h 10"/>
                      <a:gd name="T6" fmla="*/ 0 w 19"/>
                      <a:gd name="T7" fmla="*/ 1 h 10"/>
                      <a:gd name="T8" fmla="*/ 0 w 19"/>
                      <a:gd name="T9" fmla="*/ 0 h 10"/>
                      <a:gd name="T10" fmla="*/ 0 60000 65536"/>
                      <a:gd name="T11" fmla="*/ 0 60000 65536"/>
                      <a:gd name="T12" fmla="*/ 0 60000 65536"/>
                      <a:gd name="T13" fmla="*/ 0 60000 65536"/>
                      <a:gd name="T14" fmla="*/ 0 60000 65536"/>
                      <a:gd name="T15" fmla="*/ 0 w 19"/>
                      <a:gd name="T16" fmla="*/ 0 h 10"/>
                      <a:gd name="T17" fmla="*/ 19 w 19"/>
                      <a:gd name="T18" fmla="*/ 10 h 10"/>
                    </a:gdLst>
                    <a:ahLst/>
                    <a:cxnLst>
                      <a:cxn ang="T10">
                        <a:pos x="T0" y="T1"/>
                      </a:cxn>
                      <a:cxn ang="T11">
                        <a:pos x="T2" y="T3"/>
                      </a:cxn>
                      <a:cxn ang="T12">
                        <a:pos x="T4" y="T5"/>
                      </a:cxn>
                      <a:cxn ang="T13">
                        <a:pos x="T6" y="T7"/>
                      </a:cxn>
                      <a:cxn ang="T14">
                        <a:pos x="T8" y="T9"/>
                      </a:cxn>
                    </a:cxnLst>
                    <a:rect l="T15" t="T16" r="T17" b="T18"/>
                    <a:pathLst>
                      <a:path w="19" h="10">
                        <a:moveTo>
                          <a:pt x="8" y="0"/>
                        </a:moveTo>
                        <a:lnTo>
                          <a:pt x="0" y="7"/>
                        </a:lnTo>
                        <a:lnTo>
                          <a:pt x="14" y="10"/>
                        </a:lnTo>
                        <a:lnTo>
                          <a:pt x="19" y="3"/>
                        </a:lnTo>
                        <a:lnTo>
                          <a:pt x="8" y="0"/>
                        </a:lnTo>
                        <a:close/>
                      </a:path>
                    </a:pathLst>
                  </a:custGeom>
                  <a:solidFill>
                    <a:srgbClr val="808000"/>
                  </a:solidFill>
                  <a:ln w="1588">
                    <a:solidFill>
                      <a:srgbClr val="000000"/>
                    </a:solidFill>
                    <a:round/>
                    <a:headEnd/>
                    <a:tailEnd/>
                  </a:ln>
                </p:spPr>
                <p:txBody>
                  <a:bodyPr/>
                  <a:lstStyle/>
                  <a:p>
                    <a:endParaRPr lang="es-AR" sz="1662"/>
                  </a:p>
                </p:txBody>
              </p:sp>
              <p:sp>
                <p:nvSpPr>
                  <p:cNvPr id="37166" name="Forma libre 720">
                    <a:extLst>
                      <a:ext uri="{FF2B5EF4-FFF2-40B4-BE49-F238E27FC236}">
                        <a16:creationId xmlns:a16="http://schemas.microsoft.com/office/drawing/2014/main" id="{9B3929FE-E1FE-46B4-BB04-32D8B844FD67}"/>
                      </a:ext>
                    </a:extLst>
                  </p:cNvPr>
                  <p:cNvSpPr>
                    <a:spLocks/>
                  </p:cNvSpPr>
                  <p:nvPr/>
                </p:nvSpPr>
                <p:spPr bwMode="auto">
                  <a:xfrm>
                    <a:off x="1173" y="1246"/>
                    <a:ext cx="10" cy="6"/>
                  </a:xfrm>
                  <a:custGeom>
                    <a:avLst/>
                    <a:gdLst>
                      <a:gd name="T0" fmla="*/ 1 w 19"/>
                      <a:gd name="T1" fmla="*/ 0 h 12"/>
                      <a:gd name="T2" fmla="*/ 0 w 19"/>
                      <a:gd name="T3" fmla="*/ 1 h 12"/>
                      <a:gd name="T4" fmla="*/ 1 w 19"/>
                      <a:gd name="T5" fmla="*/ 1 h 12"/>
                      <a:gd name="T6" fmla="*/ 1 w 19"/>
                      <a:gd name="T7" fmla="*/ 1 h 12"/>
                      <a:gd name="T8" fmla="*/ 1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6" y="0"/>
                        </a:moveTo>
                        <a:lnTo>
                          <a:pt x="0" y="8"/>
                        </a:lnTo>
                        <a:lnTo>
                          <a:pt x="12" y="12"/>
                        </a:lnTo>
                        <a:lnTo>
                          <a:pt x="19" y="5"/>
                        </a:lnTo>
                        <a:lnTo>
                          <a:pt x="6" y="0"/>
                        </a:lnTo>
                        <a:close/>
                      </a:path>
                    </a:pathLst>
                  </a:custGeom>
                  <a:solidFill>
                    <a:srgbClr val="808000"/>
                  </a:solidFill>
                  <a:ln w="1588">
                    <a:solidFill>
                      <a:srgbClr val="000000"/>
                    </a:solidFill>
                    <a:round/>
                    <a:headEnd/>
                    <a:tailEnd/>
                  </a:ln>
                </p:spPr>
                <p:txBody>
                  <a:bodyPr/>
                  <a:lstStyle/>
                  <a:p>
                    <a:endParaRPr lang="es-AR" sz="1662"/>
                  </a:p>
                </p:txBody>
              </p:sp>
              <p:sp>
                <p:nvSpPr>
                  <p:cNvPr id="37167" name="Forma libre 721">
                    <a:extLst>
                      <a:ext uri="{FF2B5EF4-FFF2-40B4-BE49-F238E27FC236}">
                        <a16:creationId xmlns:a16="http://schemas.microsoft.com/office/drawing/2014/main" id="{89D54494-45C4-4C68-88A1-AE8A2AD8B031}"/>
                      </a:ext>
                    </a:extLst>
                  </p:cNvPr>
                  <p:cNvSpPr>
                    <a:spLocks/>
                  </p:cNvSpPr>
                  <p:nvPr/>
                </p:nvSpPr>
                <p:spPr bwMode="auto">
                  <a:xfrm>
                    <a:off x="1182" y="1249"/>
                    <a:ext cx="9" cy="5"/>
                  </a:xfrm>
                  <a:custGeom>
                    <a:avLst/>
                    <a:gdLst>
                      <a:gd name="T0" fmla="*/ 0 w 19"/>
                      <a:gd name="T1" fmla="*/ 0 h 11"/>
                      <a:gd name="T2" fmla="*/ 0 w 19"/>
                      <a:gd name="T3" fmla="*/ 0 h 11"/>
                      <a:gd name="T4" fmla="*/ 0 w 19"/>
                      <a:gd name="T5" fmla="*/ 0 h 11"/>
                      <a:gd name="T6" fmla="*/ 0 w 19"/>
                      <a:gd name="T7" fmla="*/ 0 h 11"/>
                      <a:gd name="T8" fmla="*/ 0 w 19"/>
                      <a:gd name="T9" fmla="*/ 0 h 11"/>
                      <a:gd name="T10" fmla="*/ 0 60000 65536"/>
                      <a:gd name="T11" fmla="*/ 0 60000 65536"/>
                      <a:gd name="T12" fmla="*/ 0 60000 65536"/>
                      <a:gd name="T13" fmla="*/ 0 60000 65536"/>
                      <a:gd name="T14" fmla="*/ 0 60000 65536"/>
                      <a:gd name="T15" fmla="*/ 0 w 19"/>
                      <a:gd name="T16" fmla="*/ 0 h 11"/>
                      <a:gd name="T17" fmla="*/ 19 w 19"/>
                      <a:gd name="T18" fmla="*/ 11 h 11"/>
                    </a:gdLst>
                    <a:ahLst/>
                    <a:cxnLst>
                      <a:cxn ang="T10">
                        <a:pos x="T0" y="T1"/>
                      </a:cxn>
                      <a:cxn ang="T11">
                        <a:pos x="T2" y="T3"/>
                      </a:cxn>
                      <a:cxn ang="T12">
                        <a:pos x="T4" y="T5"/>
                      </a:cxn>
                      <a:cxn ang="T13">
                        <a:pos x="T6" y="T7"/>
                      </a:cxn>
                      <a:cxn ang="T14">
                        <a:pos x="T8" y="T9"/>
                      </a:cxn>
                    </a:cxnLst>
                    <a:rect l="T15" t="T16" r="T17" b="T18"/>
                    <a:pathLst>
                      <a:path w="19" h="11">
                        <a:moveTo>
                          <a:pt x="6" y="0"/>
                        </a:moveTo>
                        <a:lnTo>
                          <a:pt x="0" y="6"/>
                        </a:lnTo>
                        <a:lnTo>
                          <a:pt x="14" y="11"/>
                        </a:lnTo>
                        <a:lnTo>
                          <a:pt x="19" y="3"/>
                        </a:lnTo>
                        <a:lnTo>
                          <a:pt x="6" y="0"/>
                        </a:lnTo>
                        <a:close/>
                      </a:path>
                    </a:pathLst>
                  </a:custGeom>
                  <a:solidFill>
                    <a:srgbClr val="808000"/>
                  </a:solidFill>
                  <a:ln w="1588">
                    <a:solidFill>
                      <a:srgbClr val="000000"/>
                    </a:solidFill>
                    <a:round/>
                    <a:headEnd/>
                    <a:tailEnd/>
                  </a:ln>
                </p:spPr>
                <p:txBody>
                  <a:bodyPr/>
                  <a:lstStyle/>
                  <a:p>
                    <a:endParaRPr lang="es-AR" sz="1662"/>
                  </a:p>
                </p:txBody>
              </p:sp>
              <p:sp>
                <p:nvSpPr>
                  <p:cNvPr id="37168" name="Forma libre 722">
                    <a:extLst>
                      <a:ext uri="{FF2B5EF4-FFF2-40B4-BE49-F238E27FC236}">
                        <a16:creationId xmlns:a16="http://schemas.microsoft.com/office/drawing/2014/main" id="{045EF458-895E-4DEF-9789-537BEA269965}"/>
                      </a:ext>
                    </a:extLst>
                  </p:cNvPr>
                  <p:cNvSpPr>
                    <a:spLocks/>
                  </p:cNvSpPr>
                  <p:nvPr/>
                </p:nvSpPr>
                <p:spPr bwMode="auto">
                  <a:xfrm>
                    <a:off x="1190" y="1251"/>
                    <a:ext cx="9" cy="6"/>
                  </a:xfrm>
                  <a:custGeom>
                    <a:avLst/>
                    <a:gdLst>
                      <a:gd name="T0" fmla="*/ 1 w 18"/>
                      <a:gd name="T1" fmla="*/ 0 h 10"/>
                      <a:gd name="T2" fmla="*/ 0 w 18"/>
                      <a:gd name="T3" fmla="*/ 1 h 10"/>
                      <a:gd name="T4" fmla="*/ 1 w 18"/>
                      <a:gd name="T5" fmla="*/ 1 h 10"/>
                      <a:gd name="T6" fmla="*/ 1 w 18"/>
                      <a:gd name="T7" fmla="*/ 1 h 10"/>
                      <a:gd name="T8" fmla="*/ 1 w 18"/>
                      <a:gd name="T9" fmla="*/ 0 h 10"/>
                      <a:gd name="T10" fmla="*/ 0 60000 65536"/>
                      <a:gd name="T11" fmla="*/ 0 60000 65536"/>
                      <a:gd name="T12" fmla="*/ 0 60000 65536"/>
                      <a:gd name="T13" fmla="*/ 0 60000 65536"/>
                      <a:gd name="T14" fmla="*/ 0 60000 65536"/>
                      <a:gd name="T15" fmla="*/ 0 w 18"/>
                      <a:gd name="T16" fmla="*/ 0 h 10"/>
                      <a:gd name="T17" fmla="*/ 18 w 18"/>
                      <a:gd name="T18" fmla="*/ 10 h 10"/>
                    </a:gdLst>
                    <a:ahLst/>
                    <a:cxnLst>
                      <a:cxn ang="T10">
                        <a:pos x="T0" y="T1"/>
                      </a:cxn>
                      <a:cxn ang="T11">
                        <a:pos x="T2" y="T3"/>
                      </a:cxn>
                      <a:cxn ang="T12">
                        <a:pos x="T4" y="T5"/>
                      </a:cxn>
                      <a:cxn ang="T13">
                        <a:pos x="T6" y="T7"/>
                      </a:cxn>
                      <a:cxn ang="T14">
                        <a:pos x="T8" y="T9"/>
                      </a:cxn>
                    </a:cxnLst>
                    <a:rect l="T15" t="T16" r="T17" b="T18"/>
                    <a:pathLst>
                      <a:path w="18" h="10">
                        <a:moveTo>
                          <a:pt x="7" y="0"/>
                        </a:moveTo>
                        <a:lnTo>
                          <a:pt x="0" y="7"/>
                        </a:lnTo>
                        <a:lnTo>
                          <a:pt x="12" y="10"/>
                        </a:lnTo>
                        <a:lnTo>
                          <a:pt x="18" y="4"/>
                        </a:lnTo>
                        <a:lnTo>
                          <a:pt x="7" y="0"/>
                        </a:lnTo>
                        <a:close/>
                      </a:path>
                    </a:pathLst>
                  </a:custGeom>
                  <a:solidFill>
                    <a:srgbClr val="808000"/>
                  </a:solidFill>
                  <a:ln w="1588">
                    <a:solidFill>
                      <a:srgbClr val="000000"/>
                    </a:solidFill>
                    <a:round/>
                    <a:headEnd/>
                    <a:tailEnd/>
                  </a:ln>
                </p:spPr>
                <p:txBody>
                  <a:bodyPr/>
                  <a:lstStyle/>
                  <a:p>
                    <a:endParaRPr lang="es-AR" sz="1662"/>
                  </a:p>
                </p:txBody>
              </p:sp>
              <p:sp>
                <p:nvSpPr>
                  <p:cNvPr id="37169" name="Forma libre 723">
                    <a:extLst>
                      <a:ext uri="{FF2B5EF4-FFF2-40B4-BE49-F238E27FC236}">
                        <a16:creationId xmlns:a16="http://schemas.microsoft.com/office/drawing/2014/main" id="{F3975C3C-F6A2-48BA-B127-060354378A0F}"/>
                      </a:ext>
                    </a:extLst>
                  </p:cNvPr>
                  <p:cNvSpPr>
                    <a:spLocks/>
                  </p:cNvSpPr>
                  <p:nvPr/>
                </p:nvSpPr>
                <p:spPr bwMode="auto">
                  <a:xfrm>
                    <a:off x="1199" y="1254"/>
                    <a:ext cx="10" cy="6"/>
                  </a:xfrm>
                  <a:custGeom>
                    <a:avLst/>
                    <a:gdLst>
                      <a:gd name="T0" fmla="*/ 1 w 19"/>
                      <a:gd name="T1" fmla="*/ 0 h 12"/>
                      <a:gd name="T2" fmla="*/ 0 w 19"/>
                      <a:gd name="T3" fmla="*/ 1 h 12"/>
                      <a:gd name="T4" fmla="*/ 1 w 19"/>
                      <a:gd name="T5" fmla="*/ 1 h 12"/>
                      <a:gd name="T6" fmla="*/ 1 w 19"/>
                      <a:gd name="T7" fmla="*/ 1 h 12"/>
                      <a:gd name="T8" fmla="*/ 1 w 19"/>
                      <a:gd name="T9" fmla="*/ 0 h 12"/>
                      <a:gd name="T10" fmla="*/ 0 60000 65536"/>
                      <a:gd name="T11" fmla="*/ 0 60000 65536"/>
                      <a:gd name="T12" fmla="*/ 0 60000 65536"/>
                      <a:gd name="T13" fmla="*/ 0 60000 65536"/>
                      <a:gd name="T14" fmla="*/ 0 60000 65536"/>
                      <a:gd name="T15" fmla="*/ 0 w 19"/>
                      <a:gd name="T16" fmla="*/ 0 h 12"/>
                      <a:gd name="T17" fmla="*/ 19 w 19"/>
                      <a:gd name="T18" fmla="*/ 12 h 12"/>
                    </a:gdLst>
                    <a:ahLst/>
                    <a:cxnLst>
                      <a:cxn ang="T10">
                        <a:pos x="T0" y="T1"/>
                      </a:cxn>
                      <a:cxn ang="T11">
                        <a:pos x="T2" y="T3"/>
                      </a:cxn>
                      <a:cxn ang="T12">
                        <a:pos x="T4" y="T5"/>
                      </a:cxn>
                      <a:cxn ang="T13">
                        <a:pos x="T6" y="T7"/>
                      </a:cxn>
                      <a:cxn ang="T14">
                        <a:pos x="T8" y="T9"/>
                      </a:cxn>
                    </a:cxnLst>
                    <a:rect l="T15" t="T16" r="T17" b="T18"/>
                    <a:pathLst>
                      <a:path w="19" h="12">
                        <a:moveTo>
                          <a:pt x="6" y="0"/>
                        </a:moveTo>
                        <a:lnTo>
                          <a:pt x="0" y="8"/>
                        </a:lnTo>
                        <a:lnTo>
                          <a:pt x="11" y="12"/>
                        </a:lnTo>
                        <a:lnTo>
                          <a:pt x="19" y="5"/>
                        </a:lnTo>
                        <a:lnTo>
                          <a:pt x="6" y="0"/>
                        </a:lnTo>
                        <a:close/>
                      </a:path>
                    </a:pathLst>
                  </a:custGeom>
                  <a:solidFill>
                    <a:srgbClr val="808000"/>
                  </a:solidFill>
                  <a:ln w="1588">
                    <a:solidFill>
                      <a:srgbClr val="000000"/>
                    </a:solidFill>
                    <a:round/>
                    <a:headEnd/>
                    <a:tailEnd/>
                  </a:ln>
                </p:spPr>
                <p:txBody>
                  <a:bodyPr/>
                  <a:lstStyle/>
                  <a:p>
                    <a:endParaRPr lang="es-AR" sz="1662"/>
                  </a:p>
                </p:txBody>
              </p:sp>
              <p:sp>
                <p:nvSpPr>
                  <p:cNvPr id="37170" name="Forma libre 724">
                    <a:extLst>
                      <a:ext uri="{FF2B5EF4-FFF2-40B4-BE49-F238E27FC236}">
                        <a16:creationId xmlns:a16="http://schemas.microsoft.com/office/drawing/2014/main" id="{71674E49-766B-490C-870A-CD67AAEC68F6}"/>
                      </a:ext>
                    </a:extLst>
                  </p:cNvPr>
                  <p:cNvSpPr>
                    <a:spLocks/>
                  </p:cNvSpPr>
                  <p:nvPr/>
                </p:nvSpPr>
                <p:spPr bwMode="auto">
                  <a:xfrm>
                    <a:off x="1208" y="1257"/>
                    <a:ext cx="11" cy="6"/>
                  </a:xfrm>
                  <a:custGeom>
                    <a:avLst/>
                    <a:gdLst>
                      <a:gd name="T0" fmla="*/ 1 w 21"/>
                      <a:gd name="T1" fmla="*/ 0 h 12"/>
                      <a:gd name="T2" fmla="*/ 1 w 21"/>
                      <a:gd name="T3" fmla="*/ 1 h 12"/>
                      <a:gd name="T4" fmla="*/ 1 w 21"/>
                      <a:gd name="T5" fmla="*/ 1 h 12"/>
                      <a:gd name="T6" fmla="*/ 0 w 21"/>
                      <a:gd name="T7" fmla="*/ 1 h 12"/>
                      <a:gd name="T8" fmla="*/ 1 w 21"/>
                      <a:gd name="T9" fmla="*/ 0 h 12"/>
                      <a:gd name="T10" fmla="*/ 0 60000 65536"/>
                      <a:gd name="T11" fmla="*/ 0 60000 65536"/>
                      <a:gd name="T12" fmla="*/ 0 60000 65536"/>
                      <a:gd name="T13" fmla="*/ 0 60000 65536"/>
                      <a:gd name="T14" fmla="*/ 0 60000 65536"/>
                      <a:gd name="T15" fmla="*/ 0 w 21"/>
                      <a:gd name="T16" fmla="*/ 0 h 12"/>
                      <a:gd name="T17" fmla="*/ 21 w 21"/>
                      <a:gd name="T18" fmla="*/ 12 h 12"/>
                    </a:gdLst>
                    <a:ahLst/>
                    <a:cxnLst>
                      <a:cxn ang="T10">
                        <a:pos x="T0" y="T1"/>
                      </a:cxn>
                      <a:cxn ang="T11">
                        <a:pos x="T2" y="T3"/>
                      </a:cxn>
                      <a:cxn ang="T12">
                        <a:pos x="T4" y="T5"/>
                      </a:cxn>
                      <a:cxn ang="T13">
                        <a:pos x="T6" y="T7"/>
                      </a:cxn>
                      <a:cxn ang="T14">
                        <a:pos x="T8" y="T9"/>
                      </a:cxn>
                    </a:cxnLst>
                    <a:rect l="T15" t="T16" r="T17" b="T18"/>
                    <a:pathLst>
                      <a:path w="21" h="12">
                        <a:moveTo>
                          <a:pt x="6" y="0"/>
                        </a:moveTo>
                        <a:lnTo>
                          <a:pt x="21" y="5"/>
                        </a:lnTo>
                        <a:lnTo>
                          <a:pt x="15" y="12"/>
                        </a:lnTo>
                        <a:lnTo>
                          <a:pt x="0" y="8"/>
                        </a:lnTo>
                        <a:lnTo>
                          <a:pt x="6" y="0"/>
                        </a:lnTo>
                        <a:close/>
                      </a:path>
                    </a:pathLst>
                  </a:custGeom>
                  <a:solidFill>
                    <a:srgbClr val="808000"/>
                  </a:solidFill>
                  <a:ln w="1588">
                    <a:solidFill>
                      <a:srgbClr val="000000"/>
                    </a:solidFill>
                    <a:round/>
                    <a:headEnd/>
                    <a:tailEnd/>
                  </a:ln>
                </p:spPr>
                <p:txBody>
                  <a:bodyPr/>
                  <a:lstStyle/>
                  <a:p>
                    <a:endParaRPr lang="es-AR" sz="1662"/>
                  </a:p>
                </p:txBody>
              </p:sp>
            </p:grpSp>
            <p:grpSp>
              <p:nvGrpSpPr>
                <p:cNvPr id="37111" name="Grupo 725">
                  <a:extLst>
                    <a:ext uri="{FF2B5EF4-FFF2-40B4-BE49-F238E27FC236}">
                      <a16:creationId xmlns:a16="http://schemas.microsoft.com/office/drawing/2014/main" id="{2DC1E9F4-68A9-455A-9F31-0B989AE0A2D8}"/>
                    </a:ext>
                  </a:extLst>
                </p:cNvPr>
                <p:cNvGrpSpPr>
                  <a:grpSpLocks/>
                </p:cNvGrpSpPr>
                <p:nvPr/>
              </p:nvGrpSpPr>
              <p:grpSpPr bwMode="auto">
                <a:xfrm>
                  <a:off x="1073" y="1231"/>
                  <a:ext cx="134" cy="42"/>
                  <a:chOff x="1073" y="1231"/>
                  <a:chExt cx="134" cy="42"/>
                </a:xfrm>
              </p:grpSpPr>
              <p:sp>
                <p:nvSpPr>
                  <p:cNvPr id="37143" name="Forma libre 726">
                    <a:extLst>
                      <a:ext uri="{FF2B5EF4-FFF2-40B4-BE49-F238E27FC236}">
                        <a16:creationId xmlns:a16="http://schemas.microsoft.com/office/drawing/2014/main" id="{FDAFDF48-5C33-4258-9DA5-D8E126C23FAF}"/>
                      </a:ext>
                    </a:extLst>
                  </p:cNvPr>
                  <p:cNvSpPr>
                    <a:spLocks/>
                  </p:cNvSpPr>
                  <p:nvPr/>
                </p:nvSpPr>
                <p:spPr bwMode="auto">
                  <a:xfrm>
                    <a:off x="1086" y="1235"/>
                    <a:ext cx="10" cy="5"/>
                  </a:xfrm>
                  <a:custGeom>
                    <a:avLst/>
                    <a:gdLst>
                      <a:gd name="T0" fmla="*/ 1 w 19"/>
                      <a:gd name="T1" fmla="*/ 0 h 9"/>
                      <a:gd name="T2" fmla="*/ 0 w 19"/>
                      <a:gd name="T3" fmla="*/ 1 h 9"/>
                      <a:gd name="T4" fmla="*/ 1 w 19"/>
                      <a:gd name="T5" fmla="*/ 1 h 9"/>
                      <a:gd name="T6" fmla="*/ 1 w 19"/>
                      <a:gd name="T7" fmla="*/ 1 h 9"/>
                      <a:gd name="T8" fmla="*/ 1 w 19"/>
                      <a:gd name="T9" fmla="*/ 0 h 9"/>
                      <a:gd name="T10" fmla="*/ 0 60000 65536"/>
                      <a:gd name="T11" fmla="*/ 0 60000 65536"/>
                      <a:gd name="T12" fmla="*/ 0 60000 65536"/>
                      <a:gd name="T13" fmla="*/ 0 60000 65536"/>
                      <a:gd name="T14" fmla="*/ 0 60000 65536"/>
                      <a:gd name="T15" fmla="*/ 0 w 19"/>
                      <a:gd name="T16" fmla="*/ 0 h 9"/>
                      <a:gd name="T17" fmla="*/ 19 w 19"/>
                      <a:gd name="T18" fmla="*/ 9 h 9"/>
                    </a:gdLst>
                    <a:ahLst/>
                    <a:cxnLst>
                      <a:cxn ang="T10">
                        <a:pos x="T0" y="T1"/>
                      </a:cxn>
                      <a:cxn ang="T11">
                        <a:pos x="T2" y="T3"/>
                      </a:cxn>
                      <a:cxn ang="T12">
                        <a:pos x="T4" y="T5"/>
                      </a:cxn>
                      <a:cxn ang="T13">
                        <a:pos x="T6" y="T7"/>
                      </a:cxn>
                      <a:cxn ang="T14">
                        <a:pos x="T8" y="T9"/>
                      </a:cxn>
                    </a:cxnLst>
                    <a:rect l="T15" t="T16" r="T17" b="T18"/>
                    <a:pathLst>
                      <a:path w="19" h="9">
                        <a:moveTo>
                          <a:pt x="8" y="0"/>
                        </a:moveTo>
                        <a:lnTo>
                          <a:pt x="0" y="6"/>
                        </a:lnTo>
                        <a:lnTo>
                          <a:pt x="11" y="9"/>
                        </a:lnTo>
                        <a:lnTo>
                          <a:pt x="19" y="3"/>
                        </a:lnTo>
                        <a:lnTo>
                          <a:pt x="8" y="0"/>
                        </a:lnTo>
                        <a:close/>
                      </a:path>
                    </a:pathLst>
                  </a:custGeom>
                  <a:solidFill>
                    <a:srgbClr val="808000"/>
                  </a:solidFill>
                  <a:ln w="1588">
                    <a:solidFill>
                      <a:srgbClr val="000000"/>
                    </a:solidFill>
                    <a:round/>
                    <a:headEnd/>
                    <a:tailEnd/>
                  </a:ln>
                </p:spPr>
                <p:txBody>
                  <a:bodyPr/>
                  <a:lstStyle/>
                  <a:p>
                    <a:endParaRPr lang="es-AR" sz="1662"/>
                  </a:p>
                </p:txBody>
              </p:sp>
              <p:sp>
                <p:nvSpPr>
                  <p:cNvPr id="37144" name="Forma libre 727">
                    <a:extLst>
                      <a:ext uri="{FF2B5EF4-FFF2-40B4-BE49-F238E27FC236}">
                        <a16:creationId xmlns:a16="http://schemas.microsoft.com/office/drawing/2014/main" id="{602AD88D-B624-4902-9F32-76D5E2AB1993}"/>
                      </a:ext>
                    </a:extLst>
                  </p:cNvPr>
                  <p:cNvSpPr>
                    <a:spLocks/>
                  </p:cNvSpPr>
                  <p:nvPr/>
                </p:nvSpPr>
                <p:spPr bwMode="auto">
                  <a:xfrm>
                    <a:off x="1095" y="1237"/>
                    <a:ext cx="10" cy="5"/>
                  </a:xfrm>
                  <a:custGeom>
                    <a:avLst/>
                    <a:gdLst>
                      <a:gd name="T0" fmla="*/ 1 w 20"/>
                      <a:gd name="T1" fmla="*/ 0 h 8"/>
                      <a:gd name="T2" fmla="*/ 0 w 20"/>
                      <a:gd name="T3" fmla="*/ 1 h 8"/>
                      <a:gd name="T4" fmla="*/ 1 w 20"/>
                      <a:gd name="T5" fmla="*/ 1 h 8"/>
                      <a:gd name="T6" fmla="*/ 1 w 20"/>
                      <a:gd name="T7" fmla="*/ 1 h 8"/>
                      <a:gd name="T8" fmla="*/ 1 w 20"/>
                      <a:gd name="T9" fmla="*/ 0 h 8"/>
                      <a:gd name="T10" fmla="*/ 0 60000 65536"/>
                      <a:gd name="T11" fmla="*/ 0 60000 65536"/>
                      <a:gd name="T12" fmla="*/ 0 60000 65536"/>
                      <a:gd name="T13" fmla="*/ 0 60000 65536"/>
                      <a:gd name="T14" fmla="*/ 0 60000 65536"/>
                      <a:gd name="T15" fmla="*/ 0 w 20"/>
                      <a:gd name="T16" fmla="*/ 0 h 8"/>
                      <a:gd name="T17" fmla="*/ 20 w 20"/>
                      <a:gd name="T18" fmla="*/ 8 h 8"/>
                    </a:gdLst>
                    <a:ahLst/>
                    <a:cxnLst>
                      <a:cxn ang="T10">
                        <a:pos x="T0" y="T1"/>
                      </a:cxn>
                      <a:cxn ang="T11">
                        <a:pos x="T2" y="T3"/>
                      </a:cxn>
                      <a:cxn ang="T12">
                        <a:pos x="T4" y="T5"/>
                      </a:cxn>
                      <a:cxn ang="T13">
                        <a:pos x="T6" y="T7"/>
                      </a:cxn>
                      <a:cxn ang="T14">
                        <a:pos x="T8" y="T9"/>
                      </a:cxn>
                    </a:cxnLst>
                    <a:rect l="T15" t="T16" r="T17" b="T18"/>
                    <a:pathLst>
                      <a:path w="20" h="8">
                        <a:moveTo>
                          <a:pt x="6" y="0"/>
                        </a:moveTo>
                        <a:lnTo>
                          <a:pt x="0" y="6"/>
                        </a:lnTo>
                        <a:lnTo>
                          <a:pt x="12" y="8"/>
                        </a:lnTo>
                        <a:lnTo>
                          <a:pt x="20" y="4"/>
                        </a:lnTo>
                        <a:lnTo>
                          <a:pt x="6" y="0"/>
                        </a:lnTo>
                        <a:close/>
                      </a:path>
                    </a:pathLst>
                  </a:custGeom>
                  <a:solidFill>
                    <a:srgbClr val="808000"/>
                  </a:solidFill>
                  <a:ln w="1588">
                    <a:solidFill>
                      <a:srgbClr val="000000"/>
                    </a:solidFill>
                    <a:round/>
                    <a:headEnd/>
                    <a:tailEnd/>
                  </a:ln>
                </p:spPr>
                <p:txBody>
                  <a:bodyPr/>
                  <a:lstStyle/>
                  <a:p>
                    <a:endParaRPr lang="es-AR" sz="1662"/>
                  </a:p>
                </p:txBody>
              </p:sp>
              <p:sp>
                <p:nvSpPr>
                  <p:cNvPr id="37145" name="Forma libre 728">
                    <a:extLst>
                      <a:ext uri="{FF2B5EF4-FFF2-40B4-BE49-F238E27FC236}">
                        <a16:creationId xmlns:a16="http://schemas.microsoft.com/office/drawing/2014/main" id="{07C202EC-CD36-4331-84C6-3F9CC770EF23}"/>
                      </a:ext>
                    </a:extLst>
                  </p:cNvPr>
                  <p:cNvSpPr>
                    <a:spLocks/>
                  </p:cNvSpPr>
                  <p:nvPr/>
                </p:nvSpPr>
                <p:spPr bwMode="auto">
                  <a:xfrm>
                    <a:off x="1104" y="1240"/>
                    <a:ext cx="10" cy="5"/>
                  </a:xfrm>
                  <a:custGeom>
                    <a:avLst/>
                    <a:gdLst>
                      <a:gd name="T0" fmla="*/ 1 w 19"/>
                      <a:gd name="T1" fmla="*/ 0 h 8"/>
                      <a:gd name="T2" fmla="*/ 0 w 19"/>
                      <a:gd name="T3" fmla="*/ 1 h 8"/>
                      <a:gd name="T4" fmla="*/ 1 w 19"/>
                      <a:gd name="T5" fmla="*/ 1 h 8"/>
                      <a:gd name="T6" fmla="*/ 1 w 19"/>
                      <a:gd name="T7" fmla="*/ 1 h 8"/>
                      <a:gd name="T8" fmla="*/ 1 w 19"/>
                      <a:gd name="T9" fmla="*/ 0 h 8"/>
                      <a:gd name="T10" fmla="*/ 0 60000 65536"/>
                      <a:gd name="T11" fmla="*/ 0 60000 65536"/>
                      <a:gd name="T12" fmla="*/ 0 60000 65536"/>
                      <a:gd name="T13" fmla="*/ 0 60000 65536"/>
                      <a:gd name="T14" fmla="*/ 0 60000 65536"/>
                      <a:gd name="T15" fmla="*/ 0 w 19"/>
                      <a:gd name="T16" fmla="*/ 0 h 8"/>
                      <a:gd name="T17" fmla="*/ 19 w 19"/>
                      <a:gd name="T18" fmla="*/ 8 h 8"/>
                    </a:gdLst>
                    <a:ahLst/>
                    <a:cxnLst>
                      <a:cxn ang="T10">
                        <a:pos x="T0" y="T1"/>
                      </a:cxn>
                      <a:cxn ang="T11">
                        <a:pos x="T2" y="T3"/>
                      </a:cxn>
                      <a:cxn ang="T12">
                        <a:pos x="T4" y="T5"/>
                      </a:cxn>
                      <a:cxn ang="T13">
                        <a:pos x="T6" y="T7"/>
                      </a:cxn>
                      <a:cxn ang="T14">
                        <a:pos x="T8" y="T9"/>
                      </a:cxn>
                    </a:cxnLst>
                    <a:rect l="T15" t="T16" r="T17" b="T18"/>
                    <a:pathLst>
                      <a:path w="19" h="8">
                        <a:moveTo>
                          <a:pt x="7" y="0"/>
                        </a:moveTo>
                        <a:lnTo>
                          <a:pt x="0" y="5"/>
                        </a:lnTo>
                        <a:lnTo>
                          <a:pt x="12" y="8"/>
                        </a:lnTo>
                        <a:lnTo>
                          <a:pt x="19" y="2"/>
                        </a:lnTo>
                        <a:lnTo>
                          <a:pt x="7" y="0"/>
                        </a:lnTo>
                        <a:close/>
                      </a:path>
                    </a:pathLst>
                  </a:custGeom>
                  <a:solidFill>
                    <a:srgbClr val="808000"/>
                  </a:solidFill>
                  <a:ln w="1588">
                    <a:solidFill>
                      <a:srgbClr val="000000"/>
                    </a:solidFill>
                    <a:round/>
                    <a:headEnd/>
                    <a:tailEnd/>
                  </a:ln>
                </p:spPr>
                <p:txBody>
                  <a:bodyPr/>
                  <a:lstStyle/>
                  <a:p>
                    <a:endParaRPr lang="es-AR" sz="1662"/>
                  </a:p>
                </p:txBody>
              </p:sp>
              <p:sp>
                <p:nvSpPr>
                  <p:cNvPr id="37146" name="Forma libre 729">
                    <a:extLst>
                      <a:ext uri="{FF2B5EF4-FFF2-40B4-BE49-F238E27FC236}">
                        <a16:creationId xmlns:a16="http://schemas.microsoft.com/office/drawing/2014/main" id="{D84C4D59-E7DC-47D4-9EB6-EA7267B1E992}"/>
                      </a:ext>
                    </a:extLst>
                  </p:cNvPr>
                  <p:cNvSpPr>
                    <a:spLocks/>
                  </p:cNvSpPr>
                  <p:nvPr/>
                </p:nvSpPr>
                <p:spPr bwMode="auto">
                  <a:xfrm>
                    <a:off x="1114" y="1242"/>
                    <a:ext cx="9" cy="6"/>
                  </a:xfrm>
                  <a:custGeom>
                    <a:avLst/>
                    <a:gdLst>
                      <a:gd name="T0" fmla="*/ 0 w 19"/>
                      <a:gd name="T1" fmla="*/ 0 h 10"/>
                      <a:gd name="T2" fmla="*/ 0 w 19"/>
                      <a:gd name="T3" fmla="*/ 1 h 10"/>
                      <a:gd name="T4" fmla="*/ 0 w 19"/>
                      <a:gd name="T5" fmla="*/ 1 h 10"/>
                      <a:gd name="T6" fmla="*/ 0 w 19"/>
                      <a:gd name="T7" fmla="*/ 1 h 10"/>
                      <a:gd name="T8" fmla="*/ 0 w 19"/>
                      <a:gd name="T9" fmla="*/ 0 h 10"/>
                      <a:gd name="T10" fmla="*/ 0 60000 65536"/>
                      <a:gd name="T11" fmla="*/ 0 60000 65536"/>
                      <a:gd name="T12" fmla="*/ 0 60000 65536"/>
                      <a:gd name="T13" fmla="*/ 0 60000 65536"/>
                      <a:gd name="T14" fmla="*/ 0 60000 65536"/>
                      <a:gd name="T15" fmla="*/ 0 w 19"/>
                      <a:gd name="T16" fmla="*/ 0 h 10"/>
                      <a:gd name="T17" fmla="*/ 19 w 19"/>
                      <a:gd name="T18" fmla="*/ 10 h 10"/>
                    </a:gdLst>
                    <a:ahLst/>
                    <a:cxnLst>
                      <a:cxn ang="T10">
                        <a:pos x="T0" y="T1"/>
                      </a:cxn>
                      <a:cxn ang="T11">
                        <a:pos x="T2" y="T3"/>
                      </a:cxn>
                      <a:cxn ang="T12">
                        <a:pos x="T4" y="T5"/>
                      </a:cxn>
                      <a:cxn ang="T13">
                        <a:pos x="T6" y="T7"/>
                      </a:cxn>
                      <a:cxn ang="T14">
                        <a:pos x="T8" y="T9"/>
                      </a:cxn>
                    </a:cxnLst>
                    <a:rect l="T15" t="T16" r="T17" b="T18"/>
                    <a:pathLst>
                      <a:path w="19" h="10">
                        <a:moveTo>
                          <a:pt x="6" y="0"/>
                        </a:moveTo>
                        <a:lnTo>
                          <a:pt x="0" y="6"/>
                        </a:lnTo>
                        <a:lnTo>
                          <a:pt x="12" y="10"/>
                        </a:lnTo>
                        <a:lnTo>
                          <a:pt x="19" y="4"/>
                        </a:lnTo>
                        <a:lnTo>
                          <a:pt x="6" y="0"/>
                        </a:lnTo>
                        <a:close/>
                      </a:path>
                    </a:pathLst>
                  </a:custGeom>
                  <a:solidFill>
                    <a:srgbClr val="808000"/>
                  </a:solidFill>
                  <a:ln w="1588">
                    <a:solidFill>
                      <a:srgbClr val="000000"/>
                    </a:solidFill>
                    <a:round/>
                    <a:headEnd/>
                    <a:tailEnd/>
                  </a:ln>
                </p:spPr>
                <p:txBody>
                  <a:bodyPr/>
                  <a:lstStyle/>
                  <a:p>
                    <a:endParaRPr lang="es-AR" sz="1662"/>
                  </a:p>
                </p:txBody>
              </p:sp>
              <p:sp>
                <p:nvSpPr>
                  <p:cNvPr id="37147" name="Forma libre 730">
                    <a:extLst>
                      <a:ext uri="{FF2B5EF4-FFF2-40B4-BE49-F238E27FC236}">
                        <a16:creationId xmlns:a16="http://schemas.microsoft.com/office/drawing/2014/main" id="{3FC81612-93C4-4F6B-A374-734284C4A6D4}"/>
                      </a:ext>
                    </a:extLst>
                  </p:cNvPr>
                  <p:cNvSpPr>
                    <a:spLocks/>
                  </p:cNvSpPr>
                  <p:nvPr/>
                </p:nvSpPr>
                <p:spPr bwMode="auto">
                  <a:xfrm>
                    <a:off x="1123" y="1245"/>
                    <a:ext cx="8" cy="5"/>
                  </a:xfrm>
                  <a:custGeom>
                    <a:avLst/>
                    <a:gdLst>
                      <a:gd name="T0" fmla="*/ 0 w 18"/>
                      <a:gd name="T1" fmla="*/ 0 h 9"/>
                      <a:gd name="T2" fmla="*/ 0 w 18"/>
                      <a:gd name="T3" fmla="*/ 1 h 9"/>
                      <a:gd name="T4" fmla="*/ 0 w 18"/>
                      <a:gd name="T5" fmla="*/ 1 h 9"/>
                      <a:gd name="T6" fmla="*/ 0 w 18"/>
                      <a:gd name="T7" fmla="*/ 1 h 9"/>
                      <a:gd name="T8" fmla="*/ 0 w 18"/>
                      <a:gd name="T9" fmla="*/ 0 h 9"/>
                      <a:gd name="T10" fmla="*/ 0 60000 65536"/>
                      <a:gd name="T11" fmla="*/ 0 60000 65536"/>
                      <a:gd name="T12" fmla="*/ 0 60000 65536"/>
                      <a:gd name="T13" fmla="*/ 0 60000 65536"/>
                      <a:gd name="T14" fmla="*/ 0 60000 65536"/>
                      <a:gd name="T15" fmla="*/ 0 w 18"/>
                      <a:gd name="T16" fmla="*/ 0 h 9"/>
                      <a:gd name="T17" fmla="*/ 18 w 18"/>
                      <a:gd name="T18" fmla="*/ 9 h 9"/>
                    </a:gdLst>
                    <a:ahLst/>
                    <a:cxnLst>
                      <a:cxn ang="T10">
                        <a:pos x="T0" y="T1"/>
                      </a:cxn>
                      <a:cxn ang="T11">
                        <a:pos x="T2" y="T3"/>
                      </a:cxn>
                      <a:cxn ang="T12">
                        <a:pos x="T4" y="T5"/>
                      </a:cxn>
                      <a:cxn ang="T13">
                        <a:pos x="T6" y="T7"/>
                      </a:cxn>
                      <a:cxn ang="T14">
                        <a:pos x="T8" y="T9"/>
                      </a:cxn>
                    </a:cxnLst>
                    <a:rect l="T15" t="T16" r="T17" b="T18"/>
                    <a:pathLst>
                      <a:path w="18" h="9">
                        <a:moveTo>
                          <a:pt x="6" y="0"/>
                        </a:moveTo>
                        <a:lnTo>
                          <a:pt x="0" y="6"/>
                        </a:lnTo>
                        <a:lnTo>
                          <a:pt x="12" y="9"/>
                        </a:lnTo>
                        <a:lnTo>
                          <a:pt x="18" y="3"/>
                        </a:lnTo>
                        <a:lnTo>
                          <a:pt x="6" y="0"/>
                        </a:lnTo>
                        <a:close/>
                      </a:path>
                    </a:pathLst>
                  </a:custGeom>
                  <a:solidFill>
                    <a:srgbClr val="808000"/>
                  </a:solidFill>
                  <a:ln w="1588">
                    <a:solidFill>
                      <a:srgbClr val="000000"/>
                    </a:solidFill>
                    <a:round/>
                    <a:headEnd/>
                    <a:tailEnd/>
                  </a:ln>
                </p:spPr>
                <p:txBody>
                  <a:bodyPr/>
                  <a:lstStyle/>
                  <a:p>
                    <a:endParaRPr lang="es-AR" sz="1662"/>
                  </a:p>
                </p:txBody>
              </p:sp>
              <p:sp>
                <p:nvSpPr>
                  <p:cNvPr id="37148" name="Forma libre 731">
                    <a:extLst>
                      <a:ext uri="{FF2B5EF4-FFF2-40B4-BE49-F238E27FC236}">
                        <a16:creationId xmlns:a16="http://schemas.microsoft.com/office/drawing/2014/main" id="{0594BCFB-604D-489E-9E4D-ADE755F0CC84}"/>
                      </a:ext>
                    </a:extLst>
                  </p:cNvPr>
                  <p:cNvSpPr>
                    <a:spLocks/>
                  </p:cNvSpPr>
                  <p:nvPr/>
                </p:nvSpPr>
                <p:spPr bwMode="auto">
                  <a:xfrm>
                    <a:off x="1073" y="1231"/>
                    <a:ext cx="16" cy="6"/>
                  </a:xfrm>
                  <a:custGeom>
                    <a:avLst/>
                    <a:gdLst>
                      <a:gd name="T0" fmla="*/ 1 w 31"/>
                      <a:gd name="T1" fmla="*/ 0 h 14"/>
                      <a:gd name="T2" fmla="*/ 0 w 31"/>
                      <a:gd name="T3" fmla="*/ 0 h 14"/>
                      <a:gd name="T4" fmla="*/ 1 w 31"/>
                      <a:gd name="T5" fmla="*/ 0 h 14"/>
                      <a:gd name="T6" fmla="*/ 1 w 31"/>
                      <a:gd name="T7" fmla="*/ 0 h 14"/>
                      <a:gd name="T8" fmla="*/ 1 w 31"/>
                      <a:gd name="T9" fmla="*/ 0 h 14"/>
                      <a:gd name="T10" fmla="*/ 0 60000 65536"/>
                      <a:gd name="T11" fmla="*/ 0 60000 65536"/>
                      <a:gd name="T12" fmla="*/ 0 60000 65536"/>
                      <a:gd name="T13" fmla="*/ 0 60000 65536"/>
                      <a:gd name="T14" fmla="*/ 0 60000 65536"/>
                      <a:gd name="T15" fmla="*/ 0 w 31"/>
                      <a:gd name="T16" fmla="*/ 0 h 14"/>
                      <a:gd name="T17" fmla="*/ 31 w 31"/>
                      <a:gd name="T18" fmla="*/ 14 h 14"/>
                    </a:gdLst>
                    <a:ahLst/>
                    <a:cxnLst>
                      <a:cxn ang="T10">
                        <a:pos x="T0" y="T1"/>
                      </a:cxn>
                      <a:cxn ang="T11">
                        <a:pos x="T2" y="T3"/>
                      </a:cxn>
                      <a:cxn ang="T12">
                        <a:pos x="T4" y="T5"/>
                      </a:cxn>
                      <a:cxn ang="T13">
                        <a:pos x="T6" y="T7"/>
                      </a:cxn>
                      <a:cxn ang="T14">
                        <a:pos x="T8" y="T9"/>
                      </a:cxn>
                    </a:cxnLst>
                    <a:rect l="T15" t="T16" r="T17" b="T18"/>
                    <a:pathLst>
                      <a:path w="31" h="14">
                        <a:moveTo>
                          <a:pt x="9" y="0"/>
                        </a:moveTo>
                        <a:lnTo>
                          <a:pt x="0" y="6"/>
                        </a:lnTo>
                        <a:lnTo>
                          <a:pt x="22" y="14"/>
                        </a:lnTo>
                        <a:lnTo>
                          <a:pt x="31" y="8"/>
                        </a:lnTo>
                        <a:lnTo>
                          <a:pt x="9" y="0"/>
                        </a:lnTo>
                        <a:close/>
                      </a:path>
                    </a:pathLst>
                  </a:custGeom>
                  <a:solidFill>
                    <a:srgbClr val="808000"/>
                  </a:solidFill>
                  <a:ln w="1588">
                    <a:solidFill>
                      <a:srgbClr val="000000"/>
                    </a:solidFill>
                    <a:round/>
                    <a:headEnd/>
                    <a:tailEnd/>
                  </a:ln>
                </p:spPr>
                <p:txBody>
                  <a:bodyPr/>
                  <a:lstStyle/>
                  <a:p>
                    <a:endParaRPr lang="es-AR" sz="1662"/>
                  </a:p>
                </p:txBody>
              </p:sp>
              <p:sp>
                <p:nvSpPr>
                  <p:cNvPr id="37149" name="Forma libre 732">
                    <a:extLst>
                      <a:ext uri="{FF2B5EF4-FFF2-40B4-BE49-F238E27FC236}">
                        <a16:creationId xmlns:a16="http://schemas.microsoft.com/office/drawing/2014/main" id="{559FBB24-128A-4CCE-BD09-7D7007B7366F}"/>
                      </a:ext>
                    </a:extLst>
                  </p:cNvPr>
                  <p:cNvSpPr>
                    <a:spLocks/>
                  </p:cNvSpPr>
                  <p:nvPr/>
                </p:nvSpPr>
                <p:spPr bwMode="auto">
                  <a:xfrm>
                    <a:off x="1131" y="1248"/>
                    <a:ext cx="9" cy="5"/>
                  </a:xfrm>
                  <a:custGeom>
                    <a:avLst/>
                    <a:gdLst>
                      <a:gd name="T0" fmla="*/ 0 w 19"/>
                      <a:gd name="T1" fmla="*/ 0 h 11"/>
                      <a:gd name="T2" fmla="*/ 0 w 19"/>
                      <a:gd name="T3" fmla="*/ 0 h 11"/>
                      <a:gd name="T4" fmla="*/ 0 w 19"/>
                      <a:gd name="T5" fmla="*/ 0 h 11"/>
                      <a:gd name="T6" fmla="*/ 0 w 19"/>
                      <a:gd name="T7" fmla="*/ 0 h 11"/>
                      <a:gd name="T8" fmla="*/ 0 w 19"/>
                      <a:gd name="T9" fmla="*/ 0 h 11"/>
                      <a:gd name="T10" fmla="*/ 0 60000 65536"/>
                      <a:gd name="T11" fmla="*/ 0 60000 65536"/>
                      <a:gd name="T12" fmla="*/ 0 60000 65536"/>
                      <a:gd name="T13" fmla="*/ 0 60000 65536"/>
                      <a:gd name="T14" fmla="*/ 0 60000 65536"/>
                      <a:gd name="T15" fmla="*/ 0 w 19"/>
                      <a:gd name="T16" fmla="*/ 0 h 11"/>
                      <a:gd name="T17" fmla="*/ 19 w 19"/>
                      <a:gd name="T18" fmla="*/ 11 h 11"/>
                    </a:gdLst>
                    <a:ahLst/>
                    <a:cxnLst>
                      <a:cxn ang="T10">
                        <a:pos x="T0" y="T1"/>
                      </a:cxn>
                      <a:cxn ang="T11">
                        <a:pos x="T2" y="T3"/>
                      </a:cxn>
                      <a:cxn ang="T12">
                        <a:pos x="T4" y="T5"/>
                      </a:cxn>
                      <a:cxn ang="T13">
                        <a:pos x="T6" y="T7"/>
                      </a:cxn>
                      <a:cxn ang="T14">
                        <a:pos x="T8" y="T9"/>
                      </a:cxn>
                    </a:cxnLst>
                    <a:rect l="T15" t="T16" r="T17" b="T18"/>
                    <a:pathLst>
                      <a:path w="19" h="11">
                        <a:moveTo>
                          <a:pt x="8" y="0"/>
                        </a:moveTo>
                        <a:lnTo>
                          <a:pt x="19" y="5"/>
                        </a:lnTo>
                        <a:lnTo>
                          <a:pt x="14" y="11"/>
                        </a:lnTo>
                        <a:lnTo>
                          <a:pt x="0" y="6"/>
                        </a:lnTo>
                        <a:lnTo>
                          <a:pt x="8" y="0"/>
                        </a:lnTo>
                        <a:close/>
                      </a:path>
                    </a:pathLst>
                  </a:custGeom>
                  <a:solidFill>
                    <a:srgbClr val="808000"/>
                  </a:solidFill>
                  <a:ln w="1588">
                    <a:solidFill>
                      <a:srgbClr val="000000"/>
                    </a:solidFill>
                    <a:round/>
                    <a:headEnd/>
                    <a:tailEnd/>
                  </a:ln>
                </p:spPr>
                <p:txBody>
                  <a:bodyPr/>
                  <a:lstStyle/>
                  <a:p>
                    <a:endParaRPr lang="es-AR" sz="1662"/>
                  </a:p>
                </p:txBody>
              </p:sp>
              <p:sp>
                <p:nvSpPr>
                  <p:cNvPr id="37150" name="Forma libre 733">
                    <a:extLst>
                      <a:ext uri="{FF2B5EF4-FFF2-40B4-BE49-F238E27FC236}">
                        <a16:creationId xmlns:a16="http://schemas.microsoft.com/office/drawing/2014/main" id="{41CCBA48-F4B1-4CB3-9988-88AB139A9923}"/>
                      </a:ext>
                    </a:extLst>
                  </p:cNvPr>
                  <p:cNvSpPr>
                    <a:spLocks/>
                  </p:cNvSpPr>
                  <p:nvPr/>
                </p:nvSpPr>
                <p:spPr bwMode="auto">
                  <a:xfrm>
                    <a:off x="1140" y="1251"/>
                    <a:ext cx="9" cy="4"/>
                  </a:xfrm>
                  <a:custGeom>
                    <a:avLst/>
                    <a:gdLst>
                      <a:gd name="T0" fmla="*/ 1 w 18"/>
                      <a:gd name="T1" fmla="*/ 0 h 9"/>
                      <a:gd name="T2" fmla="*/ 0 w 18"/>
                      <a:gd name="T3" fmla="*/ 0 h 9"/>
                      <a:gd name="T4" fmla="*/ 1 w 18"/>
                      <a:gd name="T5" fmla="*/ 0 h 9"/>
                      <a:gd name="T6" fmla="*/ 1 w 18"/>
                      <a:gd name="T7" fmla="*/ 0 h 9"/>
                      <a:gd name="T8" fmla="*/ 1 w 18"/>
                      <a:gd name="T9" fmla="*/ 0 h 9"/>
                      <a:gd name="T10" fmla="*/ 0 60000 65536"/>
                      <a:gd name="T11" fmla="*/ 0 60000 65536"/>
                      <a:gd name="T12" fmla="*/ 0 60000 65536"/>
                      <a:gd name="T13" fmla="*/ 0 60000 65536"/>
                      <a:gd name="T14" fmla="*/ 0 60000 65536"/>
                      <a:gd name="T15" fmla="*/ 0 w 18"/>
                      <a:gd name="T16" fmla="*/ 0 h 9"/>
                      <a:gd name="T17" fmla="*/ 18 w 18"/>
                      <a:gd name="T18" fmla="*/ 9 h 9"/>
                    </a:gdLst>
                    <a:ahLst/>
                    <a:cxnLst>
                      <a:cxn ang="T10">
                        <a:pos x="T0" y="T1"/>
                      </a:cxn>
                      <a:cxn ang="T11">
                        <a:pos x="T2" y="T3"/>
                      </a:cxn>
                      <a:cxn ang="T12">
                        <a:pos x="T4" y="T5"/>
                      </a:cxn>
                      <a:cxn ang="T13">
                        <a:pos x="T6" y="T7"/>
                      </a:cxn>
                      <a:cxn ang="T14">
                        <a:pos x="T8" y="T9"/>
                      </a:cxn>
                    </a:cxnLst>
                    <a:rect l="T15" t="T16" r="T17" b="T18"/>
                    <a:pathLst>
                      <a:path w="18" h="9">
                        <a:moveTo>
                          <a:pt x="6" y="0"/>
                        </a:moveTo>
                        <a:lnTo>
                          <a:pt x="0" y="6"/>
                        </a:lnTo>
                        <a:lnTo>
                          <a:pt x="12" y="9"/>
                        </a:lnTo>
                        <a:lnTo>
                          <a:pt x="18" y="3"/>
                        </a:lnTo>
                        <a:lnTo>
                          <a:pt x="6" y="0"/>
                        </a:lnTo>
                        <a:close/>
                      </a:path>
                    </a:pathLst>
                  </a:custGeom>
                  <a:solidFill>
                    <a:srgbClr val="808000"/>
                  </a:solidFill>
                  <a:ln w="1588">
                    <a:solidFill>
                      <a:srgbClr val="000000"/>
                    </a:solidFill>
                    <a:round/>
                    <a:headEnd/>
                    <a:tailEnd/>
                  </a:ln>
                </p:spPr>
                <p:txBody>
                  <a:bodyPr/>
                  <a:lstStyle/>
                  <a:p>
                    <a:endParaRPr lang="es-AR" sz="1662"/>
                  </a:p>
                </p:txBody>
              </p:sp>
              <p:sp>
                <p:nvSpPr>
                  <p:cNvPr id="37151" name="Forma libre 734">
                    <a:extLst>
                      <a:ext uri="{FF2B5EF4-FFF2-40B4-BE49-F238E27FC236}">
                        <a16:creationId xmlns:a16="http://schemas.microsoft.com/office/drawing/2014/main" id="{DC224B1F-CF71-4B31-B7D9-BA571CE922F2}"/>
                      </a:ext>
                    </a:extLst>
                  </p:cNvPr>
                  <p:cNvSpPr>
                    <a:spLocks/>
                  </p:cNvSpPr>
                  <p:nvPr/>
                </p:nvSpPr>
                <p:spPr bwMode="auto">
                  <a:xfrm>
                    <a:off x="1149" y="1253"/>
                    <a:ext cx="9" cy="5"/>
                  </a:xfrm>
                  <a:custGeom>
                    <a:avLst/>
                    <a:gdLst>
                      <a:gd name="T0" fmla="*/ 1 w 18"/>
                      <a:gd name="T1" fmla="*/ 0 h 10"/>
                      <a:gd name="T2" fmla="*/ 0 w 18"/>
                      <a:gd name="T3" fmla="*/ 1 h 10"/>
                      <a:gd name="T4" fmla="*/ 1 w 18"/>
                      <a:gd name="T5" fmla="*/ 1 h 10"/>
                      <a:gd name="T6" fmla="*/ 1 w 18"/>
                      <a:gd name="T7" fmla="*/ 1 h 10"/>
                      <a:gd name="T8" fmla="*/ 1 w 18"/>
                      <a:gd name="T9" fmla="*/ 0 h 10"/>
                      <a:gd name="T10" fmla="*/ 0 60000 65536"/>
                      <a:gd name="T11" fmla="*/ 0 60000 65536"/>
                      <a:gd name="T12" fmla="*/ 0 60000 65536"/>
                      <a:gd name="T13" fmla="*/ 0 60000 65536"/>
                      <a:gd name="T14" fmla="*/ 0 60000 65536"/>
                      <a:gd name="T15" fmla="*/ 0 w 18"/>
                      <a:gd name="T16" fmla="*/ 0 h 10"/>
                      <a:gd name="T17" fmla="*/ 18 w 18"/>
                      <a:gd name="T18" fmla="*/ 10 h 10"/>
                    </a:gdLst>
                    <a:ahLst/>
                    <a:cxnLst>
                      <a:cxn ang="T10">
                        <a:pos x="T0" y="T1"/>
                      </a:cxn>
                      <a:cxn ang="T11">
                        <a:pos x="T2" y="T3"/>
                      </a:cxn>
                      <a:cxn ang="T12">
                        <a:pos x="T4" y="T5"/>
                      </a:cxn>
                      <a:cxn ang="T13">
                        <a:pos x="T6" y="T7"/>
                      </a:cxn>
                      <a:cxn ang="T14">
                        <a:pos x="T8" y="T9"/>
                      </a:cxn>
                    </a:cxnLst>
                    <a:rect l="T15" t="T16" r="T17" b="T18"/>
                    <a:pathLst>
                      <a:path w="18" h="10">
                        <a:moveTo>
                          <a:pt x="6" y="0"/>
                        </a:moveTo>
                        <a:lnTo>
                          <a:pt x="0" y="6"/>
                        </a:lnTo>
                        <a:lnTo>
                          <a:pt x="12" y="10"/>
                        </a:lnTo>
                        <a:lnTo>
                          <a:pt x="18" y="4"/>
                        </a:lnTo>
                        <a:lnTo>
                          <a:pt x="6" y="0"/>
                        </a:lnTo>
                        <a:close/>
                      </a:path>
                    </a:pathLst>
                  </a:custGeom>
                  <a:solidFill>
                    <a:srgbClr val="808000"/>
                  </a:solidFill>
                  <a:ln w="1588">
                    <a:solidFill>
                      <a:srgbClr val="000000"/>
                    </a:solidFill>
                    <a:round/>
                    <a:headEnd/>
                    <a:tailEnd/>
                  </a:ln>
                </p:spPr>
                <p:txBody>
                  <a:bodyPr/>
                  <a:lstStyle/>
                  <a:p>
                    <a:endParaRPr lang="es-AR" sz="1662"/>
                  </a:p>
                </p:txBody>
              </p:sp>
              <p:sp>
                <p:nvSpPr>
                  <p:cNvPr id="37152" name="Forma libre 735">
                    <a:extLst>
                      <a:ext uri="{FF2B5EF4-FFF2-40B4-BE49-F238E27FC236}">
                        <a16:creationId xmlns:a16="http://schemas.microsoft.com/office/drawing/2014/main" id="{ABE13059-0CB1-4E21-9459-C965485D871B}"/>
                      </a:ext>
                    </a:extLst>
                  </p:cNvPr>
                  <p:cNvSpPr>
                    <a:spLocks/>
                  </p:cNvSpPr>
                  <p:nvPr/>
                </p:nvSpPr>
                <p:spPr bwMode="auto">
                  <a:xfrm>
                    <a:off x="1158" y="1256"/>
                    <a:ext cx="10" cy="4"/>
                  </a:xfrm>
                  <a:custGeom>
                    <a:avLst/>
                    <a:gdLst>
                      <a:gd name="T0" fmla="*/ 1 w 19"/>
                      <a:gd name="T1" fmla="*/ 0 h 9"/>
                      <a:gd name="T2" fmla="*/ 0 w 19"/>
                      <a:gd name="T3" fmla="*/ 0 h 9"/>
                      <a:gd name="T4" fmla="*/ 1 w 19"/>
                      <a:gd name="T5" fmla="*/ 0 h 9"/>
                      <a:gd name="T6" fmla="*/ 1 w 19"/>
                      <a:gd name="T7" fmla="*/ 0 h 9"/>
                      <a:gd name="T8" fmla="*/ 1 w 19"/>
                      <a:gd name="T9" fmla="*/ 0 h 9"/>
                      <a:gd name="T10" fmla="*/ 0 60000 65536"/>
                      <a:gd name="T11" fmla="*/ 0 60000 65536"/>
                      <a:gd name="T12" fmla="*/ 0 60000 65536"/>
                      <a:gd name="T13" fmla="*/ 0 60000 65536"/>
                      <a:gd name="T14" fmla="*/ 0 60000 65536"/>
                      <a:gd name="T15" fmla="*/ 0 w 19"/>
                      <a:gd name="T16" fmla="*/ 0 h 9"/>
                      <a:gd name="T17" fmla="*/ 19 w 19"/>
                      <a:gd name="T18" fmla="*/ 9 h 9"/>
                    </a:gdLst>
                    <a:ahLst/>
                    <a:cxnLst>
                      <a:cxn ang="T10">
                        <a:pos x="T0" y="T1"/>
                      </a:cxn>
                      <a:cxn ang="T11">
                        <a:pos x="T2" y="T3"/>
                      </a:cxn>
                      <a:cxn ang="T12">
                        <a:pos x="T4" y="T5"/>
                      </a:cxn>
                      <a:cxn ang="T13">
                        <a:pos x="T6" y="T7"/>
                      </a:cxn>
                      <a:cxn ang="T14">
                        <a:pos x="T8" y="T9"/>
                      </a:cxn>
                    </a:cxnLst>
                    <a:rect l="T15" t="T16" r="T17" b="T18"/>
                    <a:pathLst>
                      <a:path w="19" h="9">
                        <a:moveTo>
                          <a:pt x="7" y="0"/>
                        </a:moveTo>
                        <a:lnTo>
                          <a:pt x="0" y="6"/>
                        </a:lnTo>
                        <a:lnTo>
                          <a:pt x="13" y="9"/>
                        </a:lnTo>
                        <a:lnTo>
                          <a:pt x="19" y="4"/>
                        </a:lnTo>
                        <a:lnTo>
                          <a:pt x="7" y="0"/>
                        </a:lnTo>
                        <a:close/>
                      </a:path>
                    </a:pathLst>
                  </a:custGeom>
                  <a:solidFill>
                    <a:srgbClr val="808000"/>
                  </a:solidFill>
                  <a:ln w="1588">
                    <a:solidFill>
                      <a:srgbClr val="000000"/>
                    </a:solidFill>
                    <a:round/>
                    <a:headEnd/>
                    <a:tailEnd/>
                  </a:ln>
                </p:spPr>
                <p:txBody>
                  <a:bodyPr/>
                  <a:lstStyle/>
                  <a:p>
                    <a:endParaRPr lang="es-AR" sz="1662"/>
                  </a:p>
                </p:txBody>
              </p:sp>
              <p:sp>
                <p:nvSpPr>
                  <p:cNvPr id="37153" name="Forma libre 736">
                    <a:extLst>
                      <a:ext uri="{FF2B5EF4-FFF2-40B4-BE49-F238E27FC236}">
                        <a16:creationId xmlns:a16="http://schemas.microsoft.com/office/drawing/2014/main" id="{D90E92F0-9489-4898-AB1C-EBC4062DAF09}"/>
                      </a:ext>
                    </a:extLst>
                  </p:cNvPr>
                  <p:cNvSpPr>
                    <a:spLocks/>
                  </p:cNvSpPr>
                  <p:nvPr/>
                </p:nvSpPr>
                <p:spPr bwMode="auto">
                  <a:xfrm>
                    <a:off x="1167" y="1258"/>
                    <a:ext cx="9" cy="5"/>
                  </a:xfrm>
                  <a:custGeom>
                    <a:avLst/>
                    <a:gdLst>
                      <a:gd name="T0" fmla="*/ 0 w 19"/>
                      <a:gd name="T1" fmla="*/ 0 h 11"/>
                      <a:gd name="T2" fmla="*/ 0 w 19"/>
                      <a:gd name="T3" fmla="*/ 0 h 11"/>
                      <a:gd name="T4" fmla="*/ 0 w 19"/>
                      <a:gd name="T5" fmla="*/ 0 h 11"/>
                      <a:gd name="T6" fmla="*/ 0 w 19"/>
                      <a:gd name="T7" fmla="*/ 0 h 11"/>
                      <a:gd name="T8" fmla="*/ 0 w 19"/>
                      <a:gd name="T9" fmla="*/ 0 h 11"/>
                      <a:gd name="T10" fmla="*/ 0 60000 65536"/>
                      <a:gd name="T11" fmla="*/ 0 60000 65536"/>
                      <a:gd name="T12" fmla="*/ 0 60000 65536"/>
                      <a:gd name="T13" fmla="*/ 0 60000 65536"/>
                      <a:gd name="T14" fmla="*/ 0 60000 65536"/>
                      <a:gd name="T15" fmla="*/ 0 w 19"/>
                      <a:gd name="T16" fmla="*/ 0 h 11"/>
                      <a:gd name="T17" fmla="*/ 19 w 19"/>
                      <a:gd name="T18" fmla="*/ 11 h 11"/>
                    </a:gdLst>
                    <a:ahLst/>
                    <a:cxnLst>
                      <a:cxn ang="T10">
                        <a:pos x="T0" y="T1"/>
                      </a:cxn>
                      <a:cxn ang="T11">
                        <a:pos x="T2" y="T3"/>
                      </a:cxn>
                      <a:cxn ang="T12">
                        <a:pos x="T4" y="T5"/>
                      </a:cxn>
                      <a:cxn ang="T13">
                        <a:pos x="T6" y="T7"/>
                      </a:cxn>
                      <a:cxn ang="T14">
                        <a:pos x="T8" y="T9"/>
                      </a:cxn>
                    </a:cxnLst>
                    <a:rect l="T15" t="T16" r="T17" b="T18"/>
                    <a:pathLst>
                      <a:path w="19" h="11">
                        <a:moveTo>
                          <a:pt x="6" y="0"/>
                        </a:moveTo>
                        <a:lnTo>
                          <a:pt x="0" y="6"/>
                        </a:lnTo>
                        <a:lnTo>
                          <a:pt x="13" y="11"/>
                        </a:lnTo>
                        <a:lnTo>
                          <a:pt x="19" y="5"/>
                        </a:lnTo>
                        <a:lnTo>
                          <a:pt x="6" y="0"/>
                        </a:lnTo>
                        <a:close/>
                      </a:path>
                    </a:pathLst>
                  </a:custGeom>
                  <a:solidFill>
                    <a:srgbClr val="808000"/>
                  </a:solidFill>
                  <a:ln w="1588">
                    <a:solidFill>
                      <a:srgbClr val="000000"/>
                    </a:solidFill>
                    <a:round/>
                    <a:headEnd/>
                    <a:tailEnd/>
                  </a:ln>
                </p:spPr>
                <p:txBody>
                  <a:bodyPr/>
                  <a:lstStyle/>
                  <a:p>
                    <a:endParaRPr lang="es-AR" sz="1662"/>
                  </a:p>
                </p:txBody>
              </p:sp>
              <p:sp>
                <p:nvSpPr>
                  <p:cNvPr id="37154" name="Forma libre 737">
                    <a:extLst>
                      <a:ext uri="{FF2B5EF4-FFF2-40B4-BE49-F238E27FC236}">
                        <a16:creationId xmlns:a16="http://schemas.microsoft.com/office/drawing/2014/main" id="{1E2C3EFA-2D9C-4E87-B712-C84478EC04B7}"/>
                      </a:ext>
                    </a:extLst>
                  </p:cNvPr>
                  <p:cNvSpPr>
                    <a:spLocks/>
                  </p:cNvSpPr>
                  <p:nvPr/>
                </p:nvSpPr>
                <p:spPr bwMode="auto">
                  <a:xfrm>
                    <a:off x="1176" y="1261"/>
                    <a:ext cx="9" cy="4"/>
                  </a:xfrm>
                  <a:custGeom>
                    <a:avLst/>
                    <a:gdLst>
                      <a:gd name="T0" fmla="*/ 0 w 20"/>
                      <a:gd name="T1" fmla="*/ 0 h 9"/>
                      <a:gd name="T2" fmla="*/ 0 w 20"/>
                      <a:gd name="T3" fmla="*/ 0 h 9"/>
                      <a:gd name="T4" fmla="*/ 0 w 20"/>
                      <a:gd name="T5" fmla="*/ 0 h 9"/>
                      <a:gd name="T6" fmla="*/ 0 w 20"/>
                      <a:gd name="T7" fmla="*/ 0 h 9"/>
                      <a:gd name="T8" fmla="*/ 0 w 20"/>
                      <a:gd name="T9" fmla="*/ 0 h 9"/>
                      <a:gd name="T10" fmla="*/ 0 60000 65536"/>
                      <a:gd name="T11" fmla="*/ 0 60000 65536"/>
                      <a:gd name="T12" fmla="*/ 0 60000 65536"/>
                      <a:gd name="T13" fmla="*/ 0 60000 65536"/>
                      <a:gd name="T14" fmla="*/ 0 60000 65536"/>
                      <a:gd name="T15" fmla="*/ 0 w 20"/>
                      <a:gd name="T16" fmla="*/ 0 h 9"/>
                      <a:gd name="T17" fmla="*/ 20 w 20"/>
                      <a:gd name="T18" fmla="*/ 9 h 9"/>
                    </a:gdLst>
                    <a:ahLst/>
                    <a:cxnLst>
                      <a:cxn ang="T10">
                        <a:pos x="T0" y="T1"/>
                      </a:cxn>
                      <a:cxn ang="T11">
                        <a:pos x="T2" y="T3"/>
                      </a:cxn>
                      <a:cxn ang="T12">
                        <a:pos x="T4" y="T5"/>
                      </a:cxn>
                      <a:cxn ang="T13">
                        <a:pos x="T6" y="T7"/>
                      </a:cxn>
                      <a:cxn ang="T14">
                        <a:pos x="T8" y="T9"/>
                      </a:cxn>
                    </a:cxnLst>
                    <a:rect l="T15" t="T16" r="T17" b="T18"/>
                    <a:pathLst>
                      <a:path w="20" h="9">
                        <a:moveTo>
                          <a:pt x="6" y="0"/>
                        </a:moveTo>
                        <a:lnTo>
                          <a:pt x="0" y="6"/>
                        </a:lnTo>
                        <a:lnTo>
                          <a:pt x="12" y="9"/>
                        </a:lnTo>
                        <a:lnTo>
                          <a:pt x="20" y="3"/>
                        </a:lnTo>
                        <a:lnTo>
                          <a:pt x="6" y="0"/>
                        </a:lnTo>
                        <a:close/>
                      </a:path>
                    </a:pathLst>
                  </a:custGeom>
                  <a:solidFill>
                    <a:srgbClr val="808000"/>
                  </a:solidFill>
                  <a:ln w="1588">
                    <a:solidFill>
                      <a:srgbClr val="000000"/>
                    </a:solidFill>
                    <a:round/>
                    <a:headEnd/>
                    <a:tailEnd/>
                  </a:ln>
                </p:spPr>
                <p:txBody>
                  <a:bodyPr/>
                  <a:lstStyle/>
                  <a:p>
                    <a:endParaRPr lang="es-AR" sz="1662"/>
                  </a:p>
                </p:txBody>
              </p:sp>
              <p:sp>
                <p:nvSpPr>
                  <p:cNvPr id="37155" name="Forma libre 738">
                    <a:extLst>
                      <a:ext uri="{FF2B5EF4-FFF2-40B4-BE49-F238E27FC236}">
                        <a16:creationId xmlns:a16="http://schemas.microsoft.com/office/drawing/2014/main" id="{4700EFFD-CC9E-495E-906E-7297FCF8A61A}"/>
                      </a:ext>
                    </a:extLst>
                  </p:cNvPr>
                  <p:cNvSpPr>
                    <a:spLocks/>
                  </p:cNvSpPr>
                  <p:nvPr/>
                </p:nvSpPr>
                <p:spPr bwMode="auto">
                  <a:xfrm>
                    <a:off x="1185" y="1264"/>
                    <a:ext cx="22" cy="9"/>
                  </a:xfrm>
                  <a:custGeom>
                    <a:avLst/>
                    <a:gdLst>
                      <a:gd name="T0" fmla="*/ 1 w 44"/>
                      <a:gd name="T1" fmla="*/ 0 h 18"/>
                      <a:gd name="T2" fmla="*/ 0 w 44"/>
                      <a:gd name="T3" fmla="*/ 1 h 18"/>
                      <a:gd name="T4" fmla="*/ 1 w 44"/>
                      <a:gd name="T5" fmla="*/ 1 h 18"/>
                      <a:gd name="T6" fmla="*/ 1 w 44"/>
                      <a:gd name="T7" fmla="*/ 1 h 18"/>
                      <a:gd name="T8" fmla="*/ 1 w 44"/>
                      <a:gd name="T9" fmla="*/ 0 h 18"/>
                      <a:gd name="T10" fmla="*/ 0 60000 65536"/>
                      <a:gd name="T11" fmla="*/ 0 60000 65536"/>
                      <a:gd name="T12" fmla="*/ 0 60000 65536"/>
                      <a:gd name="T13" fmla="*/ 0 60000 65536"/>
                      <a:gd name="T14" fmla="*/ 0 60000 65536"/>
                      <a:gd name="T15" fmla="*/ 0 w 44"/>
                      <a:gd name="T16" fmla="*/ 0 h 18"/>
                      <a:gd name="T17" fmla="*/ 44 w 44"/>
                      <a:gd name="T18" fmla="*/ 18 h 18"/>
                    </a:gdLst>
                    <a:ahLst/>
                    <a:cxnLst>
                      <a:cxn ang="T10">
                        <a:pos x="T0" y="T1"/>
                      </a:cxn>
                      <a:cxn ang="T11">
                        <a:pos x="T2" y="T3"/>
                      </a:cxn>
                      <a:cxn ang="T12">
                        <a:pos x="T4" y="T5"/>
                      </a:cxn>
                      <a:cxn ang="T13">
                        <a:pos x="T6" y="T7"/>
                      </a:cxn>
                      <a:cxn ang="T14">
                        <a:pos x="T8" y="T9"/>
                      </a:cxn>
                    </a:cxnLst>
                    <a:rect l="T15" t="T16" r="T17" b="T18"/>
                    <a:pathLst>
                      <a:path w="44" h="18">
                        <a:moveTo>
                          <a:pt x="9" y="0"/>
                        </a:moveTo>
                        <a:lnTo>
                          <a:pt x="0" y="6"/>
                        </a:lnTo>
                        <a:lnTo>
                          <a:pt x="37" y="18"/>
                        </a:lnTo>
                        <a:lnTo>
                          <a:pt x="44" y="10"/>
                        </a:lnTo>
                        <a:lnTo>
                          <a:pt x="9" y="0"/>
                        </a:lnTo>
                        <a:close/>
                      </a:path>
                    </a:pathLst>
                  </a:custGeom>
                  <a:solidFill>
                    <a:srgbClr val="808000"/>
                  </a:solidFill>
                  <a:ln w="1588">
                    <a:solidFill>
                      <a:srgbClr val="000000"/>
                    </a:solidFill>
                    <a:round/>
                    <a:headEnd/>
                    <a:tailEnd/>
                  </a:ln>
                </p:spPr>
                <p:txBody>
                  <a:bodyPr/>
                  <a:lstStyle/>
                  <a:p>
                    <a:endParaRPr lang="es-AR" sz="1662"/>
                  </a:p>
                </p:txBody>
              </p:sp>
            </p:grpSp>
            <p:grpSp>
              <p:nvGrpSpPr>
                <p:cNvPr id="37112" name="Grupo 739">
                  <a:extLst>
                    <a:ext uri="{FF2B5EF4-FFF2-40B4-BE49-F238E27FC236}">
                      <a16:creationId xmlns:a16="http://schemas.microsoft.com/office/drawing/2014/main" id="{C8067FC9-A07B-4BE5-9E8D-BC32F0B58E3D}"/>
                    </a:ext>
                  </a:extLst>
                </p:cNvPr>
                <p:cNvGrpSpPr>
                  <a:grpSpLocks/>
                </p:cNvGrpSpPr>
                <p:nvPr/>
              </p:nvGrpSpPr>
              <p:grpSpPr bwMode="auto">
                <a:xfrm>
                  <a:off x="1080" y="1227"/>
                  <a:ext cx="132" cy="40"/>
                  <a:chOff x="1080" y="1227"/>
                  <a:chExt cx="132" cy="40"/>
                </a:xfrm>
              </p:grpSpPr>
              <p:sp>
                <p:nvSpPr>
                  <p:cNvPr id="37129" name="Forma libre 740">
                    <a:extLst>
                      <a:ext uri="{FF2B5EF4-FFF2-40B4-BE49-F238E27FC236}">
                        <a16:creationId xmlns:a16="http://schemas.microsoft.com/office/drawing/2014/main" id="{F4F47F15-2735-40B2-BC9B-22A8FDCE4799}"/>
                      </a:ext>
                    </a:extLst>
                  </p:cNvPr>
                  <p:cNvSpPr>
                    <a:spLocks/>
                  </p:cNvSpPr>
                  <p:nvPr/>
                </p:nvSpPr>
                <p:spPr bwMode="auto">
                  <a:xfrm>
                    <a:off x="1080" y="1227"/>
                    <a:ext cx="13" cy="5"/>
                  </a:xfrm>
                  <a:custGeom>
                    <a:avLst/>
                    <a:gdLst>
                      <a:gd name="T0" fmla="*/ 0 w 27"/>
                      <a:gd name="T1" fmla="*/ 1 h 10"/>
                      <a:gd name="T2" fmla="*/ 0 w 27"/>
                      <a:gd name="T3" fmla="*/ 0 h 10"/>
                      <a:gd name="T4" fmla="*/ 0 w 27"/>
                      <a:gd name="T5" fmla="*/ 1 h 10"/>
                      <a:gd name="T6" fmla="*/ 0 w 27"/>
                      <a:gd name="T7" fmla="*/ 1 h 10"/>
                      <a:gd name="T8" fmla="*/ 0 w 27"/>
                      <a:gd name="T9" fmla="*/ 1 h 10"/>
                      <a:gd name="T10" fmla="*/ 0 60000 65536"/>
                      <a:gd name="T11" fmla="*/ 0 60000 65536"/>
                      <a:gd name="T12" fmla="*/ 0 60000 65536"/>
                      <a:gd name="T13" fmla="*/ 0 60000 65536"/>
                      <a:gd name="T14" fmla="*/ 0 60000 65536"/>
                      <a:gd name="T15" fmla="*/ 0 w 27"/>
                      <a:gd name="T16" fmla="*/ 0 h 10"/>
                      <a:gd name="T17" fmla="*/ 27 w 27"/>
                      <a:gd name="T18" fmla="*/ 10 h 10"/>
                    </a:gdLst>
                    <a:ahLst/>
                    <a:cxnLst>
                      <a:cxn ang="T10">
                        <a:pos x="T0" y="T1"/>
                      </a:cxn>
                      <a:cxn ang="T11">
                        <a:pos x="T2" y="T3"/>
                      </a:cxn>
                      <a:cxn ang="T12">
                        <a:pos x="T4" y="T5"/>
                      </a:cxn>
                      <a:cxn ang="T13">
                        <a:pos x="T6" y="T7"/>
                      </a:cxn>
                      <a:cxn ang="T14">
                        <a:pos x="T8" y="T9"/>
                      </a:cxn>
                    </a:cxnLst>
                    <a:rect l="T15" t="T16" r="T17" b="T18"/>
                    <a:pathLst>
                      <a:path w="27" h="10">
                        <a:moveTo>
                          <a:pt x="0" y="6"/>
                        </a:moveTo>
                        <a:lnTo>
                          <a:pt x="9" y="0"/>
                        </a:lnTo>
                        <a:lnTo>
                          <a:pt x="27" y="4"/>
                        </a:lnTo>
                        <a:lnTo>
                          <a:pt x="18" y="10"/>
                        </a:lnTo>
                        <a:lnTo>
                          <a:pt x="0" y="6"/>
                        </a:lnTo>
                        <a:close/>
                      </a:path>
                    </a:pathLst>
                  </a:custGeom>
                  <a:solidFill>
                    <a:srgbClr val="808000"/>
                  </a:solidFill>
                  <a:ln w="1588">
                    <a:solidFill>
                      <a:srgbClr val="000000"/>
                    </a:solidFill>
                    <a:round/>
                    <a:headEnd/>
                    <a:tailEnd/>
                  </a:ln>
                </p:spPr>
                <p:txBody>
                  <a:bodyPr/>
                  <a:lstStyle/>
                  <a:p>
                    <a:endParaRPr lang="es-AR" sz="1662"/>
                  </a:p>
                </p:txBody>
              </p:sp>
              <p:sp>
                <p:nvSpPr>
                  <p:cNvPr id="37130" name="Forma libre 741">
                    <a:extLst>
                      <a:ext uri="{FF2B5EF4-FFF2-40B4-BE49-F238E27FC236}">
                        <a16:creationId xmlns:a16="http://schemas.microsoft.com/office/drawing/2014/main" id="{91F1B408-455C-4B5C-8FBE-0A9EE77775E8}"/>
                      </a:ext>
                    </a:extLst>
                  </p:cNvPr>
                  <p:cNvSpPr>
                    <a:spLocks/>
                  </p:cNvSpPr>
                  <p:nvPr/>
                </p:nvSpPr>
                <p:spPr bwMode="auto">
                  <a:xfrm>
                    <a:off x="1091" y="1230"/>
                    <a:ext cx="10" cy="4"/>
                  </a:xfrm>
                  <a:custGeom>
                    <a:avLst/>
                    <a:gdLst>
                      <a:gd name="T0" fmla="*/ 1 w 19"/>
                      <a:gd name="T1" fmla="*/ 0 h 9"/>
                      <a:gd name="T2" fmla="*/ 1 w 19"/>
                      <a:gd name="T3" fmla="*/ 0 h 9"/>
                      <a:gd name="T4" fmla="*/ 1 w 19"/>
                      <a:gd name="T5" fmla="*/ 0 h 9"/>
                      <a:gd name="T6" fmla="*/ 0 w 19"/>
                      <a:gd name="T7" fmla="*/ 0 h 9"/>
                      <a:gd name="T8" fmla="*/ 1 w 19"/>
                      <a:gd name="T9" fmla="*/ 0 h 9"/>
                      <a:gd name="T10" fmla="*/ 0 60000 65536"/>
                      <a:gd name="T11" fmla="*/ 0 60000 65536"/>
                      <a:gd name="T12" fmla="*/ 0 60000 65536"/>
                      <a:gd name="T13" fmla="*/ 0 60000 65536"/>
                      <a:gd name="T14" fmla="*/ 0 60000 65536"/>
                      <a:gd name="T15" fmla="*/ 0 w 19"/>
                      <a:gd name="T16" fmla="*/ 0 h 9"/>
                      <a:gd name="T17" fmla="*/ 19 w 19"/>
                      <a:gd name="T18" fmla="*/ 9 h 9"/>
                    </a:gdLst>
                    <a:ahLst/>
                    <a:cxnLst>
                      <a:cxn ang="T10">
                        <a:pos x="T0" y="T1"/>
                      </a:cxn>
                      <a:cxn ang="T11">
                        <a:pos x="T2" y="T3"/>
                      </a:cxn>
                      <a:cxn ang="T12">
                        <a:pos x="T4" y="T5"/>
                      </a:cxn>
                      <a:cxn ang="T13">
                        <a:pos x="T6" y="T7"/>
                      </a:cxn>
                      <a:cxn ang="T14">
                        <a:pos x="T8" y="T9"/>
                      </a:cxn>
                    </a:cxnLst>
                    <a:rect l="T15" t="T16" r="T17" b="T18"/>
                    <a:pathLst>
                      <a:path w="19" h="9">
                        <a:moveTo>
                          <a:pt x="9" y="0"/>
                        </a:moveTo>
                        <a:lnTo>
                          <a:pt x="19" y="3"/>
                        </a:lnTo>
                        <a:lnTo>
                          <a:pt x="10" y="9"/>
                        </a:lnTo>
                        <a:lnTo>
                          <a:pt x="0" y="6"/>
                        </a:lnTo>
                        <a:lnTo>
                          <a:pt x="9" y="0"/>
                        </a:lnTo>
                        <a:close/>
                      </a:path>
                    </a:pathLst>
                  </a:custGeom>
                  <a:solidFill>
                    <a:srgbClr val="808000"/>
                  </a:solidFill>
                  <a:ln w="1588">
                    <a:solidFill>
                      <a:srgbClr val="000000"/>
                    </a:solidFill>
                    <a:round/>
                    <a:headEnd/>
                    <a:tailEnd/>
                  </a:ln>
                </p:spPr>
                <p:txBody>
                  <a:bodyPr/>
                  <a:lstStyle/>
                  <a:p>
                    <a:endParaRPr lang="es-AR" sz="1662"/>
                  </a:p>
                </p:txBody>
              </p:sp>
              <p:sp>
                <p:nvSpPr>
                  <p:cNvPr id="37131" name="Forma libre 742">
                    <a:extLst>
                      <a:ext uri="{FF2B5EF4-FFF2-40B4-BE49-F238E27FC236}">
                        <a16:creationId xmlns:a16="http://schemas.microsoft.com/office/drawing/2014/main" id="{48707061-635E-4062-A9E9-B3866B6D8896}"/>
                      </a:ext>
                    </a:extLst>
                  </p:cNvPr>
                  <p:cNvSpPr>
                    <a:spLocks/>
                  </p:cNvSpPr>
                  <p:nvPr/>
                </p:nvSpPr>
                <p:spPr bwMode="auto">
                  <a:xfrm>
                    <a:off x="1100" y="1232"/>
                    <a:ext cx="9" cy="5"/>
                  </a:xfrm>
                  <a:custGeom>
                    <a:avLst/>
                    <a:gdLst>
                      <a:gd name="T0" fmla="*/ 0 w 19"/>
                      <a:gd name="T1" fmla="*/ 0 h 11"/>
                      <a:gd name="T2" fmla="*/ 0 w 19"/>
                      <a:gd name="T3" fmla="*/ 0 h 11"/>
                      <a:gd name="T4" fmla="*/ 0 w 19"/>
                      <a:gd name="T5" fmla="*/ 0 h 11"/>
                      <a:gd name="T6" fmla="*/ 0 w 19"/>
                      <a:gd name="T7" fmla="*/ 0 h 11"/>
                      <a:gd name="T8" fmla="*/ 0 w 19"/>
                      <a:gd name="T9" fmla="*/ 0 h 11"/>
                      <a:gd name="T10" fmla="*/ 0 60000 65536"/>
                      <a:gd name="T11" fmla="*/ 0 60000 65536"/>
                      <a:gd name="T12" fmla="*/ 0 60000 65536"/>
                      <a:gd name="T13" fmla="*/ 0 60000 65536"/>
                      <a:gd name="T14" fmla="*/ 0 60000 65536"/>
                      <a:gd name="T15" fmla="*/ 0 w 19"/>
                      <a:gd name="T16" fmla="*/ 0 h 11"/>
                      <a:gd name="T17" fmla="*/ 19 w 19"/>
                      <a:gd name="T18" fmla="*/ 11 h 11"/>
                    </a:gdLst>
                    <a:ahLst/>
                    <a:cxnLst>
                      <a:cxn ang="T10">
                        <a:pos x="T0" y="T1"/>
                      </a:cxn>
                      <a:cxn ang="T11">
                        <a:pos x="T2" y="T3"/>
                      </a:cxn>
                      <a:cxn ang="T12">
                        <a:pos x="T4" y="T5"/>
                      </a:cxn>
                      <a:cxn ang="T13">
                        <a:pos x="T6" y="T7"/>
                      </a:cxn>
                      <a:cxn ang="T14">
                        <a:pos x="T8" y="T9"/>
                      </a:cxn>
                    </a:cxnLst>
                    <a:rect l="T15" t="T16" r="T17" b="T18"/>
                    <a:pathLst>
                      <a:path w="19" h="11">
                        <a:moveTo>
                          <a:pt x="8" y="0"/>
                        </a:moveTo>
                        <a:lnTo>
                          <a:pt x="19" y="3"/>
                        </a:lnTo>
                        <a:lnTo>
                          <a:pt x="11" y="11"/>
                        </a:lnTo>
                        <a:lnTo>
                          <a:pt x="0" y="8"/>
                        </a:lnTo>
                        <a:lnTo>
                          <a:pt x="8" y="0"/>
                        </a:lnTo>
                        <a:close/>
                      </a:path>
                    </a:pathLst>
                  </a:custGeom>
                  <a:solidFill>
                    <a:srgbClr val="808000"/>
                  </a:solidFill>
                  <a:ln w="1588">
                    <a:solidFill>
                      <a:srgbClr val="000000"/>
                    </a:solidFill>
                    <a:round/>
                    <a:headEnd/>
                    <a:tailEnd/>
                  </a:ln>
                </p:spPr>
                <p:txBody>
                  <a:bodyPr/>
                  <a:lstStyle/>
                  <a:p>
                    <a:endParaRPr lang="es-AR" sz="1662"/>
                  </a:p>
                </p:txBody>
              </p:sp>
              <p:sp>
                <p:nvSpPr>
                  <p:cNvPr id="37132" name="Forma libre 743">
                    <a:extLst>
                      <a:ext uri="{FF2B5EF4-FFF2-40B4-BE49-F238E27FC236}">
                        <a16:creationId xmlns:a16="http://schemas.microsoft.com/office/drawing/2014/main" id="{B5F0500D-6257-4B82-AB36-5B3929925A5B}"/>
                      </a:ext>
                    </a:extLst>
                  </p:cNvPr>
                  <p:cNvSpPr>
                    <a:spLocks/>
                  </p:cNvSpPr>
                  <p:nvPr/>
                </p:nvSpPr>
                <p:spPr bwMode="auto">
                  <a:xfrm>
                    <a:off x="1108" y="1234"/>
                    <a:ext cx="10" cy="6"/>
                  </a:xfrm>
                  <a:custGeom>
                    <a:avLst/>
                    <a:gdLst>
                      <a:gd name="T0" fmla="*/ 0 w 21"/>
                      <a:gd name="T1" fmla="*/ 0 h 10"/>
                      <a:gd name="T2" fmla="*/ 0 w 21"/>
                      <a:gd name="T3" fmla="*/ 1 h 10"/>
                      <a:gd name="T4" fmla="*/ 0 w 21"/>
                      <a:gd name="T5" fmla="*/ 1 h 10"/>
                      <a:gd name="T6" fmla="*/ 0 w 21"/>
                      <a:gd name="T7" fmla="*/ 1 h 10"/>
                      <a:gd name="T8" fmla="*/ 0 w 21"/>
                      <a:gd name="T9" fmla="*/ 0 h 10"/>
                      <a:gd name="T10" fmla="*/ 0 60000 65536"/>
                      <a:gd name="T11" fmla="*/ 0 60000 65536"/>
                      <a:gd name="T12" fmla="*/ 0 60000 65536"/>
                      <a:gd name="T13" fmla="*/ 0 60000 65536"/>
                      <a:gd name="T14" fmla="*/ 0 60000 65536"/>
                      <a:gd name="T15" fmla="*/ 0 w 21"/>
                      <a:gd name="T16" fmla="*/ 0 h 10"/>
                      <a:gd name="T17" fmla="*/ 21 w 21"/>
                      <a:gd name="T18" fmla="*/ 10 h 10"/>
                    </a:gdLst>
                    <a:ahLst/>
                    <a:cxnLst>
                      <a:cxn ang="T10">
                        <a:pos x="T0" y="T1"/>
                      </a:cxn>
                      <a:cxn ang="T11">
                        <a:pos x="T2" y="T3"/>
                      </a:cxn>
                      <a:cxn ang="T12">
                        <a:pos x="T4" y="T5"/>
                      </a:cxn>
                      <a:cxn ang="T13">
                        <a:pos x="T6" y="T7"/>
                      </a:cxn>
                      <a:cxn ang="T14">
                        <a:pos x="T8" y="T9"/>
                      </a:cxn>
                    </a:cxnLst>
                    <a:rect l="T15" t="T16" r="T17" b="T18"/>
                    <a:pathLst>
                      <a:path w="21" h="10">
                        <a:moveTo>
                          <a:pt x="8" y="0"/>
                        </a:moveTo>
                        <a:lnTo>
                          <a:pt x="0" y="7"/>
                        </a:lnTo>
                        <a:lnTo>
                          <a:pt x="12" y="10"/>
                        </a:lnTo>
                        <a:lnTo>
                          <a:pt x="21" y="4"/>
                        </a:lnTo>
                        <a:lnTo>
                          <a:pt x="8" y="0"/>
                        </a:lnTo>
                        <a:close/>
                      </a:path>
                    </a:pathLst>
                  </a:custGeom>
                  <a:solidFill>
                    <a:srgbClr val="808000"/>
                  </a:solidFill>
                  <a:ln w="1588">
                    <a:solidFill>
                      <a:srgbClr val="000000"/>
                    </a:solidFill>
                    <a:round/>
                    <a:headEnd/>
                    <a:tailEnd/>
                  </a:ln>
                </p:spPr>
                <p:txBody>
                  <a:bodyPr/>
                  <a:lstStyle/>
                  <a:p>
                    <a:endParaRPr lang="es-AR" sz="1662"/>
                  </a:p>
                </p:txBody>
              </p:sp>
              <p:sp>
                <p:nvSpPr>
                  <p:cNvPr id="37133" name="Forma libre 744">
                    <a:extLst>
                      <a:ext uri="{FF2B5EF4-FFF2-40B4-BE49-F238E27FC236}">
                        <a16:creationId xmlns:a16="http://schemas.microsoft.com/office/drawing/2014/main" id="{492BB496-7932-4541-BFF3-04588F3977A7}"/>
                      </a:ext>
                    </a:extLst>
                  </p:cNvPr>
                  <p:cNvSpPr>
                    <a:spLocks/>
                  </p:cNvSpPr>
                  <p:nvPr/>
                </p:nvSpPr>
                <p:spPr bwMode="auto">
                  <a:xfrm>
                    <a:off x="1117" y="1237"/>
                    <a:ext cx="10" cy="5"/>
                  </a:xfrm>
                  <a:custGeom>
                    <a:avLst/>
                    <a:gdLst>
                      <a:gd name="T0" fmla="*/ 0 w 21"/>
                      <a:gd name="T1" fmla="*/ 0 h 10"/>
                      <a:gd name="T2" fmla="*/ 0 w 21"/>
                      <a:gd name="T3" fmla="*/ 1 h 10"/>
                      <a:gd name="T4" fmla="*/ 0 w 21"/>
                      <a:gd name="T5" fmla="*/ 1 h 10"/>
                      <a:gd name="T6" fmla="*/ 0 w 21"/>
                      <a:gd name="T7" fmla="*/ 1 h 10"/>
                      <a:gd name="T8" fmla="*/ 0 w 21"/>
                      <a:gd name="T9" fmla="*/ 0 h 10"/>
                      <a:gd name="T10" fmla="*/ 0 60000 65536"/>
                      <a:gd name="T11" fmla="*/ 0 60000 65536"/>
                      <a:gd name="T12" fmla="*/ 0 60000 65536"/>
                      <a:gd name="T13" fmla="*/ 0 60000 65536"/>
                      <a:gd name="T14" fmla="*/ 0 60000 65536"/>
                      <a:gd name="T15" fmla="*/ 0 w 21"/>
                      <a:gd name="T16" fmla="*/ 0 h 10"/>
                      <a:gd name="T17" fmla="*/ 21 w 21"/>
                      <a:gd name="T18" fmla="*/ 10 h 10"/>
                    </a:gdLst>
                    <a:ahLst/>
                    <a:cxnLst>
                      <a:cxn ang="T10">
                        <a:pos x="T0" y="T1"/>
                      </a:cxn>
                      <a:cxn ang="T11">
                        <a:pos x="T2" y="T3"/>
                      </a:cxn>
                      <a:cxn ang="T12">
                        <a:pos x="T4" y="T5"/>
                      </a:cxn>
                      <a:cxn ang="T13">
                        <a:pos x="T6" y="T7"/>
                      </a:cxn>
                      <a:cxn ang="T14">
                        <a:pos x="T8" y="T9"/>
                      </a:cxn>
                    </a:cxnLst>
                    <a:rect l="T15" t="T16" r="T17" b="T18"/>
                    <a:pathLst>
                      <a:path w="21" h="10">
                        <a:moveTo>
                          <a:pt x="9" y="0"/>
                        </a:moveTo>
                        <a:lnTo>
                          <a:pt x="0" y="6"/>
                        </a:lnTo>
                        <a:lnTo>
                          <a:pt x="13" y="10"/>
                        </a:lnTo>
                        <a:lnTo>
                          <a:pt x="21" y="3"/>
                        </a:lnTo>
                        <a:lnTo>
                          <a:pt x="9" y="0"/>
                        </a:lnTo>
                        <a:close/>
                      </a:path>
                    </a:pathLst>
                  </a:custGeom>
                  <a:solidFill>
                    <a:srgbClr val="808000"/>
                  </a:solidFill>
                  <a:ln w="1588">
                    <a:solidFill>
                      <a:srgbClr val="000000"/>
                    </a:solidFill>
                    <a:round/>
                    <a:headEnd/>
                    <a:tailEnd/>
                  </a:ln>
                </p:spPr>
                <p:txBody>
                  <a:bodyPr/>
                  <a:lstStyle/>
                  <a:p>
                    <a:endParaRPr lang="es-AR" sz="1662"/>
                  </a:p>
                </p:txBody>
              </p:sp>
              <p:sp>
                <p:nvSpPr>
                  <p:cNvPr id="37134" name="Forma libre 745">
                    <a:extLst>
                      <a:ext uri="{FF2B5EF4-FFF2-40B4-BE49-F238E27FC236}">
                        <a16:creationId xmlns:a16="http://schemas.microsoft.com/office/drawing/2014/main" id="{2E76DEFA-7AA2-42A4-A9D0-4723BFDC1694}"/>
                      </a:ext>
                    </a:extLst>
                  </p:cNvPr>
                  <p:cNvSpPr>
                    <a:spLocks/>
                  </p:cNvSpPr>
                  <p:nvPr/>
                </p:nvSpPr>
                <p:spPr bwMode="auto">
                  <a:xfrm>
                    <a:off x="1126" y="1240"/>
                    <a:ext cx="10" cy="5"/>
                  </a:xfrm>
                  <a:custGeom>
                    <a:avLst/>
                    <a:gdLst>
                      <a:gd name="T0" fmla="*/ 1 w 20"/>
                      <a:gd name="T1" fmla="*/ 0 h 8"/>
                      <a:gd name="T2" fmla="*/ 0 w 20"/>
                      <a:gd name="T3" fmla="*/ 1 h 8"/>
                      <a:gd name="T4" fmla="*/ 1 w 20"/>
                      <a:gd name="T5" fmla="*/ 1 h 8"/>
                      <a:gd name="T6" fmla="*/ 1 w 20"/>
                      <a:gd name="T7" fmla="*/ 1 h 8"/>
                      <a:gd name="T8" fmla="*/ 1 w 20"/>
                      <a:gd name="T9" fmla="*/ 0 h 8"/>
                      <a:gd name="T10" fmla="*/ 0 60000 65536"/>
                      <a:gd name="T11" fmla="*/ 0 60000 65536"/>
                      <a:gd name="T12" fmla="*/ 0 60000 65536"/>
                      <a:gd name="T13" fmla="*/ 0 60000 65536"/>
                      <a:gd name="T14" fmla="*/ 0 60000 65536"/>
                      <a:gd name="T15" fmla="*/ 0 w 20"/>
                      <a:gd name="T16" fmla="*/ 0 h 8"/>
                      <a:gd name="T17" fmla="*/ 20 w 20"/>
                      <a:gd name="T18" fmla="*/ 8 h 8"/>
                    </a:gdLst>
                    <a:ahLst/>
                    <a:cxnLst>
                      <a:cxn ang="T10">
                        <a:pos x="T0" y="T1"/>
                      </a:cxn>
                      <a:cxn ang="T11">
                        <a:pos x="T2" y="T3"/>
                      </a:cxn>
                      <a:cxn ang="T12">
                        <a:pos x="T4" y="T5"/>
                      </a:cxn>
                      <a:cxn ang="T13">
                        <a:pos x="T6" y="T7"/>
                      </a:cxn>
                      <a:cxn ang="T14">
                        <a:pos x="T8" y="T9"/>
                      </a:cxn>
                    </a:cxnLst>
                    <a:rect l="T15" t="T16" r="T17" b="T18"/>
                    <a:pathLst>
                      <a:path w="20" h="8">
                        <a:moveTo>
                          <a:pt x="8" y="0"/>
                        </a:moveTo>
                        <a:lnTo>
                          <a:pt x="0" y="5"/>
                        </a:lnTo>
                        <a:lnTo>
                          <a:pt x="11" y="8"/>
                        </a:lnTo>
                        <a:lnTo>
                          <a:pt x="20" y="2"/>
                        </a:lnTo>
                        <a:lnTo>
                          <a:pt x="8" y="0"/>
                        </a:lnTo>
                        <a:close/>
                      </a:path>
                    </a:pathLst>
                  </a:custGeom>
                  <a:solidFill>
                    <a:srgbClr val="808000"/>
                  </a:solidFill>
                  <a:ln w="1588">
                    <a:solidFill>
                      <a:srgbClr val="000000"/>
                    </a:solidFill>
                    <a:round/>
                    <a:headEnd/>
                    <a:tailEnd/>
                  </a:ln>
                </p:spPr>
                <p:txBody>
                  <a:bodyPr/>
                  <a:lstStyle/>
                  <a:p>
                    <a:endParaRPr lang="es-AR" sz="1662"/>
                  </a:p>
                </p:txBody>
              </p:sp>
              <p:sp>
                <p:nvSpPr>
                  <p:cNvPr id="37135" name="Forma libre 746">
                    <a:extLst>
                      <a:ext uri="{FF2B5EF4-FFF2-40B4-BE49-F238E27FC236}">
                        <a16:creationId xmlns:a16="http://schemas.microsoft.com/office/drawing/2014/main" id="{54ED8752-63E2-4D88-9FB4-BFC546DD2228}"/>
                      </a:ext>
                    </a:extLst>
                  </p:cNvPr>
                  <p:cNvSpPr>
                    <a:spLocks/>
                  </p:cNvSpPr>
                  <p:nvPr/>
                </p:nvSpPr>
                <p:spPr bwMode="auto">
                  <a:xfrm>
                    <a:off x="1135" y="1242"/>
                    <a:ext cx="10" cy="6"/>
                  </a:xfrm>
                  <a:custGeom>
                    <a:avLst/>
                    <a:gdLst>
                      <a:gd name="T0" fmla="*/ 1 w 19"/>
                      <a:gd name="T1" fmla="*/ 0 h 10"/>
                      <a:gd name="T2" fmla="*/ 0 w 19"/>
                      <a:gd name="T3" fmla="*/ 1 h 10"/>
                      <a:gd name="T4" fmla="*/ 1 w 19"/>
                      <a:gd name="T5" fmla="*/ 1 h 10"/>
                      <a:gd name="T6" fmla="*/ 1 w 19"/>
                      <a:gd name="T7" fmla="*/ 1 h 10"/>
                      <a:gd name="T8" fmla="*/ 1 w 19"/>
                      <a:gd name="T9" fmla="*/ 0 h 10"/>
                      <a:gd name="T10" fmla="*/ 0 60000 65536"/>
                      <a:gd name="T11" fmla="*/ 0 60000 65536"/>
                      <a:gd name="T12" fmla="*/ 0 60000 65536"/>
                      <a:gd name="T13" fmla="*/ 0 60000 65536"/>
                      <a:gd name="T14" fmla="*/ 0 60000 65536"/>
                      <a:gd name="T15" fmla="*/ 0 w 19"/>
                      <a:gd name="T16" fmla="*/ 0 h 10"/>
                      <a:gd name="T17" fmla="*/ 19 w 19"/>
                      <a:gd name="T18" fmla="*/ 10 h 10"/>
                    </a:gdLst>
                    <a:ahLst/>
                    <a:cxnLst>
                      <a:cxn ang="T10">
                        <a:pos x="T0" y="T1"/>
                      </a:cxn>
                      <a:cxn ang="T11">
                        <a:pos x="T2" y="T3"/>
                      </a:cxn>
                      <a:cxn ang="T12">
                        <a:pos x="T4" y="T5"/>
                      </a:cxn>
                      <a:cxn ang="T13">
                        <a:pos x="T6" y="T7"/>
                      </a:cxn>
                      <a:cxn ang="T14">
                        <a:pos x="T8" y="T9"/>
                      </a:cxn>
                    </a:cxnLst>
                    <a:rect l="T15" t="T16" r="T17" b="T18"/>
                    <a:pathLst>
                      <a:path w="19" h="10">
                        <a:moveTo>
                          <a:pt x="6" y="0"/>
                        </a:moveTo>
                        <a:lnTo>
                          <a:pt x="0" y="6"/>
                        </a:lnTo>
                        <a:lnTo>
                          <a:pt x="12" y="10"/>
                        </a:lnTo>
                        <a:lnTo>
                          <a:pt x="19" y="4"/>
                        </a:lnTo>
                        <a:lnTo>
                          <a:pt x="6" y="0"/>
                        </a:lnTo>
                        <a:close/>
                      </a:path>
                    </a:pathLst>
                  </a:custGeom>
                  <a:solidFill>
                    <a:srgbClr val="808000"/>
                  </a:solidFill>
                  <a:ln w="1588">
                    <a:solidFill>
                      <a:srgbClr val="000000"/>
                    </a:solidFill>
                    <a:round/>
                    <a:headEnd/>
                    <a:tailEnd/>
                  </a:ln>
                </p:spPr>
                <p:txBody>
                  <a:bodyPr/>
                  <a:lstStyle/>
                  <a:p>
                    <a:endParaRPr lang="es-AR" sz="1662"/>
                  </a:p>
                </p:txBody>
              </p:sp>
              <p:sp>
                <p:nvSpPr>
                  <p:cNvPr id="37136" name="Forma libre 747">
                    <a:extLst>
                      <a:ext uri="{FF2B5EF4-FFF2-40B4-BE49-F238E27FC236}">
                        <a16:creationId xmlns:a16="http://schemas.microsoft.com/office/drawing/2014/main" id="{A4F98148-D1FE-4784-8B8D-61B8341BCBE1}"/>
                      </a:ext>
                    </a:extLst>
                  </p:cNvPr>
                  <p:cNvSpPr>
                    <a:spLocks/>
                  </p:cNvSpPr>
                  <p:nvPr/>
                </p:nvSpPr>
                <p:spPr bwMode="auto">
                  <a:xfrm>
                    <a:off x="1144" y="1245"/>
                    <a:ext cx="10" cy="5"/>
                  </a:xfrm>
                  <a:custGeom>
                    <a:avLst/>
                    <a:gdLst>
                      <a:gd name="T0" fmla="*/ 1 w 19"/>
                      <a:gd name="T1" fmla="*/ 0 h 9"/>
                      <a:gd name="T2" fmla="*/ 0 w 19"/>
                      <a:gd name="T3" fmla="*/ 1 h 9"/>
                      <a:gd name="T4" fmla="*/ 1 w 19"/>
                      <a:gd name="T5" fmla="*/ 1 h 9"/>
                      <a:gd name="T6" fmla="*/ 1 w 19"/>
                      <a:gd name="T7" fmla="*/ 1 h 9"/>
                      <a:gd name="T8" fmla="*/ 1 w 19"/>
                      <a:gd name="T9" fmla="*/ 0 h 9"/>
                      <a:gd name="T10" fmla="*/ 0 60000 65536"/>
                      <a:gd name="T11" fmla="*/ 0 60000 65536"/>
                      <a:gd name="T12" fmla="*/ 0 60000 65536"/>
                      <a:gd name="T13" fmla="*/ 0 60000 65536"/>
                      <a:gd name="T14" fmla="*/ 0 60000 65536"/>
                      <a:gd name="T15" fmla="*/ 0 w 19"/>
                      <a:gd name="T16" fmla="*/ 0 h 9"/>
                      <a:gd name="T17" fmla="*/ 19 w 19"/>
                      <a:gd name="T18" fmla="*/ 9 h 9"/>
                    </a:gdLst>
                    <a:ahLst/>
                    <a:cxnLst>
                      <a:cxn ang="T10">
                        <a:pos x="T0" y="T1"/>
                      </a:cxn>
                      <a:cxn ang="T11">
                        <a:pos x="T2" y="T3"/>
                      </a:cxn>
                      <a:cxn ang="T12">
                        <a:pos x="T4" y="T5"/>
                      </a:cxn>
                      <a:cxn ang="T13">
                        <a:pos x="T6" y="T7"/>
                      </a:cxn>
                      <a:cxn ang="T14">
                        <a:pos x="T8" y="T9"/>
                      </a:cxn>
                    </a:cxnLst>
                    <a:rect l="T15" t="T16" r="T17" b="T18"/>
                    <a:pathLst>
                      <a:path w="19" h="9">
                        <a:moveTo>
                          <a:pt x="7" y="0"/>
                        </a:moveTo>
                        <a:lnTo>
                          <a:pt x="0" y="6"/>
                        </a:lnTo>
                        <a:lnTo>
                          <a:pt x="12" y="9"/>
                        </a:lnTo>
                        <a:lnTo>
                          <a:pt x="19" y="3"/>
                        </a:lnTo>
                        <a:lnTo>
                          <a:pt x="7" y="0"/>
                        </a:lnTo>
                        <a:close/>
                      </a:path>
                    </a:pathLst>
                  </a:custGeom>
                  <a:solidFill>
                    <a:srgbClr val="808000"/>
                  </a:solidFill>
                  <a:ln w="1588">
                    <a:solidFill>
                      <a:srgbClr val="000000"/>
                    </a:solidFill>
                    <a:round/>
                    <a:headEnd/>
                    <a:tailEnd/>
                  </a:ln>
                </p:spPr>
                <p:txBody>
                  <a:bodyPr/>
                  <a:lstStyle/>
                  <a:p>
                    <a:endParaRPr lang="es-AR" sz="1662"/>
                  </a:p>
                </p:txBody>
              </p:sp>
              <p:sp>
                <p:nvSpPr>
                  <p:cNvPr id="37137" name="Forma libre 748">
                    <a:extLst>
                      <a:ext uri="{FF2B5EF4-FFF2-40B4-BE49-F238E27FC236}">
                        <a16:creationId xmlns:a16="http://schemas.microsoft.com/office/drawing/2014/main" id="{FF4FDD36-A926-4727-A23D-ACE58AF04545}"/>
                      </a:ext>
                    </a:extLst>
                  </p:cNvPr>
                  <p:cNvSpPr>
                    <a:spLocks/>
                  </p:cNvSpPr>
                  <p:nvPr/>
                </p:nvSpPr>
                <p:spPr bwMode="auto">
                  <a:xfrm>
                    <a:off x="1152" y="1248"/>
                    <a:ext cx="10" cy="5"/>
                  </a:xfrm>
                  <a:custGeom>
                    <a:avLst/>
                    <a:gdLst>
                      <a:gd name="T0" fmla="*/ 0 w 21"/>
                      <a:gd name="T1" fmla="*/ 0 h 11"/>
                      <a:gd name="T2" fmla="*/ 0 w 21"/>
                      <a:gd name="T3" fmla="*/ 0 h 11"/>
                      <a:gd name="T4" fmla="*/ 0 w 21"/>
                      <a:gd name="T5" fmla="*/ 0 h 11"/>
                      <a:gd name="T6" fmla="*/ 0 w 21"/>
                      <a:gd name="T7" fmla="*/ 0 h 11"/>
                      <a:gd name="T8" fmla="*/ 0 w 21"/>
                      <a:gd name="T9" fmla="*/ 0 h 11"/>
                      <a:gd name="T10" fmla="*/ 0 60000 65536"/>
                      <a:gd name="T11" fmla="*/ 0 60000 65536"/>
                      <a:gd name="T12" fmla="*/ 0 60000 65536"/>
                      <a:gd name="T13" fmla="*/ 0 60000 65536"/>
                      <a:gd name="T14" fmla="*/ 0 60000 65536"/>
                      <a:gd name="T15" fmla="*/ 0 w 21"/>
                      <a:gd name="T16" fmla="*/ 0 h 11"/>
                      <a:gd name="T17" fmla="*/ 21 w 21"/>
                      <a:gd name="T18" fmla="*/ 11 h 11"/>
                    </a:gdLst>
                    <a:ahLst/>
                    <a:cxnLst>
                      <a:cxn ang="T10">
                        <a:pos x="T0" y="T1"/>
                      </a:cxn>
                      <a:cxn ang="T11">
                        <a:pos x="T2" y="T3"/>
                      </a:cxn>
                      <a:cxn ang="T12">
                        <a:pos x="T4" y="T5"/>
                      </a:cxn>
                      <a:cxn ang="T13">
                        <a:pos x="T6" y="T7"/>
                      </a:cxn>
                      <a:cxn ang="T14">
                        <a:pos x="T8" y="T9"/>
                      </a:cxn>
                    </a:cxnLst>
                    <a:rect l="T15" t="T16" r="T17" b="T18"/>
                    <a:pathLst>
                      <a:path w="21" h="11">
                        <a:moveTo>
                          <a:pt x="7" y="0"/>
                        </a:moveTo>
                        <a:lnTo>
                          <a:pt x="0" y="6"/>
                        </a:lnTo>
                        <a:lnTo>
                          <a:pt x="13" y="11"/>
                        </a:lnTo>
                        <a:lnTo>
                          <a:pt x="21" y="3"/>
                        </a:lnTo>
                        <a:lnTo>
                          <a:pt x="7" y="0"/>
                        </a:lnTo>
                        <a:close/>
                      </a:path>
                    </a:pathLst>
                  </a:custGeom>
                  <a:solidFill>
                    <a:srgbClr val="808000"/>
                  </a:solidFill>
                  <a:ln w="1588">
                    <a:solidFill>
                      <a:srgbClr val="000000"/>
                    </a:solidFill>
                    <a:round/>
                    <a:headEnd/>
                    <a:tailEnd/>
                  </a:ln>
                </p:spPr>
                <p:txBody>
                  <a:bodyPr/>
                  <a:lstStyle/>
                  <a:p>
                    <a:endParaRPr lang="es-AR" sz="1662"/>
                  </a:p>
                </p:txBody>
              </p:sp>
              <p:sp>
                <p:nvSpPr>
                  <p:cNvPr id="37138" name="Forma libre 749">
                    <a:extLst>
                      <a:ext uri="{FF2B5EF4-FFF2-40B4-BE49-F238E27FC236}">
                        <a16:creationId xmlns:a16="http://schemas.microsoft.com/office/drawing/2014/main" id="{D61ADA70-F66A-440A-8770-16562BA54E91}"/>
                      </a:ext>
                    </a:extLst>
                  </p:cNvPr>
                  <p:cNvSpPr>
                    <a:spLocks/>
                  </p:cNvSpPr>
                  <p:nvPr/>
                </p:nvSpPr>
                <p:spPr bwMode="auto">
                  <a:xfrm>
                    <a:off x="1162" y="1250"/>
                    <a:ext cx="9" cy="5"/>
                  </a:xfrm>
                  <a:custGeom>
                    <a:avLst/>
                    <a:gdLst>
                      <a:gd name="T0" fmla="*/ 1 w 18"/>
                      <a:gd name="T1" fmla="*/ 0 h 10"/>
                      <a:gd name="T2" fmla="*/ 0 w 18"/>
                      <a:gd name="T3" fmla="*/ 1 h 10"/>
                      <a:gd name="T4" fmla="*/ 1 w 18"/>
                      <a:gd name="T5" fmla="*/ 1 h 10"/>
                      <a:gd name="T6" fmla="*/ 1 w 18"/>
                      <a:gd name="T7" fmla="*/ 1 h 10"/>
                      <a:gd name="T8" fmla="*/ 1 w 18"/>
                      <a:gd name="T9" fmla="*/ 0 h 10"/>
                      <a:gd name="T10" fmla="*/ 0 60000 65536"/>
                      <a:gd name="T11" fmla="*/ 0 60000 65536"/>
                      <a:gd name="T12" fmla="*/ 0 60000 65536"/>
                      <a:gd name="T13" fmla="*/ 0 60000 65536"/>
                      <a:gd name="T14" fmla="*/ 0 60000 65536"/>
                      <a:gd name="T15" fmla="*/ 0 w 18"/>
                      <a:gd name="T16" fmla="*/ 0 h 10"/>
                      <a:gd name="T17" fmla="*/ 18 w 18"/>
                      <a:gd name="T18" fmla="*/ 10 h 10"/>
                    </a:gdLst>
                    <a:ahLst/>
                    <a:cxnLst>
                      <a:cxn ang="T10">
                        <a:pos x="T0" y="T1"/>
                      </a:cxn>
                      <a:cxn ang="T11">
                        <a:pos x="T2" y="T3"/>
                      </a:cxn>
                      <a:cxn ang="T12">
                        <a:pos x="T4" y="T5"/>
                      </a:cxn>
                      <a:cxn ang="T13">
                        <a:pos x="T6" y="T7"/>
                      </a:cxn>
                      <a:cxn ang="T14">
                        <a:pos x="T8" y="T9"/>
                      </a:cxn>
                    </a:cxnLst>
                    <a:rect l="T15" t="T16" r="T17" b="T18"/>
                    <a:pathLst>
                      <a:path w="18" h="10">
                        <a:moveTo>
                          <a:pt x="8" y="0"/>
                        </a:moveTo>
                        <a:lnTo>
                          <a:pt x="0" y="7"/>
                        </a:lnTo>
                        <a:lnTo>
                          <a:pt x="12" y="10"/>
                        </a:lnTo>
                        <a:lnTo>
                          <a:pt x="18" y="3"/>
                        </a:lnTo>
                        <a:lnTo>
                          <a:pt x="8" y="0"/>
                        </a:lnTo>
                        <a:close/>
                      </a:path>
                    </a:pathLst>
                  </a:custGeom>
                  <a:solidFill>
                    <a:srgbClr val="808000"/>
                  </a:solidFill>
                  <a:ln w="1588">
                    <a:solidFill>
                      <a:srgbClr val="000000"/>
                    </a:solidFill>
                    <a:round/>
                    <a:headEnd/>
                    <a:tailEnd/>
                  </a:ln>
                </p:spPr>
                <p:txBody>
                  <a:bodyPr/>
                  <a:lstStyle/>
                  <a:p>
                    <a:endParaRPr lang="es-AR" sz="1662"/>
                  </a:p>
                </p:txBody>
              </p:sp>
              <p:sp>
                <p:nvSpPr>
                  <p:cNvPr id="37139" name="Forma libre 750">
                    <a:extLst>
                      <a:ext uri="{FF2B5EF4-FFF2-40B4-BE49-F238E27FC236}">
                        <a16:creationId xmlns:a16="http://schemas.microsoft.com/office/drawing/2014/main" id="{59D9587D-83C7-465F-A06E-C9EF4AB3675E}"/>
                      </a:ext>
                    </a:extLst>
                  </p:cNvPr>
                  <p:cNvSpPr>
                    <a:spLocks/>
                  </p:cNvSpPr>
                  <p:nvPr/>
                </p:nvSpPr>
                <p:spPr bwMode="auto">
                  <a:xfrm>
                    <a:off x="1170" y="1252"/>
                    <a:ext cx="10" cy="6"/>
                  </a:xfrm>
                  <a:custGeom>
                    <a:avLst/>
                    <a:gdLst>
                      <a:gd name="T0" fmla="*/ 1 w 20"/>
                      <a:gd name="T1" fmla="*/ 0 h 12"/>
                      <a:gd name="T2" fmla="*/ 0 w 20"/>
                      <a:gd name="T3" fmla="*/ 1 h 12"/>
                      <a:gd name="T4" fmla="*/ 1 w 20"/>
                      <a:gd name="T5" fmla="*/ 1 h 12"/>
                      <a:gd name="T6" fmla="*/ 1 w 20"/>
                      <a:gd name="T7" fmla="*/ 1 h 12"/>
                      <a:gd name="T8" fmla="*/ 1 w 20"/>
                      <a:gd name="T9" fmla="*/ 0 h 12"/>
                      <a:gd name="T10" fmla="*/ 0 60000 65536"/>
                      <a:gd name="T11" fmla="*/ 0 60000 65536"/>
                      <a:gd name="T12" fmla="*/ 0 60000 65536"/>
                      <a:gd name="T13" fmla="*/ 0 60000 65536"/>
                      <a:gd name="T14" fmla="*/ 0 60000 65536"/>
                      <a:gd name="T15" fmla="*/ 0 w 20"/>
                      <a:gd name="T16" fmla="*/ 0 h 12"/>
                      <a:gd name="T17" fmla="*/ 20 w 20"/>
                      <a:gd name="T18" fmla="*/ 12 h 12"/>
                    </a:gdLst>
                    <a:ahLst/>
                    <a:cxnLst>
                      <a:cxn ang="T10">
                        <a:pos x="T0" y="T1"/>
                      </a:cxn>
                      <a:cxn ang="T11">
                        <a:pos x="T2" y="T3"/>
                      </a:cxn>
                      <a:cxn ang="T12">
                        <a:pos x="T4" y="T5"/>
                      </a:cxn>
                      <a:cxn ang="T13">
                        <a:pos x="T6" y="T7"/>
                      </a:cxn>
                      <a:cxn ang="T14">
                        <a:pos x="T8" y="T9"/>
                      </a:cxn>
                    </a:cxnLst>
                    <a:rect l="T15" t="T16" r="T17" b="T18"/>
                    <a:pathLst>
                      <a:path w="20" h="12">
                        <a:moveTo>
                          <a:pt x="7" y="0"/>
                        </a:moveTo>
                        <a:lnTo>
                          <a:pt x="0" y="8"/>
                        </a:lnTo>
                        <a:lnTo>
                          <a:pt x="13" y="12"/>
                        </a:lnTo>
                        <a:lnTo>
                          <a:pt x="20" y="5"/>
                        </a:lnTo>
                        <a:lnTo>
                          <a:pt x="7" y="0"/>
                        </a:lnTo>
                        <a:close/>
                      </a:path>
                    </a:pathLst>
                  </a:custGeom>
                  <a:solidFill>
                    <a:srgbClr val="808000"/>
                  </a:solidFill>
                  <a:ln w="1588">
                    <a:solidFill>
                      <a:srgbClr val="000000"/>
                    </a:solidFill>
                    <a:round/>
                    <a:headEnd/>
                    <a:tailEnd/>
                  </a:ln>
                </p:spPr>
                <p:txBody>
                  <a:bodyPr/>
                  <a:lstStyle/>
                  <a:p>
                    <a:endParaRPr lang="es-AR" sz="1662"/>
                  </a:p>
                </p:txBody>
              </p:sp>
              <p:sp>
                <p:nvSpPr>
                  <p:cNvPr id="37140" name="Forma libre 751">
                    <a:extLst>
                      <a:ext uri="{FF2B5EF4-FFF2-40B4-BE49-F238E27FC236}">
                        <a16:creationId xmlns:a16="http://schemas.microsoft.com/office/drawing/2014/main" id="{032C21B4-BA52-4F92-98E2-63197BE57BDB}"/>
                      </a:ext>
                    </a:extLst>
                  </p:cNvPr>
                  <p:cNvSpPr>
                    <a:spLocks/>
                  </p:cNvSpPr>
                  <p:nvPr/>
                </p:nvSpPr>
                <p:spPr bwMode="auto">
                  <a:xfrm>
                    <a:off x="1179" y="1255"/>
                    <a:ext cx="10" cy="5"/>
                  </a:xfrm>
                  <a:custGeom>
                    <a:avLst/>
                    <a:gdLst>
                      <a:gd name="T0" fmla="*/ 0 w 21"/>
                      <a:gd name="T1" fmla="*/ 0 h 11"/>
                      <a:gd name="T2" fmla="*/ 0 w 21"/>
                      <a:gd name="T3" fmla="*/ 0 h 11"/>
                      <a:gd name="T4" fmla="*/ 0 w 21"/>
                      <a:gd name="T5" fmla="*/ 0 h 11"/>
                      <a:gd name="T6" fmla="*/ 0 w 21"/>
                      <a:gd name="T7" fmla="*/ 0 h 11"/>
                      <a:gd name="T8" fmla="*/ 0 w 21"/>
                      <a:gd name="T9" fmla="*/ 0 h 11"/>
                      <a:gd name="T10" fmla="*/ 0 60000 65536"/>
                      <a:gd name="T11" fmla="*/ 0 60000 65536"/>
                      <a:gd name="T12" fmla="*/ 0 60000 65536"/>
                      <a:gd name="T13" fmla="*/ 0 60000 65536"/>
                      <a:gd name="T14" fmla="*/ 0 60000 65536"/>
                      <a:gd name="T15" fmla="*/ 0 w 21"/>
                      <a:gd name="T16" fmla="*/ 0 h 11"/>
                      <a:gd name="T17" fmla="*/ 21 w 21"/>
                      <a:gd name="T18" fmla="*/ 11 h 11"/>
                    </a:gdLst>
                    <a:ahLst/>
                    <a:cxnLst>
                      <a:cxn ang="T10">
                        <a:pos x="T0" y="T1"/>
                      </a:cxn>
                      <a:cxn ang="T11">
                        <a:pos x="T2" y="T3"/>
                      </a:cxn>
                      <a:cxn ang="T12">
                        <a:pos x="T4" y="T5"/>
                      </a:cxn>
                      <a:cxn ang="T13">
                        <a:pos x="T6" y="T7"/>
                      </a:cxn>
                      <a:cxn ang="T14">
                        <a:pos x="T8" y="T9"/>
                      </a:cxn>
                    </a:cxnLst>
                    <a:rect l="T15" t="T16" r="T17" b="T18"/>
                    <a:pathLst>
                      <a:path w="21" h="11">
                        <a:moveTo>
                          <a:pt x="8" y="0"/>
                        </a:moveTo>
                        <a:lnTo>
                          <a:pt x="0" y="8"/>
                        </a:lnTo>
                        <a:lnTo>
                          <a:pt x="12" y="11"/>
                        </a:lnTo>
                        <a:lnTo>
                          <a:pt x="21" y="3"/>
                        </a:lnTo>
                        <a:lnTo>
                          <a:pt x="8" y="0"/>
                        </a:lnTo>
                        <a:close/>
                      </a:path>
                    </a:pathLst>
                  </a:custGeom>
                  <a:solidFill>
                    <a:srgbClr val="808000"/>
                  </a:solidFill>
                  <a:ln w="1588">
                    <a:solidFill>
                      <a:srgbClr val="000000"/>
                    </a:solidFill>
                    <a:round/>
                    <a:headEnd/>
                    <a:tailEnd/>
                  </a:ln>
                </p:spPr>
                <p:txBody>
                  <a:bodyPr/>
                  <a:lstStyle/>
                  <a:p>
                    <a:endParaRPr lang="es-AR" sz="1662"/>
                  </a:p>
                </p:txBody>
              </p:sp>
              <p:sp>
                <p:nvSpPr>
                  <p:cNvPr id="37141" name="Forma libre 752">
                    <a:extLst>
                      <a:ext uri="{FF2B5EF4-FFF2-40B4-BE49-F238E27FC236}">
                        <a16:creationId xmlns:a16="http://schemas.microsoft.com/office/drawing/2014/main" id="{F8DA0A88-288C-42C1-8CC0-2576B2B8FAFE}"/>
                      </a:ext>
                    </a:extLst>
                  </p:cNvPr>
                  <p:cNvSpPr>
                    <a:spLocks/>
                  </p:cNvSpPr>
                  <p:nvPr/>
                </p:nvSpPr>
                <p:spPr bwMode="auto">
                  <a:xfrm>
                    <a:off x="1187" y="1257"/>
                    <a:ext cx="11" cy="6"/>
                  </a:xfrm>
                  <a:custGeom>
                    <a:avLst/>
                    <a:gdLst>
                      <a:gd name="T0" fmla="*/ 1 w 22"/>
                      <a:gd name="T1" fmla="*/ 0 h 10"/>
                      <a:gd name="T2" fmla="*/ 0 w 22"/>
                      <a:gd name="T3" fmla="*/ 1 h 10"/>
                      <a:gd name="T4" fmla="*/ 1 w 22"/>
                      <a:gd name="T5" fmla="*/ 1 h 10"/>
                      <a:gd name="T6" fmla="*/ 1 w 22"/>
                      <a:gd name="T7" fmla="*/ 1 h 10"/>
                      <a:gd name="T8" fmla="*/ 1 w 22"/>
                      <a:gd name="T9" fmla="*/ 0 h 10"/>
                      <a:gd name="T10" fmla="*/ 0 60000 65536"/>
                      <a:gd name="T11" fmla="*/ 0 60000 65536"/>
                      <a:gd name="T12" fmla="*/ 0 60000 65536"/>
                      <a:gd name="T13" fmla="*/ 0 60000 65536"/>
                      <a:gd name="T14" fmla="*/ 0 60000 65536"/>
                      <a:gd name="T15" fmla="*/ 0 w 22"/>
                      <a:gd name="T16" fmla="*/ 0 h 10"/>
                      <a:gd name="T17" fmla="*/ 22 w 22"/>
                      <a:gd name="T18" fmla="*/ 10 h 10"/>
                    </a:gdLst>
                    <a:ahLst/>
                    <a:cxnLst>
                      <a:cxn ang="T10">
                        <a:pos x="T0" y="T1"/>
                      </a:cxn>
                      <a:cxn ang="T11">
                        <a:pos x="T2" y="T3"/>
                      </a:cxn>
                      <a:cxn ang="T12">
                        <a:pos x="T4" y="T5"/>
                      </a:cxn>
                      <a:cxn ang="T13">
                        <a:pos x="T6" y="T7"/>
                      </a:cxn>
                      <a:cxn ang="T14">
                        <a:pos x="T8" y="T9"/>
                      </a:cxn>
                    </a:cxnLst>
                    <a:rect l="T15" t="T16" r="T17" b="T18"/>
                    <a:pathLst>
                      <a:path w="22" h="10">
                        <a:moveTo>
                          <a:pt x="8" y="0"/>
                        </a:moveTo>
                        <a:lnTo>
                          <a:pt x="0" y="7"/>
                        </a:lnTo>
                        <a:lnTo>
                          <a:pt x="13" y="10"/>
                        </a:lnTo>
                        <a:lnTo>
                          <a:pt x="22" y="4"/>
                        </a:lnTo>
                        <a:lnTo>
                          <a:pt x="8" y="0"/>
                        </a:lnTo>
                        <a:close/>
                      </a:path>
                    </a:pathLst>
                  </a:custGeom>
                  <a:solidFill>
                    <a:srgbClr val="808000"/>
                  </a:solidFill>
                  <a:ln w="1588">
                    <a:solidFill>
                      <a:srgbClr val="000000"/>
                    </a:solidFill>
                    <a:round/>
                    <a:headEnd/>
                    <a:tailEnd/>
                  </a:ln>
                </p:spPr>
                <p:txBody>
                  <a:bodyPr/>
                  <a:lstStyle/>
                  <a:p>
                    <a:endParaRPr lang="es-AR" sz="1662"/>
                  </a:p>
                </p:txBody>
              </p:sp>
              <p:sp>
                <p:nvSpPr>
                  <p:cNvPr id="37142" name="Forma libre 753">
                    <a:extLst>
                      <a:ext uri="{FF2B5EF4-FFF2-40B4-BE49-F238E27FC236}">
                        <a16:creationId xmlns:a16="http://schemas.microsoft.com/office/drawing/2014/main" id="{2CED6869-712A-4528-BF15-932386A7898B}"/>
                      </a:ext>
                    </a:extLst>
                  </p:cNvPr>
                  <p:cNvSpPr>
                    <a:spLocks/>
                  </p:cNvSpPr>
                  <p:nvPr/>
                </p:nvSpPr>
                <p:spPr bwMode="auto">
                  <a:xfrm>
                    <a:off x="1198" y="1260"/>
                    <a:ext cx="14" cy="7"/>
                  </a:xfrm>
                  <a:custGeom>
                    <a:avLst/>
                    <a:gdLst>
                      <a:gd name="T0" fmla="*/ 1 w 28"/>
                      <a:gd name="T1" fmla="*/ 0 h 13"/>
                      <a:gd name="T2" fmla="*/ 0 w 28"/>
                      <a:gd name="T3" fmla="*/ 1 h 13"/>
                      <a:gd name="T4" fmla="*/ 1 w 28"/>
                      <a:gd name="T5" fmla="*/ 1 h 13"/>
                      <a:gd name="T6" fmla="*/ 1 w 28"/>
                      <a:gd name="T7" fmla="*/ 1 h 13"/>
                      <a:gd name="T8" fmla="*/ 1 w 28"/>
                      <a:gd name="T9" fmla="*/ 0 h 13"/>
                      <a:gd name="T10" fmla="*/ 0 60000 65536"/>
                      <a:gd name="T11" fmla="*/ 0 60000 65536"/>
                      <a:gd name="T12" fmla="*/ 0 60000 65536"/>
                      <a:gd name="T13" fmla="*/ 0 60000 65536"/>
                      <a:gd name="T14" fmla="*/ 0 60000 65536"/>
                      <a:gd name="T15" fmla="*/ 0 w 28"/>
                      <a:gd name="T16" fmla="*/ 0 h 13"/>
                      <a:gd name="T17" fmla="*/ 28 w 28"/>
                      <a:gd name="T18" fmla="*/ 13 h 13"/>
                    </a:gdLst>
                    <a:ahLst/>
                    <a:cxnLst>
                      <a:cxn ang="T10">
                        <a:pos x="T0" y="T1"/>
                      </a:cxn>
                      <a:cxn ang="T11">
                        <a:pos x="T2" y="T3"/>
                      </a:cxn>
                      <a:cxn ang="T12">
                        <a:pos x="T4" y="T5"/>
                      </a:cxn>
                      <a:cxn ang="T13">
                        <a:pos x="T6" y="T7"/>
                      </a:cxn>
                      <a:cxn ang="T14">
                        <a:pos x="T8" y="T9"/>
                      </a:cxn>
                    </a:cxnLst>
                    <a:rect l="T15" t="T16" r="T17" b="T18"/>
                    <a:pathLst>
                      <a:path w="28" h="13">
                        <a:moveTo>
                          <a:pt x="7" y="0"/>
                        </a:moveTo>
                        <a:lnTo>
                          <a:pt x="0" y="7"/>
                        </a:lnTo>
                        <a:lnTo>
                          <a:pt x="20" y="13"/>
                        </a:lnTo>
                        <a:lnTo>
                          <a:pt x="28" y="6"/>
                        </a:lnTo>
                        <a:lnTo>
                          <a:pt x="7" y="0"/>
                        </a:lnTo>
                        <a:close/>
                      </a:path>
                    </a:pathLst>
                  </a:custGeom>
                  <a:solidFill>
                    <a:srgbClr val="808000"/>
                  </a:solidFill>
                  <a:ln w="1588">
                    <a:solidFill>
                      <a:srgbClr val="000000"/>
                    </a:solidFill>
                    <a:round/>
                    <a:headEnd/>
                    <a:tailEnd/>
                  </a:ln>
                </p:spPr>
                <p:txBody>
                  <a:bodyPr/>
                  <a:lstStyle/>
                  <a:p>
                    <a:endParaRPr lang="es-AR" sz="1662"/>
                  </a:p>
                </p:txBody>
              </p:sp>
            </p:grpSp>
            <p:grpSp>
              <p:nvGrpSpPr>
                <p:cNvPr id="37113" name="Grupo 754">
                  <a:extLst>
                    <a:ext uri="{FF2B5EF4-FFF2-40B4-BE49-F238E27FC236}">
                      <a16:creationId xmlns:a16="http://schemas.microsoft.com/office/drawing/2014/main" id="{6B9C93B2-D0E0-4419-93B3-6DC502D197F2}"/>
                    </a:ext>
                  </a:extLst>
                </p:cNvPr>
                <p:cNvGrpSpPr>
                  <a:grpSpLocks/>
                </p:cNvGrpSpPr>
                <p:nvPr/>
              </p:nvGrpSpPr>
              <p:grpSpPr bwMode="auto">
                <a:xfrm>
                  <a:off x="1094" y="1219"/>
                  <a:ext cx="130" cy="38"/>
                  <a:chOff x="1094" y="1219"/>
                  <a:chExt cx="130" cy="38"/>
                </a:xfrm>
              </p:grpSpPr>
              <p:sp>
                <p:nvSpPr>
                  <p:cNvPr id="37114" name="Forma libre 755">
                    <a:extLst>
                      <a:ext uri="{FF2B5EF4-FFF2-40B4-BE49-F238E27FC236}">
                        <a16:creationId xmlns:a16="http://schemas.microsoft.com/office/drawing/2014/main" id="{A35B7559-4058-408C-A264-79FA19DD0E03}"/>
                      </a:ext>
                    </a:extLst>
                  </p:cNvPr>
                  <p:cNvSpPr>
                    <a:spLocks/>
                  </p:cNvSpPr>
                  <p:nvPr/>
                </p:nvSpPr>
                <p:spPr bwMode="auto">
                  <a:xfrm>
                    <a:off x="1111" y="1223"/>
                    <a:ext cx="8" cy="4"/>
                  </a:xfrm>
                  <a:custGeom>
                    <a:avLst/>
                    <a:gdLst>
                      <a:gd name="T0" fmla="*/ 0 w 17"/>
                      <a:gd name="T1" fmla="*/ 0 h 8"/>
                      <a:gd name="T2" fmla="*/ 0 w 17"/>
                      <a:gd name="T3" fmla="*/ 1 h 8"/>
                      <a:gd name="T4" fmla="*/ 0 w 17"/>
                      <a:gd name="T5" fmla="*/ 1 h 8"/>
                      <a:gd name="T6" fmla="*/ 0 w 17"/>
                      <a:gd name="T7" fmla="*/ 1 h 8"/>
                      <a:gd name="T8" fmla="*/ 0 w 17"/>
                      <a:gd name="T9" fmla="*/ 0 h 8"/>
                      <a:gd name="T10" fmla="*/ 0 60000 65536"/>
                      <a:gd name="T11" fmla="*/ 0 60000 65536"/>
                      <a:gd name="T12" fmla="*/ 0 60000 65536"/>
                      <a:gd name="T13" fmla="*/ 0 60000 65536"/>
                      <a:gd name="T14" fmla="*/ 0 60000 65536"/>
                      <a:gd name="T15" fmla="*/ 0 w 17"/>
                      <a:gd name="T16" fmla="*/ 0 h 8"/>
                      <a:gd name="T17" fmla="*/ 17 w 17"/>
                      <a:gd name="T18" fmla="*/ 8 h 8"/>
                    </a:gdLst>
                    <a:ahLst/>
                    <a:cxnLst>
                      <a:cxn ang="T10">
                        <a:pos x="T0" y="T1"/>
                      </a:cxn>
                      <a:cxn ang="T11">
                        <a:pos x="T2" y="T3"/>
                      </a:cxn>
                      <a:cxn ang="T12">
                        <a:pos x="T4" y="T5"/>
                      </a:cxn>
                      <a:cxn ang="T13">
                        <a:pos x="T6" y="T7"/>
                      </a:cxn>
                      <a:cxn ang="T14">
                        <a:pos x="T8" y="T9"/>
                      </a:cxn>
                    </a:cxnLst>
                    <a:rect l="T15" t="T16" r="T17" b="T18"/>
                    <a:pathLst>
                      <a:path w="17" h="8">
                        <a:moveTo>
                          <a:pt x="6" y="0"/>
                        </a:moveTo>
                        <a:lnTo>
                          <a:pt x="17" y="3"/>
                        </a:lnTo>
                        <a:lnTo>
                          <a:pt x="12" y="8"/>
                        </a:lnTo>
                        <a:lnTo>
                          <a:pt x="0" y="5"/>
                        </a:lnTo>
                        <a:lnTo>
                          <a:pt x="6" y="0"/>
                        </a:lnTo>
                        <a:close/>
                      </a:path>
                    </a:pathLst>
                  </a:custGeom>
                  <a:solidFill>
                    <a:srgbClr val="808000"/>
                  </a:solidFill>
                  <a:ln w="1588">
                    <a:solidFill>
                      <a:srgbClr val="000000"/>
                    </a:solidFill>
                    <a:round/>
                    <a:headEnd/>
                    <a:tailEnd/>
                  </a:ln>
                </p:spPr>
                <p:txBody>
                  <a:bodyPr/>
                  <a:lstStyle/>
                  <a:p>
                    <a:endParaRPr lang="es-AR" sz="1662"/>
                  </a:p>
                </p:txBody>
              </p:sp>
              <p:sp>
                <p:nvSpPr>
                  <p:cNvPr id="37115" name="Forma libre 756">
                    <a:extLst>
                      <a:ext uri="{FF2B5EF4-FFF2-40B4-BE49-F238E27FC236}">
                        <a16:creationId xmlns:a16="http://schemas.microsoft.com/office/drawing/2014/main" id="{EF7A0A44-EC7C-4260-95B2-9376358FD2A8}"/>
                      </a:ext>
                    </a:extLst>
                  </p:cNvPr>
                  <p:cNvSpPr>
                    <a:spLocks/>
                  </p:cNvSpPr>
                  <p:nvPr/>
                </p:nvSpPr>
                <p:spPr bwMode="auto">
                  <a:xfrm>
                    <a:off x="1119" y="1225"/>
                    <a:ext cx="9" cy="5"/>
                  </a:xfrm>
                  <a:custGeom>
                    <a:avLst/>
                    <a:gdLst>
                      <a:gd name="T0" fmla="*/ 1 w 17"/>
                      <a:gd name="T1" fmla="*/ 0 h 9"/>
                      <a:gd name="T2" fmla="*/ 1 w 17"/>
                      <a:gd name="T3" fmla="*/ 1 h 9"/>
                      <a:gd name="T4" fmla="*/ 1 w 17"/>
                      <a:gd name="T5" fmla="*/ 1 h 9"/>
                      <a:gd name="T6" fmla="*/ 0 w 17"/>
                      <a:gd name="T7" fmla="*/ 1 h 9"/>
                      <a:gd name="T8" fmla="*/ 1 w 17"/>
                      <a:gd name="T9" fmla="*/ 0 h 9"/>
                      <a:gd name="T10" fmla="*/ 0 60000 65536"/>
                      <a:gd name="T11" fmla="*/ 0 60000 65536"/>
                      <a:gd name="T12" fmla="*/ 0 60000 65536"/>
                      <a:gd name="T13" fmla="*/ 0 60000 65536"/>
                      <a:gd name="T14" fmla="*/ 0 60000 65536"/>
                      <a:gd name="T15" fmla="*/ 0 w 17"/>
                      <a:gd name="T16" fmla="*/ 0 h 9"/>
                      <a:gd name="T17" fmla="*/ 17 w 17"/>
                      <a:gd name="T18" fmla="*/ 9 h 9"/>
                    </a:gdLst>
                    <a:ahLst/>
                    <a:cxnLst>
                      <a:cxn ang="T10">
                        <a:pos x="T0" y="T1"/>
                      </a:cxn>
                      <a:cxn ang="T11">
                        <a:pos x="T2" y="T3"/>
                      </a:cxn>
                      <a:cxn ang="T12">
                        <a:pos x="T4" y="T5"/>
                      </a:cxn>
                      <a:cxn ang="T13">
                        <a:pos x="T6" y="T7"/>
                      </a:cxn>
                      <a:cxn ang="T14">
                        <a:pos x="T8" y="T9"/>
                      </a:cxn>
                    </a:cxnLst>
                    <a:rect l="T15" t="T16" r="T17" b="T18"/>
                    <a:pathLst>
                      <a:path w="17" h="9">
                        <a:moveTo>
                          <a:pt x="6" y="0"/>
                        </a:moveTo>
                        <a:lnTo>
                          <a:pt x="17" y="3"/>
                        </a:lnTo>
                        <a:lnTo>
                          <a:pt x="13" y="9"/>
                        </a:lnTo>
                        <a:lnTo>
                          <a:pt x="0" y="4"/>
                        </a:lnTo>
                        <a:lnTo>
                          <a:pt x="6" y="0"/>
                        </a:lnTo>
                        <a:close/>
                      </a:path>
                    </a:pathLst>
                  </a:custGeom>
                  <a:solidFill>
                    <a:srgbClr val="808000"/>
                  </a:solidFill>
                  <a:ln w="1588">
                    <a:solidFill>
                      <a:srgbClr val="000000"/>
                    </a:solidFill>
                    <a:round/>
                    <a:headEnd/>
                    <a:tailEnd/>
                  </a:ln>
                </p:spPr>
                <p:txBody>
                  <a:bodyPr/>
                  <a:lstStyle/>
                  <a:p>
                    <a:endParaRPr lang="es-AR" sz="1662"/>
                  </a:p>
                </p:txBody>
              </p:sp>
              <p:sp>
                <p:nvSpPr>
                  <p:cNvPr id="37116" name="Forma libre 757">
                    <a:extLst>
                      <a:ext uri="{FF2B5EF4-FFF2-40B4-BE49-F238E27FC236}">
                        <a16:creationId xmlns:a16="http://schemas.microsoft.com/office/drawing/2014/main" id="{D540A001-2E38-4D00-9DD8-AC5FEEA809E0}"/>
                      </a:ext>
                    </a:extLst>
                  </p:cNvPr>
                  <p:cNvSpPr>
                    <a:spLocks/>
                  </p:cNvSpPr>
                  <p:nvPr/>
                </p:nvSpPr>
                <p:spPr bwMode="auto">
                  <a:xfrm>
                    <a:off x="1127" y="1228"/>
                    <a:ext cx="10" cy="4"/>
                  </a:xfrm>
                  <a:custGeom>
                    <a:avLst/>
                    <a:gdLst>
                      <a:gd name="T0" fmla="*/ 1 w 19"/>
                      <a:gd name="T1" fmla="*/ 0 h 9"/>
                      <a:gd name="T2" fmla="*/ 1 w 19"/>
                      <a:gd name="T3" fmla="*/ 0 h 9"/>
                      <a:gd name="T4" fmla="*/ 1 w 19"/>
                      <a:gd name="T5" fmla="*/ 0 h 9"/>
                      <a:gd name="T6" fmla="*/ 0 w 19"/>
                      <a:gd name="T7" fmla="*/ 0 h 9"/>
                      <a:gd name="T8" fmla="*/ 1 w 19"/>
                      <a:gd name="T9" fmla="*/ 0 h 9"/>
                      <a:gd name="T10" fmla="*/ 0 60000 65536"/>
                      <a:gd name="T11" fmla="*/ 0 60000 65536"/>
                      <a:gd name="T12" fmla="*/ 0 60000 65536"/>
                      <a:gd name="T13" fmla="*/ 0 60000 65536"/>
                      <a:gd name="T14" fmla="*/ 0 60000 65536"/>
                      <a:gd name="T15" fmla="*/ 0 w 19"/>
                      <a:gd name="T16" fmla="*/ 0 h 9"/>
                      <a:gd name="T17" fmla="*/ 19 w 19"/>
                      <a:gd name="T18" fmla="*/ 9 h 9"/>
                    </a:gdLst>
                    <a:ahLst/>
                    <a:cxnLst>
                      <a:cxn ang="T10">
                        <a:pos x="T0" y="T1"/>
                      </a:cxn>
                      <a:cxn ang="T11">
                        <a:pos x="T2" y="T3"/>
                      </a:cxn>
                      <a:cxn ang="T12">
                        <a:pos x="T4" y="T5"/>
                      </a:cxn>
                      <a:cxn ang="T13">
                        <a:pos x="T6" y="T7"/>
                      </a:cxn>
                      <a:cxn ang="T14">
                        <a:pos x="T8" y="T9"/>
                      </a:cxn>
                    </a:cxnLst>
                    <a:rect l="T15" t="T16" r="T17" b="T18"/>
                    <a:pathLst>
                      <a:path w="19" h="9">
                        <a:moveTo>
                          <a:pt x="6" y="0"/>
                        </a:moveTo>
                        <a:lnTo>
                          <a:pt x="19" y="3"/>
                        </a:lnTo>
                        <a:lnTo>
                          <a:pt x="12" y="9"/>
                        </a:lnTo>
                        <a:lnTo>
                          <a:pt x="0" y="6"/>
                        </a:lnTo>
                        <a:lnTo>
                          <a:pt x="6" y="0"/>
                        </a:lnTo>
                        <a:close/>
                      </a:path>
                    </a:pathLst>
                  </a:custGeom>
                  <a:solidFill>
                    <a:srgbClr val="808000"/>
                  </a:solidFill>
                  <a:ln w="1588">
                    <a:solidFill>
                      <a:srgbClr val="000000"/>
                    </a:solidFill>
                    <a:round/>
                    <a:headEnd/>
                    <a:tailEnd/>
                  </a:ln>
                </p:spPr>
                <p:txBody>
                  <a:bodyPr/>
                  <a:lstStyle/>
                  <a:p>
                    <a:endParaRPr lang="es-AR" sz="1662"/>
                  </a:p>
                </p:txBody>
              </p:sp>
              <p:sp>
                <p:nvSpPr>
                  <p:cNvPr id="37117" name="Forma libre 758">
                    <a:extLst>
                      <a:ext uri="{FF2B5EF4-FFF2-40B4-BE49-F238E27FC236}">
                        <a16:creationId xmlns:a16="http://schemas.microsoft.com/office/drawing/2014/main" id="{078A21D5-95B9-4B78-84E2-C3F153DE757B}"/>
                      </a:ext>
                    </a:extLst>
                  </p:cNvPr>
                  <p:cNvSpPr>
                    <a:spLocks/>
                  </p:cNvSpPr>
                  <p:nvPr/>
                </p:nvSpPr>
                <p:spPr bwMode="auto">
                  <a:xfrm>
                    <a:off x="1136" y="1230"/>
                    <a:ext cx="9" cy="4"/>
                  </a:xfrm>
                  <a:custGeom>
                    <a:avLst/>
                    <a:gdLst>
                      <a:gd name="T0" fmla="*/ 1 w 17"/>
                      <a:gd name="T1" fmla="*/ 0 h 9"/>
                      <a:gd name="T2" fmla="*/ 0 w 17"/>
                      <a:gd name="T3" fmla="*/ 0 h 9"/>
                      <a:gd name="T4" fmla="*/ 1 w 17"/>
                      <a:gd name="T5" fmla="*/ 0 h 9"/>
                      <a:gd name="T6" fmla="*/ 1 w 17"/>
                      <a:gd name="T7" fmla="*/ 0 h 9"/>
                      <a:gd name="T8" fmla="*/ 1 w 17"/>
                      <a:gd name="T9" fmla="*/ 0 h 9"/>
                      <a:gd name="T10" fmla="*/ 0 60000 65536"/>
                      <a:gd name="T11" fmla="*/ 0 60000 65536"/>
                      <a:gd name="T12" fmla="*/ 0 60000 65536"/>
                      <a:gd name="T13" fmla="*/ 0 60000 65536"/>
                      <a:gd name="T14" fmla="*/ 0 60000 65536"/>
                      <a:gd name="T15" fmla="*/ 0 w 17"/>
                      <a:gd name="T16" fmla="*/ 0 h 9"/>
                      <a:gd name="T17" fmla="*/ 17 w 17"/>
                      <a:gd name="T18" fmla="*/ 9 h 9"/>
                    </a:gdLst>
                    <a:ahLst/>
                    <a:cxnLst>
                      <a:cxn ang="T10">
                        <a:pos x="T0" y="T1"/>
                      </a:cxn>
                      <a:cxn ang="T11">
                        <a:pos x="T2" y="T3"/>
                      </a:cxn>
                      <a:cxn ang="T12">
                        <a:pos x="T4" y="T5"/>
                      </a:cxn>
                      <a:cxn ang="T13">
                        <a:pos x="T6" y="T7"/>
                      </a:cxn>
                      <a:cxn ang="T14">
                        <a:pos x="T8" y="T9"/>
                      </a:cxn>
                    </a:cxnLst>
                    <a:rect l="T15" t="T16" r="T17" b="T18"/>
                    <a:pathLst>
                      <a:path w="17" h="9">
                        <a:moveTo>
                          <a:pt x="4" y="0"/>
                        </a:moveTo>
                        <a:lnTo>
                          <a:pt x="0" y="4"/>
                        </a:lnTo>
                        <a:lnTo>
                          <a:pt x="13" y="9"/>
                        </a:lnTo>
                        <a:lnTo>
                          <a:pt x="17" y="4"/>
                        </a:lnTo>
                        <a:lnTo>
                          <a:pt x="4" y="0"/>
                        </a:lnTo>
                        <a:close/>
                      </a:path>
                    </a:pathLst>
                  </a:custGeom>
                  <a:solidFill>
                    <a:srgbClr val="808000"/>
                  </a:solidFill>
                  <a:ln w="1588">
                    <a:solidFill>
                      <a:srgbClr val="000000"/>
                    </a:solidFill>
                    <a:round/>
                    <a:headEnd/>
                    <a:tailEnd/>
                  </a:ln>
                </p:spPr>
                <p:txBody>
                  <a:bodyPr/>
                  <a:lstStyle/>
                  <a:p>
                    <a:endParaRPr lang="es-AR" sz="1662"/>
                  </a:p>
                </p:txBody>
              </p:sp>
              <p:sp>
                <p:nvSpPr>
                  <p:cNvPr id="37118" name="Forma libre 759">
                    <a:extLst>
                      <a:ext uri="{FF2B5EF4-FFF2-40B4-BE49-F238E27FC236}">
                        <a16:creationId xmlns:a16="http://schemas.microsoft.com/office/drawing/2014/main" id="{66087C36-4BD5-4D36-ABAE-15BB5DF68B8E}"/>
                      </a:ext>
                    </a:extLst>
                  </p:cNvPr>
                  <p:cNvSpPr>
                    <a:spLocks/>
                  </p:cNvSpPr>
                  <p:nvPr/>
                </p:nvSpPr>
                <p:spPr bwMode="auto">
                  <a:xfrm>
                    <a:off x="1145" y="1233"/>
                    <a:ext cx="9" cy="4"/>
                  </a:xfrm>
                  <a:custGeom>
                    <a:avLst/>
                    <a:gdLst>
                      <a:gd name="T0" fmla="*/ 1 w 18"/>
                      <a:gd name="T1" fmla="*/ 0 h 7"/>
                      <a:gd name="T2" fmla="*/ 0 w 18"/>
                      <a:gd name="T3" fmla="*/ 1 h 7"/>
                      <a:gd name="T4" fmla="*/ 1 w 18"/>
                      <a:gd name="T5" fmla="*/ 1 h 7"/>
                      <a:gd name="T6" fmla="*/ 1 w 18"/>
                      <a:gd name="T7" fmla="*/ 1 h 7"/>
                      <a:gd name="T8" fmla="*/ 1 w 18"/>
                      <a:gd name="T9" fmla="*/ 0 h 7"/>
                      <a:gd name="T10" fmla="*/ 0 60000 65536"/>
                      <a:gd name="T11" fmla="*/ 0 60000 65536"/>
                      <a:gd name="T12" fmla="*/ 0 60000 65536"/>
                      <a:gd name="T13" fmla="*/ 0 60000 65536"/>
                      <a:gd name="T14" fmla="*/ 0 60000 65536"/>
                      <a:gd name="T15" fmla="*/ 0 w 18"/>
                      <a:gd name="T16" fmla="*/ 0 h 7"/>
                      <a:gd name="T17" fmla="*/ 18 w 18"/>
                      <a:gd name="T18" fmla="*/ 7 h 7"/>
                    </a:gdLst>
                    <a:ahLst/>
                    <a:cxnLst>
                      <a:cxn ang="T10">
                        <a:pos x="T0" y="T1"/>
                      </a:cxn>
                      <a:cxn ang="T11">
                        <a:pos x="T2" y="T3"/>
                      </a:cxn>
                      <a:cxn ang="T12">
                        <a:pos x="T4" y="T5"/>
                      </a:cxn>
                      <a:cxn ang="T13">
                        <a:pos x="T6" y="T7"/>
                      </a:cxn>
                      <a:cxn ang="T14">
                        <a:pos x="T8" y="T9"/>
                      </a:cxn>
                    </a:cxnLst>
                    <a:rect l="T15" t="T16" r="T17" b="T18"/>
                    <a:pathLst>
                      <a:path w="18" h="7">
                        <a:moveTo>
                          <a:pt x="6" y="0"/>
                        </a:moveTo>
                        <a:lnTo>
                          <a:pt x="0" y="4"/>
                        </a:lnTo>
                        <a:lnTo>
                          <a:pt x="14" y="7"/>
                        </a:lnTo>
                        <a:lnTo>
                          <a:pt x="18" y="3"/>
                        </a:lnTo>
                        <a:lnTo>
                          <a:pt x="6" y="0"/>
                        </a:lnTo>
                        <a:close/>
                      </a:path>
                    </a:pathLst>
                  </a:custGeom>
                  <a:solidFill>
                    <a:srgbClr val="808000"/>
                  </a:solidFill>
                  <a:ln w="1588">
                    <a:solidFill>
                      <a:srgbClr val="000000"/>
                    </a:solidFill>
                    <a:round/>
                    <a:headEnd/>
                    <a:tailEnd/>
                  </a:ln>
                </p:spPr>
                <p:txBody>
                  <a:bodyPr/>
                  <a:lstStyle/>
                  <a:p>
                    <a:endParaRPr lang="es-AR" sz="1662"/>
                  </a:p>
                </p:txBody>
              </p:sp>
              <p:sp>
                <p:nvSpPr>
                  <p:cNvPr id="37119" name="Forma libre 760">
                    <a:extLst>
                      <a:ext uri="{FF2B5EF4-FFF2-40B4-BE49-F238E27FC236}">
                        <a16:creationId xmlns:a16="http://schemas.microsoft.com/office/drawing/2014/main" id="{77470DA8-3F4A-4236-AAC3-BA135A0D7B20}"/>
                      </a:ext>
                    </a:extLst>
                  </p:cNvPr>
                  <p:cNvSpPr>
                    <a:spLocks/>
                  </p:cNvSpPr>
                  <p:nvPr/>
                </p:nvSpPr>
                <p:spPr bwMode="auto">
                  <a:xfrm>
                    <a:off x="1154" y="1235"/>
                    <a:ext cx="8" cy="5"/>
                  </a:xfrm>
                  <a:custGeom>
                    <a:avLst/>
                    <a:gdLst>
                      <a:gd name="T0" fmla="*/ 0 w 18"/>
                      <a:gd name="T1" fmla="*/ 0 h 9"/>
                      <a:gd name="T2" fmla="*/ 0 w 18"/>
                      <a:gd name="T3" fmla="*/ 1 h 9"/>
                      <a:gd name="T4" fmla="*/ 0 w 18"/>
                      <a:gd name="T5" fmla="*/ 1 h 9"/>
                      <a:gd name="T6" fmla="*/ 0 w 18"/>
                      <a:gd name="T7" fmla="*/ 1 h 9"/>
                      <a:gd name="T8" fmla="*/ 0 w 18"/>
                      <a:gd name="T9" fmla="*/ 0 h 9"/>
                      <a:gd name="T10" fmla="*/ 0 60000 65536"/>
                      <a:gd name="T11" fmla="*/ 0 60000 65536"/>
                      <a:gd name="T12" fmla="*/ 0 60000 65536"/>
                      <a:gd name="T13" fmla="*/ 0 60000 65536"/>
                      <a:gd name="T14" fmla="*/ 0 60000 65536"/>
                      <a:gd name="T15" fmla="*/ 0 w 18"/>
                      <a:gd name="T16" fmla="*/ 0 h 9"/>
                      <a:gd name="T17" fmla="*/ 18 w 18"/>
                      <a:gd name="T18" fmla="*/ 9 h 9"/>
                    </a:gdLst>
                    <a:ahLst/>
                    <a:cxnLst>
                      <a:cxn ang="T10">
                        <a:pos x="T0" y="T1"/>
                      </a:cxn>
                      <a:cxn ang="T11">
                        <a:pos x="T2" y="T3"/>
                      </a:cxn>
                      <a:cxn ang="T12">
                        <a:pos x="T4" y="T5"/>
                      </a:cxn>
                      <a:cxn ang="T13">
                        <a:pos x="T6" y="T7"/>
                      </a:cxn>
                      <a:cxn ang="T14">
                        <a:pos x="T8" y="T9"/>
                      </a:cxn>
                    </a:cxnLst>
                    <a:rect l="T15" t="T16" r="T17" b="T18"/>
                    <a:pathLst>
                      <a:path w="18" h="9">
                        <a:moveTo>
                          <a:pt x="4" y="0"/>
                        </a:moveTo>
                        <a:lnTo>
                          <a:pt x="0" y="5"/>
                        </a:lnTo>
                        <a:lnTo>
                          <a:pt x="12" y="9"/>
                        </a:lnTo>
                        <a:lnTo>
                          <a:pt x="18" y="3"/>
                        </a:lnTo>
                        <a:lnTo>
                          <a:pt x="4" y="0"/>
                        </a:lnTo>
                        <a:close/>
                      </a:path>
                    </a:pathLst>
                  </a:custGeom>
                  <a:solidFill>
                    <a:srgbClr val="808000"/>
                  </a:solidFill>
                  <a:ln w="1588">
                    <a:solidFill>
                      <a:srgbClr val="000000"/>
                    </a:solidFill>
                    <a:round/>
                    <a:headEnd/>
                    <a:tailEnd/>
                  </a:ln>
                </p:spPr>
                <p:txBody>
                  <a:bodyPr/>
                  <a:lstStyle/>
                  <a:p>
                    <a:endParaRPr lang="es-AR" sz="1662"/>
                  </a:p>
                </p:txBody>
              </p:sp>
              <p:sp>
                <p:nvSpPr>
                  <p:cNvPr id="37120" name="Forma libre 761">
                    <a:extLst>
                      <a:ext uri="{FF2B5EF4-FFF2-40B4-BE49-F238E27FC236}">
                        <a16:creationId xmlns:a16="http://schemas.microsoft.com/office/drawing/2014/main" id="{8C85C4E6-A5D9-4785-B887-0B96B913A374}"/>
                      </a:ext>
                    </a:extLst>
                  </p:cNvPr>
                  <p:cNvSpPr>
                    <a:spLocks/>
                  </p:cNvSpPr>
                  <p:nvPr/>
                </p:nvSpPr>
                <p:spPr bwMode="auto">
                  <a:xfrm>
                    <a:off x="1162" y="1237"/>
                    <a:ext cx="9" cy="5"/>
                  </a:xfrm>
                  <a:custGeom>
                    <a:avLst/>
                    <a:gdLst>
                      <a:gd name="T0" fmla="*/ 1 w 18"/>
                      <a:gd name="T1" fmla="*/ 0 h 8"/>
                      <a:gd name="T2" fmla="*/ 0 w 18"/>
                      <a:gd name="T3" fmla="*/ 1 h 8"/>
                      <a:gd name="T4" fmla="*/ 1 w 18"/>
                      <a:gd name="T5" fmla="*/ 1 h 8"/>
                      <a:gd name="T6" fmla="*/ 1 w 18"/>
                      <a:gd name="T7" fmla="*/ 1 h 8"/>
                      <a:gd name="T8" fmla="*/ 1 w 18"/>
                      <a:gd name="T9" fmla="*/ 0 h 8"/>
                      <a:gd name="T10" fmla="*/ 0 60000 65536"/>
                      <a:gd name="T11" fmla="*/ 0 60000 65536"/>
                      <a:gd name="T12" fmla="*/ 0 60000 65536"/>
                      <a:gd name="T13" fmla="*/ 0 60000 65536"/>
                      <a:gd name="T14" fmla="*/ 0 60000 65536"/>
                      <a:gd name="T15" fmla="*/ 0 w 18"/>
                      <a:gd name="T16" fmla="*/ 0 h 8"/>
                      <a:gd name="T17" fmla="*/ 18 w 18"/>
                      <a:gd name="T18" fmla="*/ 8 h 8"/>
                    </a:gdLst>
                    <a:ahLst/>
                    <a:cxnLst>
                      <a:cxn ang="T10">
                        <a:pos x="T0" y="T1"/>
                      </a:cxn>
                      <a:cxn ang="T11">
                        <a:pos x="T2" y="T3"/>
                      </a:cxn>
                      <a:cxn ang="T12">
                        <a:pos x="T4" y="T5"/>
                      </a:cxn>
                      <a:cxn ang="T13">
                        <a:pos x="T6" y="T7"/>
                      </a:cxn>
                      <a:cxn ang="T14">
                        <a:pos x="T8" y="T9"/>
                      </a:cxn>
                    </a:cxnLst>
                    <a:rect l="T15" t="T16" r="T17" b="T18"/>
                    <a:pathLst>
                      <a:path w="18" h="8">
                        <a:moveTo>
                          <a:pt x="4" y="0"/>
                        </a:moveTo>
                        <a:lnTo>
                          <a:pt x="0" y="6"/>
                        </a:lnTo>
                        <a:lnTo>
                          <a:pt x="12" y="8"/>
                        </a:lnTo>
                        <a:lnTo>
                          <a:pt x="18" y="4"/>
                        </a:lnTo>
                        <a:lnTo>
                          <a:pt x="4" y="0"/>
                        </a:lnTo>
                        <a:close/>
                      </a:path>
                    </a:pathLst>
                  </a:custGeom>
                  <a:solidFill>
                    <a:srgbClr val="808000"/>
                  </a:solidFill>
                  <a:ln w="1588">
                    <a:solidFill>
                      <a:srgbClr val="000000"/>
                    </a:solidFill>
                    <a:round/>
                    <a:headEnd/>
                    <a:tailEnd/>
                  </a:ln>
                </p:spPr>
                <p:txBody>
                  <a:bodyPr/>
                  <a:lstStyle/>
                  <a:p>
                    <a:endParaRPr lang="es-AR" sz="1662"/>
                  </a:p>
                </p:txBody>
              </p:sp>
              <p:sp>
                <p:nvSpPr>
                  <p:cNvPr id="37121" name="Forma libre 762">
                    <a:extLst>
                      <a:ext uri="{FF2B5EF4-FFF2-40B4-BE49-F238E27FC236}">
                        <a16:creationId xmlns:a16="http://schemas.microsoft.com/office/drawing/2014/main" id="{56B4F8C3-E50E-46D4-BF6E-85A4FEB2AE26}"/>
                      </a:ext>
                    </a:extLst>
                  </p:cNvPr>
                  <p:cNvSpPr>
                    <a:spLocks/>
                  </p:cNvSpPr>
                  <p:nvPr/>
                </p:nvSpPr>
                <p:spPr bwMode="auto">
                  <a:xfrm>
                    <a:off x="1171" y="1240"/>
                    <a:ext cx="8" cy="4"/>
                  </a:xfrm>
                  <a:custGeom>
                    <a:avLst/>
                    <a:gdLst>
                      <a:gd name="T0" fmla="*/ 1 w 16"/>
                      <a:gd name="T1" fmla="*/ 0 h 9"/>
                      <a:gd name="T2" fmla="*/ 0 w 16"/>
                      <a:gd name="T3" fmla="*/ 0 h 9"/>
                      <a:gd name="T4" fmla="*/ 1 w 16"/>
                      <a:gd name="T5" fmla="*/ 0 h 9"/>
                      <a:gd name="T6" fmla="*/ 1 w 16"/>
                      <a:gd name="T7" fmla="*/ 0 h 9"/>
                      <a:gd name="T8" fmla="*/ 1 w 16"/>
                      <a:gd name="T9" fmla="*/ 0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4" y="0"/>
                        </a:moveTo>
                        <a:lnTo>
                          <a:pt x="0" y="6"/>
                        </a:lnTo>
                        <a:lnTo>
                          <a:pt x="11" y="9"/>
                        </a:lnTo>
                        <a:lnTo>
                          <a:pt x="16" y="4"/>
                        </a:lnTo>
                        <a:lnTo>
                          <a:pt x="4" y="0"/>
                        </a:lnTo>
                        <a:close/>
                      </a:path>
                    </a:pathLst>
                  </a:custGeom>
                  <a:solidFill>
                    <a:srgbClr val="808000"/>
                  </a:solidFill>
                  <a:ln w="1588">
                    <a:solidFill>
                      <a:srgbClr val="000000"/>
                    </a:solidFill>
                    <a:round/>
                    <a:headEnd/>
                    <a:tailEnd/>
                  </a:ln>
                </p:spPr>
                <p:txBody>
                  <a:bodyPr/>
                  <a:lstStyle/>
                  <a:p>
                    <a:endParaRPr lang="es-AR" sz="1662"/>
                  </a:p>
                </p:txBody>
              </p:sp>
              <p:sp>
                <p:nvSpPr>
                  <p:cNvPr id="37122" name="Forma libre 763">
                    <a:extLst>
                      <a:ext uri="{FF2B5EF4-FFF2-40B4-BE49-F238E27FC236}">
                        <a16:creationId xmlns:a16="http://schemas.microsoft.com/office/drawing/2014/main" id="{D97CDD49-3004-4BC2-9A34-C5818141F421}"/>
                      </a:ext>
                    </a:extLst>
                  </p:cNvPr>
                  <p:cNvSpPr>
                    <a:spLocks/>
                  </p:cNvSpPr>
                  <p:nvPr/>
                </p:nvSpPr>
                <p:spPr bwMode="auto">
                  <a:xfrm>
                    <a:off x="1179" y="1242"/>
                    <a:ext cx="9" cy="5"/>
                  </a:xfrm>
                  <a:custGeom>
                    <a:avLst/>
                    <a:gdLst>
                      <a:gd name="T0" fmla="*/ 1 w 18"/>
                      <a:gd name="T1" fmla="*/ 0 h 9"/>
                      <a:gd name="T2" fmla="*/ 0 w 18"/>
                      <a:gd name="T3" fmla="*/ 1 h 9"/>
                      <a:gd name="T4" fmla="*/ 1 w 18"/>
                      <a:gd name="T5" fmla="*/ 1 h 9"/>
                      <a:gd name="T6" fmla="*/ 1 w 18"/>
                      <a:gd name="T7" fmla="*/ 1 h 9"/>
                      <a:gd name="T8" fmla="*/ 1 w 18"/>
                      <a:gd name="T9" fmla="*/ 0 h 9"/>
                      <a:gd name="T10" fmla="*/ 0 60000 65536"/>
                      <a:gd name="T11" fmla="*/ 0 60000 65536"/>
                      <a:gd name="T12" fmla="*/ 0 60000 65536"/>
                      <a:gd name="T13" fmla="*/ 0 60000 65536"/>
                      <a:gd name="T14" fmla="*/ 0 60000 65536"/>
                      <a:gd name="T15" fmla="*/ 0 w 18"/>
                      <a:gd name="T16" fmla="*/ 0 h 9"/>
                      <a:gd name="T17" fmla="*/ 18 w 18"/>
                      <a:gd name="T18" fmla="*/ 9 h 9"/>
                    </a:gdLst>
                    <a:ahLst/>
                    <a:cxnLst>
                      <a:cxn ang="T10">
                        <a:pos x="T0" y="T1"/>
                      </a:cxn>
                      <a:cxn ang="T11">
                        <a:pos x="T2" y="T3"/>
                      </a:cxn>
                      <a:cxn ang="T12">
                        <a:pos x="T4" y="T5"/>
                      </a:cxn>
                      <a:cxn ang="T13">
                        <a:pos x="T6" y="T7"/>
                      </a:cxn>
                      <a:cxn ang="T14">
                        <a:pos x="T8" y="T9"/>
                      </a:cxn>
                    </a:cxnLst>
                    <a:rect l="T15" t="T16" r="T17" b="T18"/>
                    <a:pathLst>
                      <a:path w="18" h="9">
                        <a:moveTo>
                          <a:pt x="6" y="0"/>
                        </a:moveTo>
                        <a:lnTo>
                          <a:pt x="0" y="4"/>
                        </a:lnTo>
                        <a:lnTo>
                          <a:pt x="13" y="9"/>
                        </a:lnTo>
                        <a:lnTo>
                          <a:pt x="18" y="3"/>
                        </a:lnTo>
                        <a:lnTo>
                          <a:pt x="6" y="0"/>
                        </a:lnTo>
                        <a:close/>
                      </a:path>
                    </a:pathLst>
                  </a:custGeom>
                  <a:solidFill>
                    <a:srgbClr val="808000"/>
                  </a:solidFill>
                  <a:ln w="1588">
                    <a:solidFill>
                      <a:srgbClr val="000000"/>
                    </a:solidFill>
                    <a:round/>
                    <a:headEnd/>
                    <a:tailEnd/>
                  </a:ln>
                </p:spPr>
                <p:txBody>
                  <a:bodyPr/>
                  <a:lstStyle/>
                  <a:p>
                    <a:endParaRPr lang="es-AR" sz="1662"/>
                  </a:p>
                </p:txBody>
              </p:sp>
              <p:sp>
                <p:nvSpPr>
                  <p:cNvPr id="37123" name="Forma libre 764">
                    <a:extLst>
                      <a:ext uri="{FF2B5EF4-FFF2-40B4-BE49-F238E27FC236}">
                        <a16:creationId xmlns:a16="http://schemas.microsoft.com/office/drawing/2014/main" id="{BC25EA70-772A-47CB-B923-05D75CADFE1F}"/>
                      </a:ext>
                    </a:extLst>
                  </p:cNvPr>
                  <p:cNvSpPr>
                    <a:spLocks/>
                  </p:cNvSpPr>
                  <p:nvPr/>
                </p:nvSpPr>
                <p:spPr bwMode="auto">
                  <a:xfrm>
                    <a:off x="1188" y="1245"/>
                    <a:ext cx="8" cy="4"/>
                  </a:xfrm>
                  <a:custGeom>
                    <a:avLst/>
                    <a:gdLst>
                      <a:gd name="T0" fmla="*/ 0 w 18"/>
                      <a:gd name="T1" fmla="*/ 0 h 9"/>
                      <a:gd name="T2" fmla="*/ 0 w 18"/>
                      <a:gd name="T3" fmla="*/ 0 h 9"/>
                      <a:gd name="T4" fmla="*/ 0 w 18"/>
                      <a:gd name="T5" fmla="*/ 0 h 9"/>
                      <a:gd name="T6" fmla="*/ 0 w 18"/>
                      <a:gd name="T7" fmla="*/ 0 h 9"/>
                      <a:gd name="T8" fmla="*/ 0 w 18"/>
                      <a:gd name="T9" fmla="*/ 0 h 9"/>
                      <a:gd name="T10" fmla="*/ 0 60000 65536"/>
                      <a:gd name="T11" fmla="*/ 0 60000 65536"/>
                      <a:gd name="T12" fmla="*/ 0 60000 65536"/>
                      <a:gd name="T13" fmla="*/ 0 60000 65536"/>
                      <a:gd name="T14" fmla="*/ 0 60000 65536"/>
                      <a:gd name="T15" fmla="*/ 0 w 18"/>
                      <a:gd name="T16" fmla="*/ 0 h 9"/>
                      <a:gd name="T17" fmla="*/ 18 w 18"/>
                      <a:gd name="T18" fmla="*/ 9 h 9"/>
                    </a:gdLst>
                    <a:ahLst/>
                    <a:cxnLst>
                      <a:cxn ang="T10">
                        <a:pos x="T0" y="T1"/>
                      </a:cxn>
                      <a:cxn ang="T11">
                        <a:pos x="T2" y="T3"/>
                      </a:cxn>
                      <a:cxn ang="T12">
                        <a:pos x="T4" y="T5"/>
                      </a:cxn>
                      <a:cxn ang="T13">
                        <a:pos x="T6" y="T7"/>
                      </a:cxn>
                      <a:cxn ang="T14">
                        <a:pos x="T8" y="T9"/>
                      </a:cxn>
                    </a:cxnLst>
                    <a:rect l="T15" t="T16" r="T17" b="T18"/>
                    <a:pathLst>
                      <a:path w="18" h="9">
                        <a:moveTo>
                          <a:pt x="6" y="0"/>
                        </a:moveTo>
                        <a:lnTo>
                          <a:pt x="0" y="5"/>
                        </a:lnTo>
                        <a:lnTo>
                          <a:pt x="13" y="9"/>
                        </a:lnTo>
                        <a:lnTo>
                          <a:pt x="18" y="3"/>
                        </a:lnTo>
                        <a:lnTo>
                          <a:pt x="6" y="0"/>
                        </a:lnTo>
                        <a:close/>
                      </a:path>
                    </a:pathLst>
                  </a:custGeom>
                  <a:solidFill>
                    <a:srgbClr val="808000"/>
                  </a:solidFill>
                  <a:ln w="1588">
                    <a:solidFill>
                      <a:srgbClr val="000000"/>
                    </a:solidFill>
                    <a:round/>
                    <a:headEnd/>
                    <a:tailEnd/>
                  </a:ln>
                </p:spPr>
                <p:txBody>
                  <a:bodyPr/>
                  <a:lstStyle/>
                  <a:p>
                    <a:endParaRPr lang="es-AR" sz="1662"/>
                  </a:p>
                </p:txBody>
              </p:sp>
              <p:sp>
                <p:nvSpPr>
                  <p:cNvPr id="37124" name="Forma libre 765">
                    <a:extLst>
                      <a:ext uri="{FF2B5EF4-FFF2-40B4-BE49-F238E27FC236}">
                        <a16:creationId xmlns:a16="http://schemas.microsoft.com/office/drawing/2014/main" id="{896FF2EE-5695-4330-A07D-B173FF020567}"/>
                      </a:ext>
                    </a:extLst>
                  </p:cNvPr>
                  <p:cNvSpPr>
                    <a:spLocks/>
                  </p:cNvSpPr>
                  <p:nvPr/>
                </p:nvSpPr>
                <p:spPr bwMode="auto">
                  <a:xfrm>
                    <a:off x="1196" y="1247"/>
                    <a:ext cx="10" cy="4"/>
                  </a:xfrm>
                  <a:custGeom>
                    <a:avLst/>
                    <a:gdLst>
                      <a:gd name="T0" fmla="*/ 0 w 21"/>
                      <a:gd name="T1" fmla="*/ 0 h 9"/>
                      <a:gd name="T2" fmla="*/ 0 w 21"/>
                      <a:gd name="T3" fmla="*/ 0 h 9"/>
                      <a:gd name="T4" fmla="*/ 0 w 21"/>
                      <a:gd name="T5" fmla="*/ 0 h 9"/>
                      <a:gd name="T6" fmla="*/ 0 w 21"/>
                      <a:gd name="T7" fmla="*/ 0 h 9"/>
                      <a:gd name="T8" fmla="*/ 0 w 21"/>
                      <a:gd name="T9" fmla="*/ 0 h 9"/>
                      <a:gd name="T10" fmla="*/ 0 60000 65536"/>
                      <a:gd name="T11" fmla="*/ 0 60000 65536"/>
                      <a:gd name="T12" fmla="*/ 0 60000 65536"/>
                      <a:gd name="T13" fmla="*/ 0 60000 65536"/>
                      <a:gd name="T14" fmla="*/ 0 60000 65536"/>
                      <a:gd name="T15" fmla="*/ 0 w 21"/>
                      <a:gd name="T16" fmla="*/ 0 h 9"/>
                      <a:gd name="T17" fmla="*/ 21 w 21"/>
                      <a:gd name="T18" fmla="*/ 9 h 9"/>
                    </a:gdLst>
                    <a:ahLst/>
                    <a:cxnLst>
                      <a:cxn ang="T10">
                        <a:pos x="T0" y="T1"/>
                      </a:cxn>
                      <a:cxn ang="T11">
                        <a:pos x="T2" y="T3"/>
                      </a:cxn>
                      <a:cxn ang="T12">
                        <a:pos x="T4" y="T5"/>
                      </a:cxn>
                      <a:cxn ang="T13">
                        <a:pos x="T6" y="T7"/>
                      </a:cxn>
                      <a:cxn ang="T14">
                        <a:pos x="T8" y="T9"/>
                      </a:cxn>
                    </a:cxnLst>
                    <a:rect l="T15" t="T16" r="T17" b="T18"/>
                    <a:pathLst>
                      <a:path w="21" h="9">
                        <a:moveTo>
                          <a:pt x="6" y="0"/>
                        </a:moveTo>
                        <a:lnTo>
                          <a:pt x="0" y="6"/>
                        </a:lnTo>
                        <a:lnTo>
                          <a:pt x="14" y="9"/>
                        </a:lnTo>
                        <a:lnTo>
                          <a:pt x="21" y="3"/>
                        </a:lnTo>
                        <a:lnTo>
                          <a:pt x="6" y="0"/>
                        </a:lnTo>
                        <a:close/>
                      </a:path>
                    </a:pathLst>
                  </a:custGeom>
                  <a:solidFill>
                    <a:srgbClr val="808000"/>
                  </a:solidFill>
                  <a:ln w="1588">
                    <a:solidFill>
                      <a:srgbClr val="000000"/>
                    </a:solidFill>
                    <a:round/>
                    <a:headEnd/>
                    <a:tailEnd/>
                  </a:ln>
                </p:spPr>
                <p:txBody>
                  <a:bodyPr/>
                  <a:lstStyle/>
                  <a:p>
                    <a:endParaRPr lang="es-AR" sz="1662"/>
                  </a:p>
                </p:txBody>
              </p:sp>
              <p:sp>
                <p:nvSpPr>
                  <p:cNvPr id="37125" name="Forma libre 766">
                    <a:extLst>
                      <a:ext uri="{FF2B5EF4-FFF2-40B4-BE49-F238E27FC236}">
                        <a16:creationId xmlns:a16="http://schemas.microsoft.com/office/drawing/2014/main" id="{4F30C879-A1B7-4CA3-A4AF-22409EA99894}"/>
                      </a:ext>
                    </a:extLst>
                  </p:cNvPr>
                  <p:cNvSpPr>
                    <a:spLocks/>
                  </p:cNvSpPr>
                  <p:nvPr/>
                </p:nvSpPr>
                <p:spPr bwMode="auto">
                  <a:xfrm>
                    <a:off x="1205" y="1249"/>
                    <a:ext cx="9" cy="5"/>
                  </a:xfrm>
                  <a:custGeom>
                    <a:avLst/>
                    <a:gdLst>
                      <a:gd name="T0" fmla="*/ 0 w 19"/>
                      <a:gd name="T1" fmla="*/ 0 h 11"/>
                      <a:gd name="T2" fmla="*/ 0 w 19"/>
                      <a:gd name="T3" fmla="*/ 0 h 11"/>
                      <a:gd name="T4" fmla="*/ 0 w 19"/>
                      <a:gd name="T5" fmla="*/ 0 h 11"/>
                      <a:gd name="T6" fmla="*/ 0 w 19"/>
                      <a:gd name="T7" fmla="*/ 0 h 11"/>
                      <a:gd name="T8" fmla="*/ 0 w 19"/>
                      <a:gd name="T9" fmla="*/ 0 h 11"/>
                      <a:gd name="T10" fmla="*/ 0 60000 65536"/>
                      <a:gd name="T11" fmla="*/ 0 60000 65536"/>
                      <a:gd name="T12" fmla="*/ 0 60000 65536"/>
                      <a:gd name="T13" fmla="*/ 0 60000 65536"/>
                      <a:gd name="T14" fmla="*/ 0 60000 65536"/>
                      <a:gd name="T15" fmla="*/ 0 w 19"/>
                      <a:gd name="T16" fmla="*/ 0 h 11"/>
                      <a:gd name="T17" fmla="*/ 19 w 19"/>
                      <a:gd name="T18" fmla="*/ 11 h 11"/>
                    </a:gdLst>
                    <a:ahLst/>
                    <a:cxnLst>
                      <a:cxn ang="T10">
                        <a:pos x="T0" y="T1"/>
                      </a:cxn>
                      <a:cxn ang="T11">
                        <a:pos x="T2" y="T3"/>
                      </a:cxn>
                      <a:cxn ang="T12">
                        <a:pos x="T4" y="T5"/>
                      </a:cxn>
                      <a:cxn ang="T13">
                        <a:pos x="T6" y="T7"/>
                      </a:cxn>
                      <a:cxn ang="T14">
                        <a:pos x="T8" y="T9"/>
                      </a:cxn>
                    </a:cxnLst>
                    <a:rect l="T15" t="T16" r="T17" b="T18"/>
                    <a:pathLst>
                      <a:path w="19" h="11">
                        <a:moveTo>
                          <a:pt x="6" y="0"/>
                        </a:moveTo>
                        <a:lnTo>
                          <a:pt x="0" y="6"/>
                        </a:lnTo>
                        <a:lnTo>
                          <a:pt x="13" y="11"/>
                        </a:lnTo>
                        <a:lnTo>
                          <a:pt x="19" y="5"/>
                        </a:lnTo>
                        <a:lnTo>
                          <a:pt x="6" y="0"/>
                        </a:lnTo>
                        <a:close/>
                      </a:path>
                    </a:pathLst>
                  </a:custGeom>
                  <a:solidFill>
                    <a:srgbClr val="808000"/>
                  </a:solidFill>
                  <a:ln w="1588">
                    <a:solidFill>
                      <a:srgbClr val="000000"/>
                    </a:solidFill>
                    <a:round/>
                    <a:headEnd/>
                    <a:tailEnd/>
                  </a:ln>
                </p:spPr>
                <p:txBody>
                  <a:bodyPr/>
                  <a:lstStyle/>
                  <a:p>
                    <a:endParaRPr lang="es-AR" sz="1662"/>
                  </a:p>
                </p:txBody>
              </p:sp>
              <p:sp>
                <p:nvSpPr>
                  <p:cNvPr id="37126" name="Forma libre 767">
                    <a:extLst>
                      <a:ext uri="{FF2B5EF4-FFF2-40B4-BE49-F238E27FC236}">
                        <a16:creationId xmlns:a16="http://schemas.microsoft.com/office/drawing/2014/main" id="{B9D4B93B-3A5B-4F93-A19C-2E85B73108B5}"/>
                      </a:ext>
                    </a:extLst>
                  </p:cNvPr>
                  <p:cNvSpPr>
                    <a:spLocks/>
                  </p:cNvSpPr>
                  <p:nvPr/>
                </p:nvSpPr>
                <p:spPr bwMode="auto">
                  <a:xfrm>
                    <a:off x="1094" y="1219"/>
                    <a:ext cx="9" cy="3"/>
                  </a:xfrm>
                  <a:custGeom>
                    <a:avLst/>
                    <a:gdLst>
                      <a:gd name="T0" fmla="*/ 0 w 16"/>
                      <a:gd name="T1" fmla="*/ 0 h 8"/>
                      <a:gd name="T2" fmla="*/ 1 w 16"/>
                      <a:gd name="T3" fmla="*/ 0 h 8"/>
                      <a:gd name="T4" fmla="*/ 1 w 16"/>
                      <a:gd name="T5" fmla="*/ 0 h 8"/>
                      <a:gd name="T6" fmla="*/ 1 w 16"/>
                      <a:gd name="T7" fmla="*/ 0 h 8"/>
                      <a:gd name="T8" fmla="*/ 0 w 16"/>
                      <a:gd name="T9" fmla="*/ 0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3"/>
                        </a:moveTo>
                        <a:lnTo>
                          <a:pt x="6" y="0"/>
                        </a:lnTo>
                        <a:lnTo>
                          <a:pt x="16" y="2"/>
                        </a:lnTo>
                        <a:lnTo>
                          <a:pt x="10" y="8"/>
                        </a:lnTo>
                        <a:lnTo>
                          <a:pt x="0" y="3"/>
                        </a:lnTo>
                        <a:close/>
                      </a:path>
                    </a:pathLst>
                  </a:custGeom>
                  <a:solidFill>
                    <a:srgbClr val="808000"/>
                  </a:solidFill>
                  <a:ln w="1588">
                    <a:solidFill>
                      <a:srgbClr val="000000"/>
                    </a:solidFill>
                    <a:round/>
                    <a:headEnd/>
                    <a:tailEnd/>
                  </a:ln>
                </p:spPr>
                <p:txBody>
                  <a:bodyPr/>
                  <a:lstStyle/>
                  <a:p>
                    <a:endParaRPr lang="es-AR" sz="1662"/>
                  </a:p>
                </p:txBody>
              </p:sp>
              <p:sp>
                <p:nvSpPr>
                  <p:cNvPr id="37127" name="Forma libre 768">
                    <a:extLst>
                      <a:ext uri="{FF2B5EF4-FFF2-40B4-BE49-F238E27FC236}">
                        <a16:creationId xmlns:a16="http://schemas.microsoft.com/office/drawing/2014/main" id="{6A391F3B-5B7E-4FD3-991B-DD7B6EA0F278}"/>
                      </a:ext>
                    </a:extLst>
                  </p:cNvPr>
                  <p:cNvSpPr>
                    <a:spLocks/>
                  </p:cNvSpPr>
                  <p:nvPr/>
                </p:nvSpPr>
                <p:spPr bwMode="auto">
                  <a:xfrm>
                    <a:off x="1103" y="1221"/>
                    <a:ext cx="8" cy="4"/>
                  </a:xfrm>
                  <a:custGeom>
                    <a:avLst/>
                    <a:gdLst>
                      <a:gd name="T0" fmla="*/ 0 w 16"/>
                      <a:gd name="T1" fmla="*/ 1 h 7"/>
                      <a:gd name="T2" fmla="*/ 1 w 16"/>
                      <a:gd name="T3" fmla="*/ 0 h 7"/>
                      <a:gd name="T4" fmla="*/ 1 w 16"/>
                      <a:gd name="T5" fmla="*/ 1 h 7"/>
                      <a:gd name="T6" fmla="*/ 1 w 16"/>
                      <a:gd name="T7" fmla="*/ 1 h 7"/>
                      <a:gd name="T8" fmla="*/ 0 w 16"/>
                      <a:gd name="T9" fmla="*/ 1 h 7"/>
                      <a:gd name="T10" fmla="*/ 0 60000 65536"/>
                      <a:gd name="T11" fmla="*/ 0 60000 65536"/>
                      <a:gd name="T12" fmla="*/ 0 60000 65536"/>
                      <a:gd name="T13" fmla="*/ 0 60000 65536"/>
                      <a:gd name="T14" fmla="*/ 0 60000 65536"/>
                      <a:gd name="T15" fmla="*/ 0 w 16"/>
                      <a:gd name="T16" fmla="*/ 0 h 7"/>
                      <a:gd name="T17" fmla="*/ 16 w 16"/>
                      <a:gd name="T18" fmla="*/ 7 h 7"/>
                    </a:gdLst>
                    <a:ahLst/>
                    <a:cxnLst>
                      <a:cxn ang="T10">
                        <a:pos x="T0" y="T1"/>
                      </a:cxn>
                      <a:cxn ang="T11">
                        <a:pos x="T2" y="T3"/>
                      </a:cxn>
                      <a:cxn ang="T12">
                        <a:pos x="T4" y="T5"/>
                      </a:cxn>
                      <a:cxn ang="T13">
                        <a:pos x="T6" y="T7"/>
                      </a:cxn>
                      <a:cxn ang="T14">
                        <a:pos x="T8" y="T9"/>
                      </a:cxn>
                    </a:cxnLst>
                    <a:rect l="T15" t="T16" r="T17" b="T18"/>
                    <a:pathLst>
                      <a:path w="16" h="7">
                        <a:moveTo>
                          <a:pt x="0" y="4"/>
                        </a:moveTo>
                        <a:lnTo>
                          <a:pt x="6" y="0"/>
                        </a:lnTo>
                        <a:lnTo>
                          <a:pt x="16" y="3"/>
                        </a:lnTo>
                        <a:lnTo>
                          <a:pt x="10" y="7"/>
                        </a:lnTo>
                        <a:lnTo>
                          <a:pt x="0" y="4"/>
                        </a:lnTo>
                        <a:close/>
                      </a:path>
                    </a:pathLst>
                  </a:custGeom>
                  <a:solidFill>
                    <a:srgbClr val="808000"/>
                  </a:solidFill>
                  <a:ln w="1588">
                    <a:solidFill>
                      <a:srgbClr val="000000"/>
                    </a:solidFill>
                    <a:round/>
                    <a:headEnd/>
                    <a:tailEnd/>
                  </a:ln>
                </p:spPr>
                <p:txBody>
                  <a:bodyPr/>
                  <a:lstStyle/>
                  <a:p>
                    <a:endParaRPr lang="es-AR" sz="1662"/>
                  </a:p>
                </p:txBody>
              </p:sp>
              <p:sp>
                <p:nvSpPr>
                  <p:cNvPr id="37128" name="Forma libre 769">
                    <a:extLst>
                      <a:ext uri="{FF2B5EF4-FFF2-40B4-BE49-F238E27FC236}">
                        <a16:creationId xmlns:a16="http://schemas.microsoft.com/office/drawing/2014/main" id="{61573C9A-DDA4-4765-81C1-FC0A9A8A16AE}"/>
                      </a:ext>
                    </a:extLst>
                  </p:cNvPr>
                  <p:cNvSpPr>
                    <a:spLocks/>
                  </p:cNvSpPr>
                  <p:nvPr/>
                </p:nvSpPr>
                <p:spPr bwMode="auto">
                  <a:xfrm>
                    <a:off x="1214" y="1252"/>
                    <a:ext cx="10" cy="5"/>
                  </a:xfrm>
                  <a:custGeom>
                    <a:avLst/>
                    <a:gdLst>
                      <a:gd name="T0" fmla="*/ 1 w 19"/>
                      <a:gd name="T1" fmla="*/ 0 h 11"/>
                      <a:gd name="T2" fmla="*/ 1 w 19"/>
                      <a:gd name="T3" fmla="*/ 0 h 11"/>
                      <a:gd name="T4" fmla="*/ 1 w 19"/>
                      <a:gd name="T5" fmla="*/ 0 h 11"/>
                      <a:gd name="T6" fmla="*/ 0 w 19"/>
                      <a:gd name="T7" fmla="*/ 0 h 11"/>
                      <a:gd name="T8" fmla="*/ 1 w 19"/>
                      <a:gd name="T9" fmla="*/ 0 h 11"/>
                      <a:gd name="T10" fmla="*/ 0 60000 65536"/>
                      <a:gd name="T11" fmla="*/ 0 60000 65536"/>
                      <a:gd name="T12" fmla="*/ 0 60000 65536"/>
                      <a:gd name="T13" fmla="*/ 0 60000 65536"/>
                      <a:gd name="T14" fmla="*/ 0 60000 65536"/>
                      <a:gd name="T15" fmla="*/ 0 w 19"/>
                      <a:gd name="T16" fmla="*/ 0 h 11"/>
                      <a:gd name="T17" fmla="*/ 19 w 19"/>
                      <a:gd name="T18" fmla="*/ 11 h 11"/>
                    </a:gdLst>
                    <a:ahLst/>
                    <a:cxnLst>
                      <a:cxn ang="T10">
                        <a:pos x="T0" y="T1"/>
                      </a:cxn>
                      <a:cxn ang="T11">
                        <a:pos x="T2" y="T3"/>
                      </a:cxn>
                      <a:cxn ang="T12">
                        <a:pos x="T4" y="T5"/>
                      </a:cxn>
                      <a:cxn ang="T13">
                        <a:pos x="T6" y="T7"/>
                      </a:cxn>
                      <a:cxn ang="T14">
                        <a:pos x="T8" y="T9"/>
                      </a:cxn>
                    </a:cxnLst>
                    <a:rect l="T15" t="T16" r="T17" b="T18"/>
                    <a:pathLst>
                      <a:path w="19" h="11">
                        <a:moveTo>
                          <a:pt x="5" y="0"/>
                        </a:moveTo>
                        <a:lnTo>
                          <a:pt x="19" y="3"/>
                        </a:lnTo>
                        <a:lnTo>
                          <a:pt x="14" y="11"/>
                        </a:lnTo>
                        <a:lnTo>
                          <a:pt x="0" y="6"/>
                        </a:lnTo>
                        <a:lnTo>
                          <a:pt x="5" y="0"/>
                        </a:lnTo>
                        <a:close/>
                      </a:path>
                    </a:pathLst>
                  </a:custGeom>
                  <a:solidFill>
                    <a:srgbClr val="808000"/>
                  </a:solidFill>
                  <a:ln w="1588">
                    <a:solidFill>
                      <a:srgbClr val="000000"/>
                    </a:solidFill>
                    <a:round/>
                    <a:headEnd/>
                    <a:tailEnd/>
                  </a:ln>
                </p:spPr>
                <p:txBody>
                  <a:bodyPr/>
                  <a:lstStyle/>
                  <a:p>
                    <a:endParaRPr lang="es-AR" sz="1662"/>
                  </a:p>
                </p:txBody>
              </p:sp>
            </p:grpSp>
          </p:grpSp>
          <p:grpSp>
            <p:nvGrpSpPr>
              <p:cNvPr id="37079" name="Grupo 770">
                <a:extLst>
                  <a:ext uri="{FF2B5EF4-FFF2-40B4-BE49-F238E27FC236}">
                    <a16:creationId xmlns:a16="http://schemas.microsoft.com/office/drawing/2014/main" id="{58F73D83-9D36-443E-9088-6AED4AA7536A}"/>
                  </a:ext>
                </a:extLst>
              </p:cNvPr>
              <p:cNvGrpSpPr>
                <a:grpSpLocks/>
              </p:cNvGrpSpPr>
              <p:nvPr/>
            </p:nvGrpSpPr>
            <p:grpSpPr bwMode="auto">
              <a:xfrm>
                <a:off x="1097" y="1195"/>
                <a:ext cx="139" cy="53"/>
                <a:chOff x="1097" y="1195"/>
                <a:chExt cx="139" cy="53"/>
              </a:xfrm>
            </p:grpSpPr>
            <p:grpSp>
              <p:nvGrpSpPr>
                <p:cNvPr id="37090" name="Grupo 771">
                  <a:extLst>
                    <a:ext uri="{FF2B5EF4-FFF2-40B4-BE49-F238E27FC236}">
                      <a16:creationId xmlns:a16="http://schemas.microsoft.com/office/drawing/2014/main" id="{AC706795-8E3B-40E0-9B8D-0647300200C8}"/>
                    </a:ext>
                  </a:extLst>
                </p:cNvPr>
                <p:cNvGrpSpPr>
                  <a:grpSpLocks/>
                </p:cNvGrpSpPr>
                <p:nvPr/>
              </p:nvGrpSpPr>
              <p:grpSpPr bwMode="auto">
                <a:xfrm>
                  <a:off x="1181" y="1217"/>
                  <a:ext cx="55" cy="31"/>
                  <a:chOff x="1181" y="1217"/>
                  <a:chExt cx="55" cy="31"/>
                </a:xfrm>
              </p:grpSpPr>
              <p:sp>
                <p:nvSpPr>
                  <p:cNvPr id="37100" name="Forma libre 772">
                    <a:extLst>
                      <a:ext uri="{FF2B5EF4-FFF2-40B4-BE49-F238E27FC236}">
                        <a16:creationId xmlns:a16="http://schemas.microsoft.com/office/drawing/2014/main" id="{31344670-AC77-4876-AC63-89804CAED778}"/>
                      </a:ext>
                    </a:extLst>
                  </p:cNvPr>
                  <p:cNvSpPr>
                    <a:spLocks/>
                  </p:cNvSpPr>
                  <p:nvPr/>
                </p:nvSpPr>
                <p:spPr bwMode="auto">
                  <a:xfrm>
                    <a:off x="1181" y="1217"/>
                    <a:ext cx="55" cy="31"/>
                  </a:xfrm>
                  <a:custGeom>
                    <a:avLst/>
                    <a:gdLst>
                      <a:gd name="T0" fmla="*/ 0 w 111"/>
                      <a:gd name="T1" fmla="*/ 0 h 64"/>
                      <a:gd name="T2" fmla="*/ 0 w 111"/>
                      <a:gd name="T3" fmla="*/ 0 h 64"/>
                      <a:gd name="T4" fmla="*/ 0 w 111"/>
                      <a:gd name="T5" fmla="*/ 0 h 64"/>
                      <a:gd name="T6" fmla="*/ 0 w 111"/>
                      <a:gd name="T7" fmla="*/ 0 h 64"/>
                      <a:gd name="T8" fmla="*/ 0 w 111"/>
                      <a:gd name="T9" fmla="*/ 0 h 64"/>
                      <a:gd name="T10" fmla="*/ 0 60000 65536"/>
                      <a:gd name="T11" fmla="*/ 0 60000 65536"/>
                      <a:gd name="T12" fmla="*/ 0 60000 65536"/>
                      <a:gd name="T13" fmla="*/ 0 60000 65536"/>
                      <a:gd name="T14" fmla="*/ 0 60000 65536"/>
                      <a:gd name="T15" fmla="*/ 0 w 111"/>
                      <a:gd name="T16" fmla="*/ 0 h 64"/>
                      <a:gd name="T17" fmla="*/ 111 w 111"/>
                      <a:gd name="T18" fmla="*/ 64 h 64"/>
                    </a:gdLst>
                    <a:ahLst/>
                    <a:cxnLst>
                      <a:cxn ang="T10">
                        <a:pos x="T0" y="T1"/>
                      </a:cxn>
                      <a:cxn ang="T11">
                        <a:pos x="T2" y="T3"/>
                      </a:cxn>
                      <a:cxn ang="T12">
                        <a:pos x="T4" y="T5"/>
                      </a:cxn>
                      <a:cxn ang="T13">
                        <a:pos x="T6" y="T7"/>
                      </a:cxn>
                      <a:cxn ang="T14">
                        <a:pos x="T8" y="T9"/>
                      </a:cxn>
                    </a:cxnLst>
                    <a:rect l="T15" t="T16" r="T17" b="T18"/>
                    <a:pathLst>
                      <a:path w="111" h="64">
                        <a:moveTo>
                          <a:pt x="9" y="0"/>
                        </a:moveTo>
                        <a:lnTo>
                          <a:pt x="111" y="27"/>
                        </a:lnTo>
                        <a:lnTo>
                          <a:pt x="103" y="64"/>
                        </a:lnTo>
                        <a:lnTo>
                          <a:pt x="0" y="36"/>
                        </a:lnTo>
                        <a:lnTo>
                          <a:pt x="9" y="0"/>
                        </a:lnTo>
                        <a:close/>
                      </a:path>
                    </a:pathLst>
                  </a:custGeom>
                  <a:solidFill>
                    <a:srgbClr val="C0C0C0"/>
                  </a:solidFill>
                  <a:ln w="1588">
                    <a:solidFill>
                      <a:srgbClr val="000000"/>
                    </a:solidFill>
                    <a:round/>
                    <a:headEnd/>
                    <a:tailEnd/>
                  </a:ln>
                </p:spPr>
                <p:txBody>
                  <a:bodyPr/>
                  <a:lstStyle/>
                  <a:p>
                    <a:endParaRPr lang="es-AR" sz="1662"/>
                  </a:p>
                </p:txBody>
              </p:sp>
              <p:grpSp>
                <p:nvGrpSpPr>
                  <p:cNvPr id="37101" name="Grupo 773">
                    <a:extLst>
                      <a:ext uri="{FF2B5EF4-FFF2-40B4-BE49-F238E27FC236}">
                        <a16:creationId xmlns:a16="http://schemas.microsoft.com/office/drawing/2014/main" id="{1186292C-6FC0-4112-A8F5-D4939163E276}"/>
                      </a:ext>
                    </a:extLst>
                  </p:cNvPr>
                  <p:cNvGrpSpPr>
                    <a:grpSpLocks/>
                  </p:cNvGrpSpPr>
                  <p:nvPr/>
                </p:nvGrpSpPr>
                <p:grpSpPr bwMode="auto">
                  <a:xfrm>
                    <a:off x="1188" y="1225"/>
                    <a:ext cx="39" cy="15"/>
                    <a:chOff x="1188" y="1225"/>
                    <a:chExt cx="39" cy="15"/>
                  </a:xfrm>
                </p:grpSpPr>
                <p:sp>
                  <p:nvSpPr>
                    <p:cNvPr id="37105" name="Forma libre 774">
                      <a:extLst>
                        <a:ext uri="{FF2B5EF4-FFF2-40B4-BE49-F238E27FC236}">
                          <a16:creationId xmlns:a16="http://schemas.microsoft.com/office/drawing/2014/main" id="{BC67FE62-78B7-4666-B730-E7DF189DCA36}"/>
                        </a:ext>
                      </a:extLst>
                    </p:cNvPr>
                    <p:cNvSpPr>
                      <a:spLocks/>
                    </p:cNvSpPr>
                    <p:nvPr/>
                  </p:nvSpPr>
                  <p:spPr bwMode="auto">
                    <a:xfrm>
                      <a:off x="1199" y="1225"/>
                      <a:ext cx="18" cy="15"/>
                    </a:xfrm>
                    <a:custGeom>
                      <a:avLst/>
                      <a:gdLst>
                        <a:gd name="T0" fmla="*/ 1 w 35"/>
                        <a:gd name="T1" fmla="*/ 0 h 32"/>
                        <a:gd name="T2" fmla="*/ 1 w 35"/>
                        <a:gd name="T3" fmla="*/ 0 h 32"/>
                        <a:gd name="T4" fmla="*/ 1 w 35"/>
                        <a:gd name="T5" fmla="*/ 0 h 32"/>
                        <a:gd name="T6" fmla="*/ 0 w 35"/>
                        <a:gd name="T7" fmla="*/ 0 h 32"/>
                        <a:gd name="T8" fmla="*/ 1 w 35"/>
                        <a:gd name="T9" fmla="*/ 0 h 32"/>
                        <a:gd name="T10" fmla="*/ 0 60000 65536"/>
                        <a:gd name="T11" fmla="*/ 0 60000 65536"/>
                        <a:gd name="T12" fmla="*/ 0 60000 65536"/>
                        <a:gd name="T13" fmla="*/ 0 60000 65536"/>
                        <a:gd name="T14" fmla="*/ 0 60000 65536"/>
                        <a:gd name="T15" fmla="*/ 0 w 35"/>
                        <a:gd name="T16" fmla="*/ 0 h 32"/>
                        <a:gd name="T17" fmla="*/ 35 w 35"/>
                        <a:gd name="T18" fmla="*/ 32 h 32"/>
                      </a:gdLst>
                      <a:ahLst/>
                      <a:cxnLst>
                        <a:cxn ang="T10">
                          <a:pos x="T0" y="T1"/>
                        </a:cxn>
                        <a:cxn ang="T11">
                          <a:pos x="T2" y="T3"/>
                        </a:cxn>
                        <a:cxn ang="T12">
                          <a:pos x="T4" y="T5"/>
                        </a:cxn>
                        <a:cxn ang="T13">
                          <a:pos x="T6" y="T7"/>
                        </a:cxn>
                        <a:cxn ang="T14">
                          <a:pos x="T8" y="T9"/>
                        </a:cxn>
                      </a:cxnLst>
                      <a:rect l="T15" t="T16" r="T17" b="T18"/>
                      <a:pathLst>
                        <a:path w="35" h="32">
                          <a:moveTo>
                            <a:pt x="6" y="0"/>
                          </a:moveTo>
                          <a:lnTo>
                            <a:pt x="35" y="8"/>
                          </a:lnTo>
                          <a:lnTo>
                            <a:pt x="29" y="32"/>
                          </a:lnTo>
                          <a:lnTo>
                            <a:pt x="0" y="24"/>
                          </a:lnTo>
                          <a:lnTo>
                            <a:pt x="6" y="0"/>
                          </a:lnTo>
                          <a:close/>
                        </a:path>
                      </a:pathLst>
                    </a:custGeom>
                    <a:solidFill>
                      <a:srgbClr val="C0C0C0"/>
                    </a:solidFill>
                    <a:ln w="1588">
                      <a:solidFill>
                        <a:srgbClr val="000000"/>
                      </a:solidFill>
                      <a:round/>
                      <a:headEnd/>
                      <a:tailEnd/>
                    </a:ln>
                  </p:spPr>
                  <p:txBody>
                    <a:bodyPr/>
                    <a:lstStyle/>
                    <a:p>
                      <a:endParaRPr lang="es-AR" sz="1662"/>
                    </a:p>
                  </p:txBody>
                </p:sp>
                <p:sp>
                  <p:nvSpPr>
                    <p:cNvPr id="37106" name="Forma libre 775">
                      <a:extLst>
                        <a:ext uri="{FF2B5EF4-FFF2-40B4-BE49-F238E27FC236}">
                          <a16:creationId xmlns:a16="http://schemas.microsoft.com/office/drawing/2014/main" id="{C8FD08A3-042B-4A0F-835C-DD2FAD97A38C}"/>
                        </a:ext>
                      </a:extLst>
                    </p:cNvPr>
                    <p:cNvSpPr>
                      <a:spLocks/>
                    </p:cNvSpPr>
                    <p:nvPr/>
                  </p:nvSpPr>
                  <p:spPr bwMode="auto">
                    <a:xfrm>
                      <a:off x="1199" y="1225"/>
                      <a:ext cx="6" cy="12"/>
                    </a:xfrm>
                    <a:custGeom>
                      <a:avLst/>
                      <a:gdLst>
                        <a:gd name="T0" fmla="*/ 1 w 10"/>
                        <a:gd name="T1" fmla="*/ 0 h 24"/>
                        <a:gd name="T2" fmla="*/ 1 w 10"/>
                        <a:gd name="T3" fmla="*/ 1 h 24"/>
                        <a:gd name="T4" fmla="*/ 1 w 10"/>
                        <a:gd name="T5" fmla="*/ 1 h 24"/>
                        <a:gd name="T6" fmla="*/ 0 w 10"/>
                        <a:gd name="T7" fmla="*/ 1 h 24"/>
                        <a:gd name="T8" fmla="*/ 1 w 10"/>
                        <a:gd name="T9" fmla="*/ 0 h 24"/>
                        <a:gd name="T10" fmla="*/ 0 60000 65536"/>
                        <a:gd name="T11" fmla="*/ 0 60000 65536"/>
                        <a:gd name="T12" fmla="*/ 0 60000 65536"/>
                        <a:gd name="T13" fmla="*/ 0 60000 65536"/>
                        <a:gd name="T14" fmla="*/ 0 60000 65536"/>
                        <a:gd name="T15" fmla="*/ 0 w 10"/>
                        <a:gd name="T16" fmla="*/ 0 h 24"/>
                        <a:gd name="T17" fmla="*/ 10 w 10"/>
                        <a:gd name="T18" fmla="*/ 24 h 24"/>
                      </a:gdLst>
                      <a:ahLst/>
                      <a:cxnLst>
                        <a:cxn ang="T10">
                          <a:pos x="T0" y="T1"/>
                        </a:cxn>
                        <a:cxn ang="T11">
                          <a:pos x="T2" y="T3"/>
                        </a:cxn>
                        <a:cxn ang="T12">
                          <a:pos x="T4" y="T5"/>
                        </a:cxn>
                        <a:cxn ang="T13">
                          <a:pos x="T6" y="T7"/>
                        </a:cxn>
                        <a:cxn ang="T14">
                          <a:pos x="T8" y="T9"/>
                        </a:cxn>
                      </a:cxnLst>
                      <a:rect l="T15" t="T16" r="T17" b="T18"/>
                      <a:pathLst>
                        <a:path w="10" h="24">
                          <a:moveTo>
                            <a:pt x="4" y="0"/>
                          </a:moveTo>
                          <a:lnTo>
                            <a:pt x="10" y="9"/>
                          </a:lnTo>
                          <a:lnTo>
                            <a:pt x="9" y="18"/>
                          </a:lnTo>
                          <a:lnTo>
                            <a:pt x="0" y="24"/>
                          </a:lnTo>
                          <a:lnTo>
                            <a:pt x="4" y="0"/>
                          </a:lnTo>
                          <a:close/>
                        </a:path>
                      </a:pathLst>
                    </a:custGeom>
                    <a:solidFill>
                      <a:srgbClr val="808080"/>
                    </a:solidFill>
                    <a:ln w="1588">
                      <a:solidFill>
                        <a:srgbClr val="000000"/>
                      </a:solidFill>
                      <a:round/>
                      <a:headEnd/>
                      <a:tailEnd/>
                    </a:ln>
                  </p:spPr>
                  <p:txBody>
                    <a:bodyPr/>
                    <a:lstStyle/>
                    <a:p>
                      <a:endParaRPr lang="es-AR" sz="1662"/>
                    </a:p>
                  </p:txBody>
                </p:sp>
                <p:sp>
                  <p:nvSpPr>
                    <p:cNvPr id="37107" name="Forma libre 776">
                      <a:extLst>
                        <a:ext uri="{FF2B5EF4-FFF2-40B4-BE49-F238E27FC236}">
                          <a16:creationId xmlns:a16="http://schemas.microsoft.com/office/drawing/2014/main" id="{D8798FAA-D15B-4397-876D-C2C414E98003}"/>
                        </a:ext>
                      </a:extLst>
                    </p:cNvPr>
                    <p:cNvSpPr>
                      <a:spLocks/>
                    </p:cNvSpPr>
                    <p:nvPr/>
                  </p:nvSpPr>
                  <p:spPr bwMode="auto">
                    <a:xfrm>
                      <a:off x="1188" y="1227"/>
                      <a:ext cx="39" cy="13"/>
                    </a:xfrm>
                    <a:custGeom>
                      <a:avLst/>
                      <a:gdLst>
                        <a:gd name="T0" fmla="*/ 1 w 78"/>
                        <a:gd name="T1" fmla="*/ 0 h 25"/>
                        <a:gd name="T2" fmla="*/ 1 w 78"/>
                        <a:gd name="T3" fmla="*/ 1 h 25"/>
                        <a:gd name="T4" fmla="*/ 1 w 78"/>
                        <a:gd name="T5" fmla="*/ 1 h 25"/>
                        <a:gd name="T6" fmla="*/ 0 w 78"/>
                        <a:gd name="T7" fmla="*/ 1 h 25"/>
                        <a:gd name="T8" fmla="*/ 1 w 78"/>
                        <a:gd name="T9" fmla="*/ 0 h 25"/>
                        <a:gd name="T10" fmla="*/ 0 60000 65536"/>
                        <a:gd name="T11" fmla="*/ 0 60000 65536"/>
                        <a:gd name="T12" fmla="*/ 0 60000 65536"/>
                        <a:gd name="T13" fmla="*/ 0 60000 65536"/>
                        <a:gd name="T14" fmla="*/ 0 60000 65536"/>
                        <a:gd name="T15" fmla="*/ 0 w 78"/>
                        <a:gd name="T16" fmla="*/ 0 h 25"/>
                        <a:gd name="T17" fmla="*/ 78 w 78"/>
                        <a:gd name="T18" fmla="*/ 25 h 25"/>
                      </a:gdLst>
                      <a:ahLst/>
                      <a:cxnLst>
                        <a:cxn ang="T10">
                          <a:pos x="T0" y="T1"/>
                        </a:cxn>
                        <a:cxn ang="T11">
                          <a:pos x="T2" y="T3"/>
                        </a:cxn>
                        <a:cxn ang="T12">
                          <a:pos x="T4" y="T5"/>
                        </a:cxn>
                        <a:cxn ang="T13">
                          <a:pos x="T6" y="T7"/>
                        </a:cxn>
                        <a:cxn ang="T14">
                          <a:pos x="T8" y="T9"/>
                        </a:cxn>
                      </a:cxnLst>
                      <a:rect l="T15" t="T16" r="T17" b="T18"/>
                      <a:pathLst>
                        <a:path w="78" h="25">
                          <a:moveTo>
                            <a:pt x="1" y="0"/>
                          </a:moveTo>
                          <a:lnTo>
                            <a:pt x="78" y="21"/>
                          </a:lnTo>
                          <a:lnTo>
                            <a:pt x="76" y="25"/>
                          </a:lnTo>
                          <a:lnTo>
                            <a:pt x="0" y="4"/>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grpSp>
              <p:sp>
                <p:nvSpPr>
                  <p:cNvPr id="37102" name="Forma libre 777">
                    <a:extLst>
                      <a:ext uri="{FF2B5EF4-FFF2-40B4-BE49-F238E27FC236}">
                        <a16:creationId xmlns:a16="http://schemas.microsoft.com/office/drawing/2014/main" id="{4AA57037-FB4D-43FF-B0BD-377D4F816C7B}"/>
                      </a:ext>
                    </a:extLst>
                  </p:cNvPr>
                  <p:cNvSpPr>
                    <a:spLocks/>
                  </p:cNvSpPr>
                  <p:nvPr/>
                </p:nvSpPr>
                <p:spPr bwMode="auto">
                  <a:xfrm>
                    <a:off x="1216" y="1240"/>
                    <a:ext cx="13" cy="7"/>
                  </a:xfrm>
                  <a:custGeom>
                    <a:avLst/>
                    <a:gdLst>
                      <a:gd name="T0" fmla="*/ 0 w 25"/>
                      <a:gd name="T1" fmla="*/ 1 h 13"/>
                      <a:gd name="T2" fmla="*/ 1 w 25"/>
                      <a:gd name="T3" fmla="*/ 0 h 13"/>
                      <a:gd name="T4" fmla="*/ 1 w 25"/>
                      <a:gd name="T5" fmla="*/ 1 h 13"/>
                      <a:gd name="T6" fmla="*/ 1 w 25"/>
                      <a:gd name="T7" fmla="*/ 1 h 13"/>
                      <a:gd name="T8" fmla="*/ 0 w 25"/>
                      <a:gd name="T9" fmla="*/ 1 h 13"/>
                      <a:gd name="T10" fmla="*/ 0 60000 65536"/>
                      <a:gd name="T11" fmla="*/ 0 60000 65536"/>
                      <a:gd name="T12" fmla="*/ 0 60000 65536"/>
                      <a:gd name="T13" fmla="*/ 0 60000 65536"/>
                      <a:gd name="T14" fmla="*/ 0 60000 65536"/>
                      <a:gd name="T15" fmla="*/ 0 w 25"/>
                      <a:gd name="T16" fmla="*/ 0 h 13"/>
                      <a:gd name="T17" fmla="*/ 25 w 25"/>
                      <a:gd name="T18" fmla="*/ 13 h 13"/>
                    </a:gdLst>
                    <a:ahLst/>
                    <a:cxnLst>
                      <a:cxn ang="T10">
                        <a:pos x="T0" y="T1"/>
                      </a:cxn>
                      <a:cxn ang="T11">
                        <a:pos x="T2" y="T3"/>
                      </a:cxn>
                      <a:cxn ang="T12">
                        <a:pos x="T4" y="T5"/>
                      </a:cxn>
                      <a:cxn ang="T13">
                        <a:pos x="T6" y="T7"/>
                      </a:cxn>
                      <a:cxn ang="T14">
                        <a:pos x="T8" y="T9"/>
                      </a:cxn>
                    </a:cxnLst>
                    <a:rect l="T15" t="T16" r="T17" b="T18"/>
                    <a:pathLst>
                      <a:path w="25" h="13">
                        <a:moveTo>
                          <a:pt x="0" y="7"/>
                        </a:moveTo>
                        <a:lnTo>
                          <a:pt x="1" y="0"/>
                        </a:lnTo>
                        <a:lnTo>
                          <a:pt x="25" y="5"/>
                        </a:lnTo>
                        <a:lnTo>
                          <a:pt x="23" y="13"/>
                        </a:lnTo>
                        <a:lnTo>
                          <a:pt x="0" y="7"/>
                        </a:lnTo>
                        <a:close/>
                      </a:path>
                    </a:pathLst>
                  </a:custGeom>
                  <a:solidFill>
                    <a:srgbClr val="C0C0C0"/>
                  </a:solidFill>
                  <a:ln w="1588">
                    <a:solidFill>
                      <a:srgbClr val="000000"/>
                    </a:solidFill>
                    <a:round/>
                    <a:headEnd/>
                    <a:tailEnd/>
                  </a:ln>
                </p:spPr>
                <p:txBody>
                  <a:bodyPr/>
                  <a:lstStyle/>
                  <a:p>
                    <a:endParaRPr lang="es-AR" sz="1662"/>
                  </a:p>
                </p:txBody>
              </p:sp>
              <p:sp>
                <p:nvSpPr>
                  <p:cNvPr id="37103" name="Forma libre 778">
                    <a:extLst>
                      <a:ext uri="{FF2B5EF4-FFF2-40B4-BE49-F238E27FC236}">
                        <a16:creationId xmlns:a16="http://schemas.microsoft.com/office/drawing/2014/main" id="{FDEF582A-D1BB-458B-AD8D-F458F659E85F}"/>
                      </a:ext>
                    </a:extLst>
                  </p:cNvPr>
                  <p:cNvSpPr>
                    <a:spLocks/>
                  </p:cNvSpPr>
                  <p:nvPr/>
                </p:nvSpPr>
                <p:spPr bwMode="auto">
                  <a:xfrm>
                    <a:off x="1216" y="1242"/>
                    <a:ext cx="12" cy="5"/>
                  </a:xfrm>
                  <a:custGeom>
                    <a:avLst/>
                    <a:gdLst>
                      <a:gd name="T0" fmla="*/ 0 w 23"/>
                      <a:gd name="T1" fmla="*/ 0 h 11"/>
                      <a:gd name="T2" fmla="*/ 1 w 23"/>
                      <a:gd name="T3" fmla="*/ 0 h 11"/>
                      <a:gd name="T4" fmla="*/ 1 w 23"/>
                      <a:gd name="T5" fmla="*/ 0 h 11"/>
                      <a:gd name="T6" fmla="*/ 0 w 23"/>
                      <a:gd name="T7" fmla="*/ 0 h 11"/>
                      <a:gd name="T8" fmla="*/ 0 w 23"/>
                      <a:gd name="T9" fmla="*/ 0 h 11"/>
                      <a:gd name="T10" fmla="*/ 0 60000 65536"/>
                      <a:gd name="T11" fmla="*/ 0 60000 65536"/>
                      <a:gd name="T12" fmla="*/ 0 60000 65536"/>
                      <a:gd name="T13" fmla="*/ 0 60000 65536"/>
                      <a:gd name="T14" fmla="*/ 0 60000 65536"/>
                      <a:gd name="T15" fmla="*/ 0 w 23"/>
                      <a:gd name="T16" fmla="*/ 0 h 11"/>
                      <a:gd name="T17" fmla="*/ 23 w 23"/>
                      <a:gd name="T18" fmla="*/ 11 h 11"/>
                    </a:gdLst>
                    <a:ahLst/>
                    <a:cxnLst>
                      <a:cxn ang="T10">
                        <a:pos x="T0" y="T1"/>
                      </a:cxn>
                      <a:cxn ang="T11">
                        <a:pos x="T2" y="T3"/>
                      </a:cxn>
                      <a:cxn ang="T12">
                        <a:pos x="T4" y="T5"/>
                      </a:cxn>
                      <a:cxn ang="T13">
                        <a:pos x="T6" y="T7"/>
                      </a:cxn>
                      <a:cxn ang="T14">
                        <a:pos x="T8" y="T9"/>
                      </a:cxn>
                    </a:cxnLst>
                    <a:rect l="T15" t="T16" r="T17" b="T18"/>
                    <a:pathLst>
                      <a:path w="23" h="11">
                        <a:moveTo>
                          <a:pt x="0" y="0"/>
                        </a:moveTo>
                        <a:lnTo>
                          <a:pt x="23" y="6"/>
                        </a:lnTo>
                        <a:lnTo>
                          <a:pt x="23" y="11"/>
                        </a:lnTo>
                        <a:lnTo>
                          <a:pt x="0" y="5"/>
                        </a:lnTo>
                        <a:lnTo>
                          <a:pt x="0" y="0"/>
                        </a:lnTo>
                        <a:close/>
                      </a:path>
                    </a:pathLst>
                  </a:custGeom>
                  <a:solidFill>
                    <a:srgbClr val="808080"/>
                  </a:solidFill>
                  <a:ln w="1588">
                    <a:solidFill>
                      <a:srgbClr val="000000"/>
                    </a:solidFill>
                    <a:round/>
                    <a:headEnd/>
                    <a:tailEnd/>
                  </a:ln>
                </p:spPr>
                <p:txBody>
                  <a:bodyPr/>
                  <a:lstStyle/>
                  <a:p>
                    <a:endParaRPr lang="es-AR" sz="1662"/>
                  </a:p>
                </p:txBody>
              </p:sp>
              <p:sp>
                <p:nvSpPr>
                  <p:cNvPr id="37104" name="Elipse 779">
                    <a:extLst>
                      <a:ext uri="{FF2B5EF4-FFF2-40B4-BE49-F238E27FC236}">
                        <a16:creationId xmlns:a16="http://schemas.microsoft.com/office/drawing/2014/main" id="{91075B42-2968-4816-A6B3-303FADA0F2E3}"/>
                      </a:ext>
                    </a:extLst>
                  </p:cNvPr>
                  <p:cNvSpPr>
                    <a:spLocks noChangeArrowheads="1"/>
                  </p:cNvSpPr>
                  <p:nvPr/>
                </p:nvSpPr>
                <p:spPr bwMode="auto">
                  <a:xfrm>
                    <a:off x="1187" y="1219"/>
                    <a:ext cx="1"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7091" name="Grupo 780">
                  <a:extLst>
                    <a:ext uri="{FF2B5EF4-FFF2-40B4-BE49-F238E27FC236}">
                      <a16:creationId xmlns:a16="http://schemas.microsoft.com/office/drawing/2014/main" id="{F701048B-F4AE-4A13-9283-884C3E17E9ED}"/>
                    </a:ext>
                  </a:extLst>
                </p:cNvPr>
                <p:cNvGrpSpPr>
                  <a:grpSpLocks/>
                </p:cNvGrpSpPr>
                <p:nvPr/>
              </p:nvGrpSpPr>
              <p:grpSpPr bwMode="auto">
                <a:xfrm>
                  <a:off x="1097" y="1195"/>
                  <a:ext cx="50" cy="29"/>
                  <a:chOff x="1097" y="1195"/>
                  <a:chExt cx="50" cy="29"/>
                </a:xfrm>
              </p:grpSpPr>
              <p:sp>
                <p:nvSpPr>
                  <p:cNvPr id="37092" name="Forma libre 781">
                    <a:extLst>
                      <a:ext uri="{FF2B5EF4-FFF2-40B4-BE49-F238E27FC236}">
                        <a16:creationId xmlns:a16="http://schemas.microsoft.com/office/drawing/2014/main" id="{9468E92A-BD40-41E1-A2A0-FA4DB0449728}"/>
                      </a:ext>
                    </a:extLst>
                  </p:cNvPr>
                  <p:cNvSpPr>
                    <a:spLocks/>
                  </p:cNvSpPr>
                  <p:nvPr/>
                </p:nvSpPr>
                <p:spPr bwMode="auto">
                  <a:xfrm>
                    <a:off x="1097" y="1195"/>
                    <a:ext cx="50" cy="29"/>
                  </a:xfrm>
                  <a:custGeom>
                    <a:avLst/>
                    <a:gdLst>
                      <a:gd name="T0" fmla="*/ 0 w 101"/>
                      <a:gd name="T1" fmla="*/ 0 h 58"/>
                      <a:gd name="T2" fmla="*/ 0 w 101"/>
                      <a:gd name="T3" fmla="*/ 1 h 58"/>
                      <a:gd name="T4" fmla="*/ 0 w 101"/>
                      <a:gd name="T5" fmla="*/ 1 h 58"/>
                      <a:gd name="T6" fmla="*/ 0 w 101"/>
                      <a:gd name="T7" fmla="*/ 1 h 58"/>
                      <a:gd name="T8" fmla="*/ 0 w 101"/>
                      <a:gd name="T9" fmla="*/ 0 h 58"/>
                      <a:gd name="T10" fmla="*/ 0 60000 65536"/>
                      <a:gd name="T11" fmla="*/ 0 60000 65536"/>
                      <a:gd name="T12" fmla="*/ 0 60000 65536"/>
                      <a:gd name="T13" fmla="*/ 0 60000 65536"/>
                      <a:gd name="T14" fmla="*/ 0 60000 65536"/>
                      <a:gd name="T15" fmla="*/ 0 w 101"/>
                      <a:gd name="T16" fmla="*/ 0 h 58"/>
                      <a:gd name="T17" fmla="*/ 101 w 101"/>
                      <a:gd name="T18" fmla="*/ 58 h 58"/>
                    </a:gdLst>
                    <a:ahLst/>
                    <a:cxnLst>
                      <a:cxn ang="T10">
                        <a:pos x="T0" y="T1"/>
                      </a:cxn>
                      <a:cxn ang="T11">
                        <a:pos x="T2" y="T3"/>
                      </a:cxn>
                      <a:cxn ang="T12">
                        <a:pos x="T4" y="T5"/>
                      </a:cxn>
                      <a:cxn ang="T13">
                        <a:pos x="T6" y="T7"/>
                      </a:cxn>
                      <a:cxn ang="T14">
                        <a:pos x="T8" y="T9"/>
                      </a:cxn>
                    </a:cxnLst>
                    <a:rect l="T15" t="T16" r="T17" b="T18"/>
                    <a:pathLst>
                      <a:path w="101" h="58">
                        <a:moveTo>
                          <a:pt x="9" y="0"/>
                        </a:moveTo>
                        <a:lnTo>
                          <a:pt x="101" y="24"/>
                        </a:lnTo>
                        <a:lnTo>
                          <a:pt x="93" y="58"/>
                        </a:lnTo>
                        <a:lnTo>
                          <a:pt x="0" y="33"/>
                        </a:lnTo>
                        <a:lnTo>
                          <a:pt x="9" y="0"/>
                        </a:lnTo>
                        <a:close/>
                      </a:path>
                    </a:pathLst>
                  </a:custGeom>
                  <a:solidFill>
                    <a:srgbClr val="C0C0C0"/>
                  </a:solidFill>
                  <a:ln w="1588">
                    <a:solidFill>
                      <a:srgbClr val="000000"/>
                    </a:solidFill>
                    <a:round/>
                    <a:headEnd/>
                    <a:tailEnd/>
                  </a:ln>
                </p:spPr>
                <p:txBody>
                  <a:bodyPr/>
                  <a:lstStyle/>
                  <a:p>
                    <a:endParaRPr lang="es-AR" sz="1662"/>
                  </a:p>
                </p:txBody>
              </p:sp>
              <p:grpSp>
                <p:nvGrpSpPr>
                  <p:cNvPr id="37093" name="Grupo 782">
                    <a:extLst>
                      <a:ext uri="{FF2B5EF4-FFF2-40B4-BE49-F238E27FC236}">
                        <a16:creationId xmlns:a16="http://schemas.microsoft.com/office/drawing/2014/main" id="{62412AA6-CCBB-4A04-AF43-72391900B8D1}"/>
                      </a:ext>
                    </a:extLst>
                  </p:cNvPr>
                  <p:cNvGrpSpPr>
                    <a:grpSpLocks/>
                  </p:cNvGrpSpPr>
                  <p:nvPr/>
                </p:nvGrpSpPr>
                <p:grpSpPr bwMode="auto">
                  <a:xfrm>
                    <a:off x="1104" y="1202"/>
                    <a:ext cx="35" cy="15"/>
                    <a:chOff x="1104" y="1202"/>
                    <a:chExt cx="35" cy="15"/>
                  </a:xfrm>
                </p:grpSpPr>
                <p:sp>
                  <p:nvSpPr>
                    <p:cNvPr id="37097" name="Forma libre 783">
                      <a:extLst>
                        <a:ext uri="{FF2B5EF4-FFF2-40B4-BE49-F238E27FC236}">
                          <a16:creationId xmlns:a16="http://schemas.microsoft.com/office/drawing/2014/main" id="{367A23AE-A456-4224-B7A6-F02BAEE12196}"/>
                        </a:ext>
                      </a:extLst>
                    </p:cNvPr>
                    <p:cNvSpPr>
                      <a:spLocks/>
                    </p:cNvSpPr>
                    <p:nvPr/>
                  </p:nvSpPr>
                  <p:spPr bwMode="auto">
                    <a:xfrm>
                      <a:off x="1113" y="1202"/>
                      <a:ext cx="16" cy="15"/>
                    </a:xfrm>
                    <a:custGeom>
                      <a:avLst/>
                      <a:gdLst>
                        <a:gd name="T0" fmla="*/ 1 w 32"/>
                        <a:gd name="T1" fmla="*/ 0 h 28"/>
                        <a:gd name="T2" fmla="*/ 1 w 32"/>
                        <a:gd name="T3" fmla="*/ 1 h 28"/>
                        <a:gd name="T4" fmla="*/ 1 w 32"/>
                        <a:gd name="T5" fmla="*/ 1 h 28"/>
                        <a:gd name="T6" fmla="*/ 0 w 32"/>
                        <a:gd name="T7" fmla="*/ 1 h 28"/>
                        <a:gd name="T8" fmla="*/ 1 w 32"/>
                        <a:gd name="T9" fmla="*/ 0 h 28"/>
                        <a:gd name="T10" fmla="*/ 0 60000 65536"/>
                        <a:gd name="T11" fmla="*/ 0 60000 65536"/>
                        <a:gd name="T12" fmla="*/ 0 60000 65536"/>
                        <a:gd name="T13" fmla="*/ 0 60000 65536"/>
                        <a:gd name="T14" fmla="*/ 0 60000 65536"/>
                        <a:gd name="T15" fmla="*/ 0 w 32"/>
                        <a:gd name="T16" fmla="*/ 0 h 28"/>
                        <a:gd name="T17" fmla="*/ 32 w 32"/>
                        <a:gd name="T18" fmla="*/ 28 h 28"/>
                      </a:gdLst>
                      <a:ahLst/>
                      <a:cxnLst>
                        <a:cxn ang="T10">
                          <a:pos x="T0" y="T1"/>
                        </a:cxn>
                        <a:cxn ang="T11">
                          <a:pos x="T2" y="T3"/>
                        </a:cxn>
                        <a:cxn ang="T12">
                          <a:pos x="T4" y="T5"/>
                        </a:cxn>
                        <a:cxn ang="T13">
                          <a:pos x="T6" y="T7"/>
                        </a:cxn>
                        <a:cxn ang="T14">
                          <a:pos x="T8" y="T9"/>
                        </a:cxn>
                      </a:cxnLst>
                      <a:rect l="T15" t="T16" r="T17" b="T18"/>
                      <a:pathLst>
                        <a:path w="32" h="28">
                          <a:moveTo>
                            <a:pt x="6" y="0"/>
                          </a:moveTo>
                          <a:lnTo>
                            <a:pt x="32" y="7"/>
                          </a:lnTo>
                          <a:lnTo>
                            <a:pt x="26" y="28"/>
                          </a:lnTo>
                          <a:lnTo>
                            <a:pt x="0" y="22"/>
                          </a:lnTo>
                          <a:lnTo>
                            <a:pt x="6" y="0"/>
                          </a:lnTo>
                          <a:close/>
                        </a:path>
                      </a:pathLst>
                    </a:custGeom>
                    <a:solidFill>
                      <a:srgbClr val="C0C0C0"/>
                    </a:solidFill>
                    <a:ln w="1588">
                      <a:solidFill>
                        <a:srgbClr val="000000"/>
                      </a:solidFill>
                      <a:round/>
                      <a:headEnd/>
                      <a:tailEnd/>
                    </a:ln>
                  </p:spPr>
                  <p:txBody>
                    <a:bodyPr/>
                    <a:lstStyle/>
                    <a:p>
                      <a:endParaRPr lang="es-AR" sz="1662"/>
                    </a:p>
                  </p:txBody>
                </p:sp>
                <p:sp>
                  <p:nvSpPr>
                    <p:cNvPr id="37098" name="Forma libre 784">
                      <a:extLst>
                        <a:ext uri="{FF2B5EF4-FFF2-40B4-BE49-F238E27FC236}">
                          <a16:creationId xmlns:a16="http://schemas.microsoft.com/office/drawing/2014/main" id="{9B060974-082B-4394-814D-C3D2F3C0DEB4}"/>
                        </a:ext>
                      </a:extLst>
                    </p:cNvPr>
                    <p:cNvSpPr>
                      <a:spLocks/>
                    </p:cNvSpPr>
                    <p:nvPr/>
                  </p:nvSpPr>
                  <p:spPr bwMode="auto">
                    <a:xfrm>
                      <a:off x="1113" y="1202"/>
                      <a:ext cx="5" cy="12"/>
                    </a:xfrm>
                    <a:custGeom>
                      <a:avLst/>
                      <a:gdLst>
                        <a:gd name="T0" fmla="*/ 1 w 10"/>
                        <a:gd name="T1" fmla="*/ 0 h 22"/>
                        <a:gd name="T2" fmla="*/ 1 w 10"/>
                        <a:gd name="T3" fmla="*/ 1 h 22"/>
                        <a:gd name="T4" fmla="*/ 1 w 10"/>
                        <a:gd name="T5" fmla="*/ 1 h 22"/>
                        <a:gd name="T6" fmla="*/ 0 w 10"/>
                        <a:gd name="T7" fmla="*/ 1 h 22"/>
                        <a:gd name="T8" fmla="*/ 1 w 10"/>
                        <a:gd name="T9" fmla="*/ 0 h 22"/>
                        <a:gd name="T10" fmla="*/ 0 60000 65536"/>
                        <a:gd name="T11" fmla="*/ 0 60000 65536"/>
                        <a:gd name="T12" fmla="*/ 0 60000 65536"/>
                        <a:gd name="T13" fmla="*/ 0 60000 65536"/>
                        <a:gd name="T14" fmla="*/ 0 60000 65536"/>
                        <a:gd name="T15" fmla="*/ 0 w 10"/>
                        <a:gd name="T16" fmla="*/ 0 h 22"/>
                        <a:gd name="T17" fmla="*/ 10 w 10"/>
                        <a:gd name="T18" fmla="*/ 22 h 22"/>
                      </a:gdLst>
                      <a:ahLst/>
                      <a:cxnLst>
                        <a:cxn ang="T10">
                          <a:pos x="T0" y="T1"/>
                        </a:cxn>
                        <a:cxn ang="T11">
                          <a:pos x="T2" y="T3"/>
                        </a:cxn>
                        <a:cxn ang="T12">
                          <a:pos x="T4" y="T5"/>
                        </a:cxn>
                        <a:cxn ang="T13">
                          <a:pos x="T6" y="T7"/>
                        </a:cxn>
                        <a:cxn ang="T14">
                          <a:pos x="T8" y="T9"/>
                        </a:cxn>
                      </a:cxnLst>
                      <a:rect l="T15" t="T16" r="T17" b="T18"/>
                      <a:pathLst>
                        <a:path w="10" h="22">
                          <a:moveTo>
                            <a:pt x="6" y="0"/>
                          </a:moveTo>
                          <a:lnTo>
                            <a:pt x="10" y="10"/>
                          </a:lnTo>
                          <a:lnTo>
                            <a:pt x="9" y="18"/>
                          </a:lnTo>
                          <a:lnTo>
                            <a:pt x="0" y="22"/>
                          </a:lnTo>
                          <a:lnTo>
                            <a:pt x="6" y="0"/>
                          </a:lnTo>
                          <a:close/>
                        </a:path>
                      </a:pathLst>
                    </a:custGeom>
                    <a:solidFill>
                      <a:srgbClr val="808080"/>
                    </a:solidFill>
                    <a:ln w="1588">
                      <a:solidFill>
                        <a:srgbClr val="000000"/>
                      </a:solidFill>
                      <a:round/>
                      <a:headEnd/>
                      <a:tailEnd/>
                    </a:ln>
                  </p:spPr>
                  <p:txBody>
                    <a:bodyPr/>
                    <a:lstStyle/>
                    <a:p>
                      <a:endParaRPr lang="es-AR" sz="1662"/>
                    </a:p>
                  </p:txBody>
                </p:sp>
                <p:sp>
                  <p:nvSpPr>
                    <p:cNvPr id="37099" name="Forma libre 785">
                      <a:extLst>
                        <a:ext uri="{FF2B5EF4-FFF2-40B4-BE49-F238E27FC236}">
                          <a16:creationId xmlns:a16="http://schemas.microsoft.com/office/drawing/2014/main" id="{00986417-22F1-4B53-A707-5701E870D52C}"/>
                        </a:ext>
                      </a:extLst>
                    </p:cNvPr>
                    <p:cNvSpPr>
                      <a:spLocks/>
                    </p:cNvSpPr>
                    <p:nvPr/>
                  </p:nvSpPr>
                  <p:spPr bwMode="auto">
                    <a:xfrm>
                      <a:off x="1104" y="1205"/>
                      <a:ext cx="35" cy="11"/>
                    </a:xfrm>
                    <a:custGeom>
                      <a:avLst/>
                      <a:gdLst>
                        <a:gd name="T0" fmla="*/ 0 w 70"/>
                        <a:gd name="T1" fmla="*/ 0 h 23"/>
                        <a:gd name="T2" fmla="*/ 1 w 70"/>
                        <a:gd name="T3" fmla="*/ 0 h 23"/>
                        <a:gd name="T4" fmla="*/ 1 w 70"/>
                        <a:gd name="T5" fmla="*/ 0 h 23"/>
                        <a:gd name="T6" fmla="*/ 0 w 70"/>
                        <a:gd name="T7" fmla="*/ 0 h 23"/>
                        <a:gd name="T8" fmla="*/ 0 w 70"/>
                        <a:gd name="T9" fmla="*/ 0 h 23"/>
                        <a:gd name="T10" fmla="*/ 0 60000 65536"/>
                        <a:gd name="T11" fmla="*/ 0 60000 65536"/>
                        <a:gd name="T12" fmla="*/ 0 60000 65536"/>
                        <a:gd name="T13" fmla="*/ 0 60000 65536"/>
                        <a:gd name="T14" fmla="*/ 0 60000 65536"/>
                        <a:gd name="T15" fmla="*/ 0 w 70"/>
                        <a:gd name="T16" fmla="*/ 0 h 23"/>
                        <a:gd name="T17" fmla="*/ 70 w 70"/>
                        <a:gd name="T18" fmla="*/ 23 h 23"/>
                      </a:gdLst>
                      <a:ahLst/>
                      <a:cxnLst>
                        <a:cxn ang="T10">
                          <a:pos x="T0" y="T1"/>
                        </a:cxn>
                        <a:cxn ang="T11">
                          <a:pos x="T2" y="T3"/>
                        </a:cxn>
                        <a:cxn ang="T12">
                          <a:pos x="T4" y="T5"/>
                        </a:cxn>
                        <a:cxn ang="T13">
                          <a:pos x="T6" y="T7"/>
                        </a:cxn>
                        <a:cxn ang="T14">
                          <a:pos x="T8" y="T9"/>
                        </a:cxn>
                      </a:cxnLst>
                      <a:rect l="T15" t="T16" r="T17" b="T18"/>
                      <a:pathLst>
                        <a:path w="70" h="23">
                          <a:moveTo>
                            <a:pt x="0" y="0"/>
                          </a:moveTo>
                          <a:lnTo>
                            <a:pt x="70" y="18"/>
                          </a:lnTo>
                          <a:lnTo>
                            <a:pt x="68" y="23"/>
                          </a:lnTo>
                          <a:lnTo>
                            <a:pt x="0" y="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grpSp>
              <p:sp>
                <p:nvSpPr>
                  <p:cNvPr id="37094" name="Forma libre 786">
                    <a:extLst>
                      <a:ext uri="{FF2B5EF4-FFF2-40B4-BE49-F238E27FC236}">
                        <a16:creationId xmlns:a16="http://schemas.microsoft.com/office/drawing/2014/main" id="{FBC8944B-A17E-4D77-BF5C-3C1E434EE6BB}"/>
                      </a:ext>
                    </a:extLst>
                  </p:cNvPr>
                  <p:cNvSpPr>
                    <a:spLocks/>
                  </p:cNvSpPr>
                  <p:nvPr/>
                </p:nvSpPr>
                <p:spPr bwMode="auto">
                  <a:xfrm>
                    <a:off x="1128" y="1217"/>
                    <a:ext cx="11" cy="6"/>
                  </a:xfrm>
                  <a:custGeom>
                    <a:avLst/>
                    <a:gdLst>
                      <a:gd name="T0" fmla="*/ 0 w 22"/>
                      <a:gd name="T1" fmla="*/ 0 h 13"/>
                      <a:gd name="T2" fmla="*/ 1 w 22"/>
                      <a:gd name="T3" fmla="*/ 0 h 13"/>
                      <a:gd name="T4" fmla="*/ 1 w 22"/>
                      <a:gd name="T5" fmla="*/ 0 h 13"/>
                      <a:gd name="T6" fmla="*/ 1 w 22"/>
                      <a:gd name="T7" fmla="*/ 0 h 13"/>
                      <a:gd name="T8" fmla="*/ 0 w 22"/>
                      <a:gd name="T9" fmla="*/ 0 h 13"/>
                      <a:gd name="T10" fmla="*/ 0 60000 65536"/>
                      <a:gd name="T11" fmla="*/ 0 60000 65536"/>
                      <a:gd name="T12" fmla="*/ 0 60000 65536"/>
                      <a:gd name="T13" fmla="*/ 0 60000 65536"/>
                      <a:gd name="T14" fmla="*/ 0 60000 65536"/>
                      <a:gd name="T15" fmla="*/ 0 w 22"/>
                      <a:gd name="T16" fmla="*/ 0 h 13"/>
                      <a:gd name="T17" fmla="*/ 22 w 22"/>
                      <a:gd name="T18" fmla="*/ 13 h 13"/>
                    </a:gdLst>
                    <a:ahLst/>
                    <a:cxnLst>
                      <a:cxn ang="T10">
                        <a:pos x="T0" y="T1"/>
                      </a:cxn>
                      <a:cxn ang="T11">
                        <a:pos x="T2" y="T3"/>
                      </a:cxn>
                      <a:cxn ang="T12">
                        <a:pos x="T4" y="T5"/>
                      </a:cxn>
                      <a:cxn ang="T13">
                        <a:pos x="T6" y="T7"/>
                      </a:cxn>
                      <a:cxn ang="T14">
                        <a:pos x="T8" y="T9"/>
                      </a:cxn>
                    </a:cxnLst>
                    <a:rect l="T15" t="T16" r="T17" b="T18"/>
                    <a:pathLst>
                      <a:path w="22" h="13">
                        <a:moveTo>
                          <a:pt x="0" y="7"/>
                        </a:moveTo>
                        <a:lnTo>
                          <a:pt x="1" y="0"/>
                        </a:lnTo>
                        <a:lnTo>
                          <a:pt x="22" y="6"/>
                        </a:lnTo>
                        <a:lnTo>
                          <a:pt x="21" y="13"/>
                        </a:lnTo>
                        <a:lnTo>
                          <a:pt x="0" y="7"/>
                        </a:lnTo>
                        <a:close/>
                      </a:path>
                    </a:pathLst>
                  </a:custGeom>
                  <a:solidFill>
                    <a:srgbClr val="C0C0C0"/>
                  </a:solidFill>
                  <a:ln w="1588">
                    <a:solidFill>
                      <a:srgbClr val="000000"/>
                    </a:solidFill>
                    <a:round/>
                    <a:headEnd/>
                    <a:tailEnd/>
                  </a:ln>
                </p:spPr>
                <p:txBody>
                  <a:bodyPr/>
                  <a:lstStyle/>
                  <a:p>
                    <a:endParaRPr lang="es-AR" sz="1662"/>
                  </a:p>
                </p:txBody>
              </p:sp>
              <p:sp>
                <p:nvSpPr>
                  <p:cNvPr id="37095" name="Forma libre 787">
                    <a:extLst>
                      <a:ext uri="{FF2B5EF4-FFF2-40B4-BE49-F238E27FC236}">
                        <a16:creationId xmlns:a16="http://schemas.microsoft.com/office/drawing/2014/main" id="{3CBAE583-9017-4871-B7ED-1BCB78A48F29}"/>
                      </a:ext>
                    </a:extLst>
                  </p:cNvPr>
                  <p:cNvSpPr>
                    <a:spLocks/>
                  </p:cNvSpPr>
                  <p:nvPr/>
                </p:nvSpPr>
                <p:spPr bwMode="auto">
                  <a:xfrm>
                    <a:off x="1128" y="1218"/>
                    <a:ext cx="11" cy="4"/>
                  </a:xfrm>
                  <a:custGeom>
                    <a:avLst/>
                    <a:gdLst>
                      <a:gd name="T0" fmla="*/ 1 w 22"/>
                      <a:gd name="T1" fmla="*/ 0 h 9"/>
                      <a:gd name="T2" fmla="*/ 1 w 22"/>
                      <a:gd name="T3" fmla="*/ 0 h 9"/>
                      <a:gd name="T4" fmla="*/ 1 w 22"/>
                      <a:gd name="T5" fmla="*/ 0 h 9"/>
                      <a:gd name="T6" fmla="*/ 0 w 22"/>
                      <a:gd name="T7" fmla="*/ 0 h 9"/>
                      <a:gd name="T8" fmla="*/ 1 w 22"/>
                      <a:gd name="T9" fmla="*/ 0 h 9"/>
                      <a:gd name="T10" fmla="*/ 0 60000 65536"/>
                      <a:gd name="T11" fmla="*/ 0 60000 65536"/>
                      <a:gd name="T12" fmla="*/ 0 60000 65536"/>
                      <a:gd name="T13" fmla="*/ 0 60000 65536"/>
                      <a:gd name="T14" fmla="*/ 0 60000 65536"/>
                      <a:gd name="T15" fmla="*/ 0 w 22"/>
                      <a:gd name="T16" fmla="*/ 0 h 9"/>
                      <a:gd name="T17" fmla="*/ 22 w 22"/>
                      <a:gd name="T18" fmla="*/ 9 h 9"/>
                    </a:gdLst>
                    <a:ahLst/>
                    <a:cxnLst>
                      <a:cxn ang="T10">
                        <a:pos x="T0" y="T1"/>
                      </a:cxn>
                      <a:cxn ang="T11">
                        <a:pos x="T2" y="T3"/>
                      </a:cxn>
                      <a:cxn ang="T12">
                        <a:pos x="T4" y="T5"/>
                      </a:cxn>
                      <a:cxn ang="T13">
                        <a:pos x="T6" y="T7"/>
                      </a:cxn>
                      <a:cxn ang="T14">
                        <a:pos x="T8" y="T9"/>
                      </a:cxn>
                    </a:cxnLst>
                    <a:rect l="T15" t="T16" r="T17" b="T18"/>
                    <a:pathLst>
                      <a:path w="22" h="9">
                        <a:moveTo>
                          <a:pt x="1" y="0"/>
                        </a:moveTo>
                        <a:lnTo>
                          <a:pt x="22" y="6"/>
                        </a:lnTo>
                        <a:lnTo>
                          <a:pt x="21" y="9"/>
                        </a:lnTo>
                        <a:lnTo>
                          <a:pt x="0" y="4"/>
                        </a:lnTo>
                        <a:lnTo>
                          <a:pt x="1" y="0"/>
                        </a:lnTo>
                        <a:close/>
                      </a:path>
                    </a:pathLst>
                  </a:custGeom>
                  <a:solidFill>
                    <a:srgbClr val="808080"/>
                  </a:solidFill>
                  <a:ln w="1588">
                    <a:solidFill>
                      <a:srgbClr val="000000"/>
                    </a:solidFill>
                    <a:round/>
                    <a:headEnd/>
                    <a:tailEnd/>
                  </a:ln>
                </p:spPr>
                <p:txBody>
                  <a:bodyPr/>
                  <a:lstStyle/>
                  <a:p>
                    <a:endParaRPr lang="es-AR" sz="1662"/>
                  </a:p>
                </p:txBody>
              </p:sp>
              <p:sp>
                <p:nvSpPr>
                  <p:cNvPr id="37096" name="Elipse 788">
                    <a:extLst>
                      <a:ext uri="{FF2B5EF4-FFF2-40B4-BE49-F238E27FC236}">
                        <a16:creationId xmlns:a16="http://schemas.microsoft.com/office/drawing/2014/main" id="{872D39A8-27CC-4DDF-BC53-10BEFF93059B}"/>
                      </a:ext>
                    </a:extLst>
                  </p:cNvPr>
                  <p:cNvSpPr>
                    <a:spLocks noChangeArrowheads="1"/>
                  </p:cNvSpPr>
                  <p:nvPr/>
                </p:nvSpPr>
                <p:spPr bwMode="auto">
                  <a:xfrm>
                    <a:off x="1102" y="1197"/>
                    <a:ext cx="1"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grpSp>
            <p:nvGrpSpPr>
              <p:cNvPr id="37080" name="Grupo 789">
                <a:extLst>
                  <a:ext uri="{FF2B5EF4-FFF2-40B4-BE49-F238E27FC236}">
                    <a16:creationId xmlns:a16="http://schemas.microsoft.com/office/drawing/2014/main" id="{C2AA83A2-B6EA-4C35-BF7E-9BDBF3F470E1}"/>
                  </a:ext>
                </a:extLst>
              </p:cNvPr>
              <p:cNvGrpSpPr>
                <a:grpSpLocks/>
              </p:cNvGrpSpPr>
              <p:nvPr/>
            </p:nvGrpSpPr>
            <p:grpSpPr bwMode="auto">
              <a:xfrm>
                <a:off x="1109" y="1124"/>
                <a:ext cx="136" cy="80"/>
                <a:chOff x="1109" y="1124"/>
                <a:chExt cx="136" cy="80"/>
              </a:xfrm>
            </p:grpSpPr>
            <p:sp>
              <p:nvSpPr>
                <p:cNvPr id="37085" name="Forma libre 790">
                  <a:extLst>
                    <a:ext uri="{FF2B5EF4-FFF2-40B4-BE49-F238E27FC236}">
                      <a16:creationId xmlns:a16="http://schemas.microsoft.com/office/drawing/2014/main" id="{03FA8315-D259-4417-A863-2AF8DCD2660C}"/>
                    </a:ext>
                  </a:extLst>
                </p:cNvPr>
                <p:cNvSpPr>
                  <a:spLocks/>
                </p:cNvSpPr>
                <p:nvPr/>
              </p:nvSpPr>
              <p:spPr bwMode="auto">
                <a:xfrm>
                  <a:off x="1109" y="1124"/>
                  <a:ext cx="136" cy="80"/>
                </a:xfrm>
                <a:custGeom>
                  <a:avLst/>
                  <a:gdLst>
                    <a:gd name="T0" fmla="*/ 1 w 272"/>
                    <a:gd name="T1" fmla="*/ 0 h 160"/>
                    <a:gd name="T2" fmla="*/ 0 w 272"/>
                    <a:gd name="T3" fmla="*/ 1 h 160"/>
                    <a:gd name="T4" fmla="*/ 1 w 272"/>
                    <a:gd name="T5" fmla="*/ 1 h 160"/>
                    <a:gd name="T6" fmla="*/ 1 w 272"/>
                    <a:gd name="T7" fmla="*/ 1 h 160"/>
                    <a:gd name="T8" fmla="*/ 1 w 272"/>
                    <a:gd name="T9" fmla="*/ 0 h 160"/>
                    <a:gd name="T10" fmla="*/ 0 60000 65536"/>
                    <a:gd name="T11" fmla="*/ 0 60000 65536"/>
                    <a:gd name="T12" fmla="*/ 0 60000 65536"/>
                    <a:gd name="T13" fmla="*/ 0 60000 65536"/>
                    <a:gd name="T14" fmla="*/ 0 60000 65536"/>
                    <a:gd name="T15" fmla="*/ 0 w 272"/>
                    <a:gd name="T16" fmla="*/ 0 h 160"/>
                    <a:gd name="T17" fmla="*/ 272 w 272"/>
                    <a:gd name="T18" fmla="*/ 160 h 160"/>
                  </a:gdLst>
                  <a:ahLst/>
                  <a:cxnLst>
                    <a:cxn ang="T10">
                      <a:pos x="T0" y="T1"/>
                    </a:cxn>
                    <a:cxn ang="T11">
                      <a:pos x="T2" y="T3"/>
                    </a:cxn>
                    <a:cxn ang="T12">
                      <a:pos x="T4" y="T5"/>
                    </a:cxn>
                    <a:cxn ang="T13">
                      <a:pos x="T6" y="T7"/>
                    </a:cxn>
                    <a:cxn ang="T14">
                      <a:pos x="T8" y="T9"/>
                    </a:cxn>
                  </a:cxnLst>
                  <a:rect l="T15" t="T16" r="T17" b="T18"/>
                  <a:pathLst>
                    <a:path w="272" h="160">
                      <a:moveTo>
                        <a:pt x="21" y="0"/>
                      </a:moveTo>
                      <a:lnTo>
                        <a:pt x="0" y="96"/>
                      </a:lnTo>
                      <a:lnTo>
                        <a:pt x="247" y="160"/>
                      </a:lnTo>
                      <a:lnTo>
                        <a:pt x="272" y="53"/>
                      </a:lnTo>
                      <a:lnTo>
                        <a:pt x="21" y="0"/>
                      </a:lnTo>
                      <a:close/>
                    </a:path>
                  </a:pathLst>
                </a:custGeom>
                <a:solidFill>
                  <a:srgbClr val="008000"/>
                </a:solidFill>
                <a:ln w="1588">
                  <a:solidFill>
                    <a:srgbClr val="000000"/>
                  </a:solidFill>
                  <a:round/>
                  <a:headEnd/>
                  <a:tailEnd/>
                </a:ln>
              </p:spPr>
              <p:txBody>
                <a:bodyPr/>
                <a:lstStyle/>
                <a:p>
                  <a:endParaRPr lang="es-AR" sz="1662"/>
                </a:p>
              </p:txBody>
            </p:sp>
            <p:grpSp>
              <p:nvGrpSpPr>
                <p:cNvPr id="37086" name="Grupo 791">
                  <a:extLst>
                    <a:ext uri="{FF2B5EF4-FFF2-40B4-BE49-F238E27FC236}">
                      <a16:creationId xmlns:a16="http://schemas.microsoft.com/office/drawing/2014/main" id="{9099B7E9-890B-4C80-B284-49B27077A1F2}"/>
                    </a:ext>
                  </a:extLst>
                </p:cNvPr>
                <p:cNvGrpSpPr>
                  <a:grpSpLocks/>
                </p:cNvGrpSpPr>
                <p:nvPr/>
              </p:nvGrpSpPr>
              <p:grpSpPr bwMode="auto">
                <a:xfrm>
                  <a:off x="1131" y="1144"/>
                  <a:ext cx="68" cy="24"/>
                  <a:chOff x="1131" y="1144"/>
                  <a:chExt cx="68" cy="24"/>
                </a:xfrm>
              </p:grpSpPr>
              <p:sp>
                <p:nvSpPr>
                  <p:cNvPr id="37088" name="Línea 792">
                    <a:extLst>
                      <a:ext uri="{FF2B5EF4-FFF2-40B4-BE49-F238E27FC236}">
                        <a16:creationId xmlns:a16="http://schemas.microsoft.com/office/drawing/2014/main" id="{D611B886-3062-4DAB-9BD5-ABB3C0078C47}"/>
                      </a:ext>
                    </a:extLst>
                  </p:cNvPr>
                  <p:cNvSpPr>
                    <a:spLocks noChangeShapeType="1"/>
                  </p:cNvSpPr>
                  <p:nvPr/>
                </p:nvSpPr>
                <p:spPr bwMode="auto">
                  <a:xfrm flipV="1">
                    <a:off x="1131" y="1144"/>
                    <a:ext cx="54" cy="21"/>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7089" name="Línea 793">
                    <a:extLst>
                      <a:ext uri="{FF2B5EF4-FFF2-40B4-BE49-F238E27FC236}">
                        <a16:creationId xmlns:a16="http://schemas.microsoft.com/office/drawing/2014/main" id="{80FBD21A-27ED-46FE-9526-98AAA3BD9F1F}"/>
                      </a:ext>
                    </a:extLst>
                  </p:cNvPr>
                  <p:cNvSpPr>
                    <a:spLocks noChangeShapeType="1"/>
                  </p:cNvSpPr>
                  <p:nvPr/>
                </p:nvSpPr>
                <p:spPr bwMode="auto">
                  <a:xfrm flipV="1">
                    <a:off x="1145" y="1148"/>
                    <a:ext cx="54" cy="20"/>
                  </a:xfrm>
                  <a:prstGeom prst="line">
                    <a:avLst/>
                  </a:prstGeom>
                  <a:noFill/>
                  <a:ln w="1588">
                    <a:solidFill>
                      <a:srgbClr val="FFFF00"/>
                    </a:solidFill>
                    <a:round/>
                    <a:headEnd/>
                    <a:tailEnd/>
                  </a:ln>
                  <a:extLst>
                    <a:ext uri="{909E8E84-426E-40DD-AFC4-6F175D3DCCD1}">
                      <a14:hiddenFill xmlns:a14="http://schemas.microsoft.com/office/drawing/2010/main">
                        <a:noFill/>
                      </a14:hiddenFill>
                    </a:ext>
                  </a:extLst>
                </p:spPr>
                <p:txBody>
                  <a:bodyPr/>
                  <a:lstStyle/>
                  <a:p>
                    <a:endParaRPr lang="es-AR" sz="1662"/>
                  </a:p>
                </p:txBody>
              </p:sp>
            </p:grpSp>
            <p:sp>
              <p:nvSpPr>
                <p:cNvPr id="37087" name="Forma libre 794">
                  <a:extLst>
                    <a:ext uri="{FF2B5EF4-FFF2-40B4-BE49-F238E27FC236}">
                      <a16:creationId xmlns:a16="http://schemas.microsoft.com/office/drawing/2014/main" id="{BF952725-8E1F-4E16-B1A1-0986BCEA5D61}"/>
                    </a:ext>
                  </a:extLst>
                </p:cNvPr>
                <p:cNvSpPr>
                  <a:spLocks/>
                </p:cNvSpPr>
                <p:nvPr/>
              </p:nvSpPr>
              <p:spPr bwMode="auto">
                <a:xfrm>
                  <a:off x="1109" y="1124"/>
                  <a:ext cx="13" cy="49"/>
                </a:xfrm>
                <a:custGeom>
                  <a:avLst/>
                  <a:gdLst>
                    <a:gd name="T0" fmla="*/ 1 w 26"/>
                    <a:gd name="T1" fmla="*/ 0 h 97"/>
                    <a:gd name="T2" fmla="*/ 0 w 26"/>
                    <a:gd name="T3" fmla="*/ 1 h 97"/>
                    <a:gd name="T4" fmla="*/ 1 w 26"/>
                    <a:gd name="T5" fmla="*/ 1 h 97"/>
                    <a:gd name="T6" fmla="*/ 1 w 26"/>
                    <a:gd name="T7" fmla="*/ 1 h 97"/>
                    <a:gd name="T8" fmla="*/ 1 w 26"/>
                    <a:gd name="T9" fmla="*/ 0 h 97"/>
                    <a:gd name="T10" fmla="*/ 0 60000 65536"/>
                    <a:gd name="T11" fmla="*/ 0 60000 65536"/>
                    <a:gd name="T12" fmla="*/ 0 60000 65536"/>
                    <a:gd name="T13" fmla="*/ 0 60000 65536"/>
                    <a:gd name="T14" fmla="*/ 0 60000 65536"/>
                    <a:gd name="T15" fmla="*/ 0 w 26"/>
                    <a:gd name="T16" fmla="*/ 0 h 97"/>
                    <a:gd name="T17" fmla="*/ 26 w 26"/>
                    <a:gd name="T18" fmla="*/ 97 h 97"/>
                  </a:gdLst>
                  <a:ahLst/>
                  <a:cxnLst>
                    <a:cxn ang="T10">
                      <a:pos x="T0" y="T1"/>
                    </a:cxn>
                    <a:cxn ang="T11">
                      <a:pos x="T2" y="T3"/>
                    </a:cxn>
                    <a:cxn ang="T12">
                      <a:pos x="T4" y="T5"/>
                    </a:cxn>
                    <a:cxn ang="T13">
                      <a:pos x="T6" y="T7"/>
                    </a:cxn>
                    <a:cxn ang="T14">
                      <a:pos x="T8" y="T9"/>
                    </a:cxn>
                  </a:cxnLst>
                  <a:rect l="T15" t="T16" r="T17" b="T18"/>
                  <a:pathLst>
                    <a:path w="26" h="97">
                      <a:moveTo>
                        <a:pt x="21" y="0"/>
                      </a:moveTo>
                      <a:lnTo>
                        <a:pt x="0" y="96"/>
                      </a:lnTo>
                      <a:lnTo>
                        <a:pt x="3" y="97"/>
                      </a:lnTo>
                      <a:lnTo>
                        <a:pt x="26" y="1"/>
                      </a:lnTo>
                      <a:lnTo>
                        <a:pt x="21" y="0"/>
                      </a:lnTo>
                      <a:close/>
                    </a:path>
                  </a:pathLst>
                </a:custGeom>
                <a:solidFill>
                  <a:srgbClr val="000000"/>
                </a:solidFill>
                <a:ln w="1588">
                  <a:solidFill>
                    <a:srgbClr val="000000"/>
                  </a:solidFill>
                  <a:round/>
                  <a:headEnd/>
                  <a:tailEnd/>
                </a:ln>
              </p:spPr>
              <p:txBody>
                <a:bodyPr/>
                <a:lstStyle/>
                <a:p>
                  <a:endParaRPr lang="es-AR" sz="1662"/>
                </a:p>
              </p:txBody>
            </p:sp>
          </p:grpSp>
          <p:sp>
            <p:nvSpPr>
              <p:cNvPr id="37081" name="Forma libre 795">
                <a:extLst>
                  <a:ext uri="{FF2B5EF4-FFF2-40B4-BE49-F238E27FC236}">
                    <a16:creationId xmlns:a16="http://schemas.microsoft.com/office/drawing/2014/main" id="{8933F6AD-4602-4735-B42B-EC3F936E53EE}"/>
                  </a:ext>
                </a:extLst>
              </p:cNvPr>
              <p:cNvSpPr>
                <a:spLocks/>
              </p:cNvSpPr>
              <p:nvPr/>
            </p:nvSpPr>
            <p:spPr bwMode="auto">
              <a:xfrm>
                <a:off x="1177" y="1201"/>
                <a:ext cx="12" cy="28"/>
              </a:xfrm>
              <a:custGeom>
                <a:avLst/>
                <a:gdLst>
                  <a:gd name="T0" fmla="*/ 1 w 24"/>
                  <a:gd name="T1" fmla="*/ 0 h 56"/>
                  <a:gd name="T2" fmla="*/ 1 w 24"/>
                  <a:gd name="T3" fmla="*/ 1 h 56"/>
                  <a:gd name="T4" fmla="*/ 1 w 24"/>
                  <a:gd name="T5" fmla="*/ 1 h 56"/>
                  <a:gd name="T6" fmla="*/ 0 w 24"/>
                  <a:gd name="T7" fmla="*/ 1 h 56"/>
                  <a:gd name="T8" fmla="*/ 1 w 24"/>
                  <a:gd name="T9" fmla="*/ 0 h 56"/>
                  <a:gd name="T10" fmla="*/ 0 60000 65536"/>
                  <a:gd name="T11" fmla="*/ 0 60000 65536"/>
                  <a:gd name="T12" fmla="*/ 0 60000 65536"/>
                  <a:gd name="T13" fmla="*/ 0 60000 65536"/>
                  <a:gd name="T14" fmla="*/ 0 60000 65536"/>
                  <a:gd name="T15" fmla="*/ 0 w 24"/>
                  <a:gd name="T16" fmla="*/ 0 h 56"/>
                  <a:gd name="T17" fmla="*/ 24 w 24"/>
                  <a:gd name="T18" fmla="*/ 56 h 56"/>
                </a:gdLst>
                <a:ahLst/>
                <a:cxnLst>
                  <a:cxn ang="T10">
                    <a:pos x="T0" y="T1"/>
                  </a:cxn>
                  <a:cxn ang="T11">
                    <a:pos x="T2" y="T3"/>
                  </a:cxn>
                  <a:cxn ang="T12">
                    <a:pos x="T4" y="T5"/>
                  </a:cxn>
                  <a:cxn ang="T13">
                    <a:pos x="T6" y="T7"/>
                  </a:cxn>
                  <a:cxn ang="T14">
                    <a:pos x="T8" y="T9"/>
                  </a:cxn>
                </a:cxnLst>
                <a:rect l="T15" t="T16" r="T17" b="T18"/>
                <a:pathLst>
                  <a:path w="24" h="56">
                    <a:moveTo>
                      <a:pt x="11" y="0"/>
                    </a:moveTo>
                    <a:lnTo>
                      <a:pt x="24" y="18"/>
                    </a:lnTo>
                    <a:lnTo>
                      <a:pt x="15" y="25"/>
                    </a:lnTo>
                    <a:lnTo>
                      <a:pt x="0" y="56"/>
                    </a:lnTo>
                    <a:lnTo>
                      <a:pt x="11" y="0"/>
                    </a:lnTo>
                    <a:close/>
                  </a:path>
                </a:pathLst>
              </a:custGeom>
              <a:solidFill>
                <a:srgbClr val="808080"/>
              </a:solidFill>
              <a:ln w="1588">
                <a:solidFill>
                  <a:srgbClr val="000000"/>
                </a:solidFill>
                <a:round/>
                <a:headEnd/>
                <a:tailEnd/>
              </a:ln>
            </p:spPr>
            <p:txBody>
              <a:bodyPr/>
              <a:lstStyle/>
              <a:p>
                <a:endParaRPr lang="es-AR" sz="1662"/>
              </a:p>
            </p:txBody>
          </p:sp>
          <p:grpSp>
            <p:nvGrpSpPr>
              <p:cNvPr id="37082" name="Grupo 796">
                <a:extLst>
                  <a:ext uri="{FF2B5EF4-FFF2-40B4-BE49-F238E27FC236}">
                    <a16:creationId xmlns:a16="http://schemas.microsoft.com/office/drawing/2014/main" id="{6AED41FC-1D99-4FC4-8182-8BA8D91768A0}"/>
                  </a:ext>
                </a:extLst>
              </p:cNvPr>
              <p:cNvGrpSpPr>
                <a:grpSpLocks/>
              </p:cNvGrpSpPr>
              <p:nvPr/>
            </p:nvGrpSpPr>
            <p:grpSpPr bwMode="auto">
              <a:xfrm>
                <a:off x="1146" y="1194"/>
                <a:ext cx="36" cy="35"/>
                <a:chOff x="1146" y="1194"/>
                <a:chExt cx="36" cy="35"/>
              </a:xfrm>
            </p:grpSpPr>
            <p:sp>
              <p:nvSpPr>
                <p:cNvPr id="37083" name="Forma libre 797">
                  <a:extLst>
                    <a:ext uri="{FF2B5EF4-FFF2-40B4-BE49-F238E27FC236}">
                      <a16:creationId xmlns:a16="http://schemas.microsoft.com/office/drawing/2014/main" id="{0037061D-8275-4DD4-B235-B90B01F5F3C5}"/>
                    </a:ext>
                  </a:extLst>
                </p:cNvPr>
                <p:cNvSpPr>
                  <a:spLocks/>
                </p:cNvSpPr>
                <p:nvPr/>
              </p:nvSpPr>
              <p:spPr bwMode="auto">
                <a:xfrm>
                  <a:off x="1146" y="1194"/>
                  <a:ext cx="36" cy="35"/>
                </a:xfrm>
                <a:custGeom>
                  <a:avLst/>
                  <a:gdLst>
                    <a:gd name="T0" fmla="*/ 0 w 73"/>
                    <a:gd name="T1" fmla="*/ 0 h 71"/>
                    <a:gd name="T2" fmla="*/ 0 w 73"/>
                    <a:gd name="T3" fmla="*/ 0 h 71"/>
                    <a:gd name="T4" fmla="*/ 0 w 73"/>
                    <a:gd name="T5" fmla="*/ 0 h 71"/>
                    <a:gd name="T6" fmla="*/ 0 w 73"/>
                    <a:gd name="T7" fmla="*/ 0 h 71"/>
                    <a:gd name="T8" fmla="*/ 0 w 73"/>
                    <a:gd name="T9" fmla="*/ 0 h 71"/>
                    <a:gd name="T10" fmla="*/ 0 60000 65536"/>
                    <a:gd name="T11" fmla="*/ 0 60000 65536"/>
                    <a:gd name="T12" fmla="*/ 0 60000 65536"/>
                    <a:gd name="T13" fmla="*/ 0 60000 65536"/>
                    <a:gd name="T14" fmla="*/ 0 60000 65536"/>
                    <a:gd name="T15" fmla="*/ 0 w 73"/>
                    <a:gd name="T16" fmla="*/ 0 h 71"/>
                    <a:gd name="T17" fmla="*/ 73 w 73"/>
                    <a:gd name="T18" fmla="*/ 71 h 71"/>
                  </a:gdLst>
                  <a:ahLst/>
                  <a:cxnLst>
                    <a:cxn ang="T10">
                      <a:pos x="T0" y="T1"/>
                    </a:cxn>
                    <a:cxn ang="T11">
                      <a:pos x="T2" y="T3"/>
                    </a:cxn>
                    <a:cxn ang="T12">
                      <a:pos x="T4" y="T5"/>
                    </a:cxn>
                    <a:cxn ang="T13">
                      <a:pos x="T6" y="T7"/>
                    </a:cxn>
                    <a:cxn ang="T14">
                      <a:pos x="T8" y="T9"/>
                    </a:cxn>
                  </a:cxnLst>
                  <a:rect l="T15" t="T16" r="T17" b="T18"/>
                  <a:pathLst>
                    <a:path w="73" h="71">
                      <a:moveTo>
                        <a:pt x="9" y="0"/>
                      </a:moveTo>
                      <a:lnTo>
                        <a:pt x="73" y="15"/>
                      </a:lnTo>
                      <a:lnTo>
                        <a:pt x="62" y="71"/>
                      </a:lnTo>
                      <a:lnTo>
                        <a:pt x="0" y="55"/>
                      </a:lnTo>
                      <a:lnTo>
                        <a:pt x="9" y="0"/>
                      </a:lnTo>
                      <a:close/>
                    </a:path>
                  </a:pathLst>
                </a:custGeom>
                <a:solidFill>
                  <a:srgbClr val="C0C0C0"/>
                </a:solidFill>
                <a:ln w="1588">
                  <a:solidFill>
                    <a:srgbClr val="000000"/>
                  </a:solidFill>
                  <a:round/>
                  <a:headEnd/>
                  <a:tailEnd/>
                </a:ln>
              </p:spPr>
              <p:txBody>
                <a:bodyPr/>
                <a:lstStyle/>
                <a:p>
                  <a:endParaRPr lang="es-AR" sz="1662"/>
                </a:p>
              </p:txBody>
            </p:sp>
            <p:sp>
              <p:nvSpPr>
                <p:cNvPr id="37084" name="Forma libre 798">
                  <a:extLst>
                    <a:ext uri="{FF2B5EF4-FFF2-40B4-BE49-F238E27FC236}">
                      <a16:creationId xmlns:a16="http://schemas.microsoft.com/office/drawing/2014/main" id="{671D8C51-5629-4ED4-8B24-AE71F08E7D6A}"/>
                    </a:ext>
                  </a:extLst>
                </p:cNvPr>
                <p:cNvSpPr>
                  <a:spLocks/>
                </p:cNvSpPr>
                <p:nvPr/>
              </p:nvSpPr>
              <p:spPr bwMode="auto">
                <a:xfrm>
                  <a:off x="1158" y="1217"/>
                  <a:ext cx="7" cy="8"/>
                </a:xfrm>
                <a:custGeom>
                  <a:avLst/>
                  <a:gdLst>
                    <a:gd name="T0" fmla="*/ 0 w 15"/>
                    <a:gd name="T1" fmla="*/ 0 h 18"/>
                    <a:gd name="T2" fmla="*/ 0 w 15"/>
                    <a:gd name="T3" fmla="*/ 0 h 18"/>
                    <a:gd name="T4" fmla="*/ 0 w 15"/>
                    <a:gd name="T5" fmla="*/ 0 h 18"/>
                    <a:gd name="T6" fmla="*/ 0 w 15"/>
                    <a:gd name="T7" fmla="*/ 0 h 18"/>
                    <a:gd name="T8" fmla="*/ 0 w 15"/>
                    <a:gd name="T9" fmla="*/ 0 h 18"/>
                    <a:gd name="T10" fmla="*/ 0 60000 65536"/>
                    <a:gd name="T11" fmla="*/ 0 60000 65536"/>
                    <a:gd name="T12" fmla="*/ 0 60000 65536"/>
                    <a:gd name="T13" fmla="*/ 0 60000 65536"/>
                    <a:gd name="T14" fmla="*/ 0 60000 65536"/>
                    <a:gd name="T15" fmla="*/ 0 w 15"/>
                    <a:gd name="T16" fmla="*/ 0 h 18"/>
                    <a:gd name="T17" fmla="*/ 15 w 15"/>
                    <a:gd name="T18" fmla="*/ 18 h 18"/>
                  </a:gdLst>
                  <a:ahLst/>
                  <a:cxnLst>
                    <a:cxn ang="T10">
                      <a:pos x="T0" y="T1"/>
                    </a:cxn>
                    <a:cxn ang="T11">
                      <a:pos x="T2" y="T3"/>
                    </a:cxn>
                    <a:cxn ang="T12">
                      <a:pos x="T4" y="T5"/>
                    </a:cxn>
                    <a:cxn ang="T13">
                      <a:pos x="T6" y="T7"/>
                    </a:cxn>
                    <a:cxn ang="T14">
                      <a:pos x="T8" y="T9"/>
                    </a:cxn>
                  </a:cxnLst>
                  <a:rect l="T15" t="T16" r="T17" b="T18"/>
                  <a:pathLst>
                    <a:path w="15" h="18">
                      <a:moveTo>
                        <a:pt x="1" y="0"/>
                      </a:moveTo>
                      <a:lnTo>
                        <a:pt x="0" y="15"/>
                      </a:lnTo>
                      <a:lnTo>
                        <a:pt x="12" y="18"/>
                      </a:lnTo>
                      <a:lnTo>
                        <a:pt x="15" y="4"/>
                      </a:lnTo>
                      <a:lnTo>
                        <a:pt x="1" y="0"/>
                      </a:lnTo>
                      <a:close/>
                    </a:path>
                  </a:pathLst>
                </a:custGeom>
                <a:solidFill>
                  <a:srgbClr val="808080"/>
                </a:solidFill>
                <a:ln w="1588">
                  <a:solidFill>
                    <a:srgbClr val="000000"/>
                  </a:solidFill>
                  <a:round/>
                  <a:headEnd/>
                  <a:tailEnd/>
                </a:ln>
              </p:spPr>
              <p:txBody>
                <a:bodyPr/>
                <a:lstStyle/>
                <a:p>
                  <a:endParaRPr lang="es-AR" sz="1662"/>
                </a:p>
              </p:txBody>
            </p:sp>
          </p:grpSp>
        </p:grpSp>
        <p:grpSp>
          <p:nvGrpSpPr>
            <p:cNvPr id="35867" name="Grupo 799">
              <a:extLst>
                <a:ext uri="{FF2B5EF4-FFF2-40B4-BE49-F238E27FC236}">
                  <a16:creationId xmlns:a16="http://schemas.microsoft.com/office/drawing/2014/main" id="{1AE080F2-07CA-4A8A-BC9F-B2A2096FAF7C}"/>
                </a:ext>
              </a:extLst>
            </p:cNvPr>
            <p:cNvGrpSpPr>
              <a:grpSpLocks/>
            </p:cNvGrpSpPr>
            <p:nvPr/>
          </p:nvGrpSpPr>
          <p:grpSpPr bwMode="auto">
            <a:xfrm>
              <a:off x="1292" y="1187"/>
              <a:ext cx="334" cy="270"/>
              <a:chOff x="1292" y="1187"/>
              <a:chExt cx="334" cy="270"/>
            </a:xfrm>
          </p:grpSpPr>
          <p:grpSp>
            <p:nvGrpSpPr>
              <p:cNvPr id="36960" name="Grupo 800">
                <a:extLst>
                  <a:ext uri="{FF2B5EF4-FFF2-40B4-BE49-F238E27FC236}">
                    <a16:creationId xmlns:a16="http://schemas.microsoft.com/office/drawing/2014/main" id="{33106AC1-3845-4C24-9875-BDF9D29D5F68}"/>
                  </a:ext>
                </a:extLst>
              </p:cNvPr>
              <p:cNvGrpSpPr>
                <a:grpSpLocks/>
              </p:cNvGrpSpPr>
              <p:nvPr/>
            </p:nvGrpSpPr>
            <p:grpSpPr bwMode="auto">
              <a:xfrm>
                <a:off x="1292" y="1187"/>
                <a:ext cx="173" cy="162"/>
                <a:chOff x="1292" y="1187"/>
                <a:chExt cx="173" cy="162"/>
              </a:xfrm>
            </p:grpSpPr>
            <p:grpSp>
              <p:nvGrpSpPr>
                <p:cNvPr id="37040" name="Grupo 801">
                  <a:extLst>
                    <a:ext uri="{FF2B5EF4-FFF2-40B4-BE49-F238E27FC236}">
                      <a16:creationId xmlns:a16="http://schemas.microsoft.com/office/drawing/2014/main" id="{41F01087-E159-4EAE-8B31-C353C324A48D}"/>
                    </a:ext>
                  </a:extLst>
                </p:cNvPr>
                <p:cNvGrpSpPr>
                  <a:grpSpLocks/>
                </p:cNvGrpSpPr>
                <p:nvPr/>
              </p:nvGrpSpPr>
              <p:grpSpPr bwMode="auto">
                <a:xfrm>
                  <a:off x="1292" y="1187"/>
                  <a:ext cx="173" cy="162"/>
                  <a:chOff x="1292" y="1187"/>
                  <a:chExt cx="173" cy="162"/>
                </a:xfrm>
              </p:grpSpPr>
              <p:sp>
                <p:nvSpPr>
                  <p:cNvPr id="37063" name="Forma libre 802">
                    <a:extLst>
                      <a:ext uri="{FF2B5EF4-FFF2-40B4-BE49-F238E27FC236}">
                        <a16:creationId xmlns:a16="http://schemas.microsoft.com/office/drawing/2014/main" id="{F298B72B-1126-4708-A7D4-F102FC555CF4}"/>
                      </a:ext>
                    </a:extLst>
                  </p:cNvPr>
                  <p:cNvSpPr>
                    <a:spLocks/>
                  </p:cNvSpPr>
                  <p:nvPr/>
                </p:nvSpPr>
                <p:spPr bwMode="auto">
                  <a:xfrm>
                    <a:off x="1298" y="1189"/>
                    <a:ext cx="94" cy="111"/>
                  </a:xfrm>
                  <a:custGeom>
                    <a:avLst/>
                    <a:gdLst>
                      <a:gd name="T0" fmla="*/ 1 w 187"/>
                      <a:gd name="T1" fmla="*/ 0 h 223"/>
                      <a:gd name="T2" fmla="*/ 1 w 187"/>
                      <a:gd name="T3" fmla="*/ 0 h 223"/>
                      <a:gd name="T4" fmla="*/ 0 w 187"/>
                      <a:gd name="T5" fmla="*/ 0 h 223"/>
                      <a:gd name="T6" fmla="*/ 1 w 187"/>
                      <a:gd name="T7" fmla="*/ 0 h 223"/>
                      <a:gd name="T8" fmla="*/ 1 w 187"/>
                      <a:gd name="T9" fmla="*/ 0 h 223"/>
                      <a:gd name="T10" fmla="*/ 0 60000 65536"/>
                      <a:gd name="T11" fmla="*/ 0 60000 65536"/>
                      <a:gd name="T12" fmla="*/ 0 60000 65536"/>
                      <a:gd name="T13" fmla="*/ 0 60000 65536"/>
                      <a:gd name="T14" fmla="*/ 0 60000 65536"/>
                      <a:gd name="T15" fmla="*/ 0 w 187"/>
                      <a:gd name="T16" fmla="*/ 0 h 223"/>
                      <a:gd name="T17" fmla="*/ 187 w 187"/>
                      <a:gd name="T18" fmla="*/ 223 h 223"/>
                    </a:gdLst>
                    <a:ahLst/>
                    <a:cxnLst>
                      <a:cxn ang="T10">
                        <a:pos x="T0" y="T1"/>
                      </a:cxn>
                      <a:cxn ang="T11">
                        <a:pos x="T2" y="T3"/>
                      </a:cxn>
                      <a:cxn ang="T12">
                        <a:pos x="T4" y="T5"/>
                      </a:cxn>
                      <a:cxn ang="T13">
                        <a:pos x="T6" y="T7"/>
                      </a:cxn>
                      <a:cxn ang="T14">
                        <a:pos x="T8" y="T9"/>
                      </a:cxn>
                    </a:cxnLst>
                    <a:rect l="T15" t="T16" r="T17" b="T18"/>
                    <a:pathLst>
                      <a:path w="187" h="223">
                        <a:moveTo>
                          <a:pt x="187" y="0"/>
                        </a:moveTo>
                        <a:lnTo>
                          <a:pt x="187" y="52"/>
                        </a:lnTo>
                        <a:lnTo>
                          <a:pt x="0" y="223"/>
                        </a:lnTo>
                        <a:lnTo>
                          <a:pt x="19" y="153"/>
                        </a:lnTo>
                        <a:lnTo>
                          <a:pt x="187" y="0"/>
                        </a:lnTo>
                        <a:close/>
                      </a:path>
                    </a:pathLst>
                  </a:custGeom>
                  <a:solidFill>
                    <a:srgbClr val="404040"/>
                  </a:solidFill>
                  <a:ln w="1588">
                    <a:solidFill>
                      <a:srgbClr val="000000"/>
                    </a:solidFill>
                    <a:round/>
                    <a:headEnd/>
                    <a:tailEnd/>
                  </a:ln>
                </p:spPr>
                <p:txBody>
                  <a:bodyPr/>
                  <a:lstStyle/>
                  <a:p>
                    <a:endParaRPr lang="es-AR" sz="1662"/>
                  </a:p>
                </p:txBody>
              </p:sp>
              <p:sp>
                <p:nvSpPr>
                  <p:cNvPr id="37064" name="Forma libre 803">
                    <a:extLst>
                      <a:ext uri="{FF2B5EF4-FFF2-40B4-BE49-F238E27FC236}">
                        <a16:creationId xmlns:a16="http://schemas.microsoft.com/office/drawing/2014/main" id="{699A45B2-7146-460A-9AF5-ED935A7BD0BD}"/>
                      </a:ext>
                    </a:extLst>
                  </p:cNvPr>
                  <p:cNvSpPr>
                    <a:spLocks/>
                  </p:cNvSpPr>
                  <p:nvPr/>
                </p:nvSpPr>
                <p:spPr bwMode="auto">
                  <a:xfrm>
                    <a:off x="1310" y="1260"/>
                    <a:ext cx="83" cy="66"/>
                  </a:xfrm>
                  <a:custGeom>
                    <a:avLst/>
                    <a:gdLst>
                      <a:gd name="T0" fmla="*/ 1 w 166"/>
                      <a:gd name="T1" fmla="*/ 0 h 130"/>
                      <a:gd name="T2" fmla="*/ 0 w 166"/>
                      <a:gd name="T3" fmla="*/ 1 h 130"/>
                      <a:gd name="T4" fmla="*/ 1 w 166"/>
                      <a:gd name="T5" fmla="*/ 1 h 130"/>
                      <a:gd name="T6" fmla="*/ 1 w 166"/>
                      <a:gd name="T7" fmla="*/ 1 h 130"/>
                      <a:gd name="T8" fmla="*/ 1 w 166"/>
                      <a:gd name="T9" fmla="*/ 0 h 130"/>
                      <a:gd name="T10" fmla="*/ 0 60000 65536"/>
                      <a:gd name="T11" fmla="*/ 0 60000 65536"/>
                      <a:gd name="T12" fmla="*/ 0 60000 65536"/>
                      <a:gd name="T13" fmla="*/ 0 60000 65536"/>
                      <a:gd name="T14" fmla="*/ 0 60000 65536"/>
                      <a:gd name="T15" fmla="*/ 0 w 166"/>
                      <a:gd name="T16" fmla="*/ 0 h 130"/>
                      <a:gd name="T17" fmla="*/ 166 w 166"/>
                      <a:gd name="T18" fmla="*/ 130 h 130"/>
                    </a:gdLst>
                    <a:ahLst/>
                    <a:cxnLst>
                      <a:cxn ang="T10">
                        <a:pos x="T0" y="T1"/>
                      </a:cxn>
                      <a:cxn ang="T11">
                        <a:pos x="T2" y="T3"/>
                      </a:cxn>
                      <a:cxn ang="T12">
                        <a:pos x="T4" y="T5"/>
                      </a:cxn>
                      <a:cxn ang="T13">
                        <a:pos x="T6" y="T7"/>
                      </a:cxn>
                      <a:cxn ang="T14">
                        <a:pos x="T8" y="T9"/>
                      </a:cxn>
                    </a:cxnLst>
                    <a:rect l="T15" t="T16" r="T17" b="T18"/>
                    <a:pathLst>
                      <a:path w="166" h="130">
                        <a:moveTo>
                          <a:pt x="8" y="0"/>
                        </a:moveTo>
                        <a:lnTo>
                          <a:pt x="0" y="43"/>
                        </a:lnTo>
                        <a:lnTo>
                          <a:pt x="155" y="130"/>
                        </a:lnTo>
                        <a:lnTo>
                          <a:pt x="166" y="89"/>
                        </a:lnTo>
                        <a:lnTo>
                          <a:pt x="8" y="0"/>
                        </a:lnTo>
                        <a:close/>
                      </a:path>
                    </a:pathLst>
                  </a:custGeom>
                  <a:solidFill>
                    <a:srgbClr val="808080"/>
                  </a:solidFill>
                  <a:ln w="1588">
                    <a:solidFill>
                      <a:srgbClr val="000000"/>
                    </a:solidFill>
                    <a:round/>
                    <a:headEnd/>
                    <a:tailEnd/>
                  </a:ln>
                </p:spPr>
                <p:txBody>
                  <a:bodyPr/>
                  <a:lstStyle/>
                  <a:p>
                    <a:endParaRPr lang="es-AR" sz="1662"/>
                  </a:p>
                </p:txBody>
              </p:sp>
              <p:grpSp>
                <p:nvGrpSpPr>
                  <p:cNvPr id="37065" name="Grupo 804">
                    <a:extLst>
                      <a:ext uri="{FF2B5EF4-FFF2-40B4-BE49-F238E27FC236}">
                        <a16:creationId xmlns:a16="http://schemas.microsoft.com/office/drawing/2014/main" id="{BCA415FC-4A02-4687-BC48-B70FDA378530}"/>
                      </a:ext>
                    </a:extLst>
                  </p:cNvPr>
                  <p:cNvGrpSpPr>
                    <a:grpSpLocks/>
                  </p:cNvGrpSpPr>
                  <p:nvPr/>
                </p:nvGrpSpPr>
                <p:grpSpPr bwMode="auto">
                  <a:xfrm>
                    <a:off x="1292" y="1262"/>
                    <a:ext cx="98" cy="87"/>
                    <a:chOff x="1292" y="1262"/>
                    <a:chExt cx="98" cy="87"/>
                  </a:xfrm>
                </p:grpSpPr>
                <p:sp>
                  <p:nvSpPr>
                    <p:cNvPr id="37070" name="Forma libre 805">
                      <a:extLst>
                        <a:ext uri="{FF2B5EF4-FFF2-40B4-BE49-F238E27FC236}">
                          <a16:creationId xmlns:a16="http://schemas.microsoft.com/office/drawing/2014/main" id="{3E2F3819-DD47-4E4C-AE7F-35418B5E20F5}"/>
                        </a:ext>
                      </a:extLst>
                    </p:cNvPr>
                    <p:cNvSpPr>
                      <a:spLocks/>
                    </p:cNvSpPr>
                    <p:nvPr/>
                  </p:nvSpPr>
                  <p:spPr bwMode="auto">
                    <a:xfrm>
                      <a:off x="1304" y="1279"/>
                      <a:ext cx="84" cy="53"/>
                    </a:xfrm>
                    <a:custGeom>
                      <a:avLst/>
                      <a:gdLst>
                        <a:gd name="T0" fmla="*/ 1 w 167"/>
                        <a:gd name="T1" fmla="*/ 0 h 107"/>
                        <a:gd name="T2" fmla="*/ 0 w 167"/>
                        <a:gd name="T3" fmla="*/ 0 h 107"/>
                        <a:gd name="T4" fmla="*/ 1 w 167"/>
                        <a:gd name="T5" fmla="*/ 0 h 107"/>
                        <a:gd name="T6" fmla="*/ 1 w 167"/>
                        <a:gd name="T7" fmla="*/ 0 h 107"/>
                        <a:gd name="T8" fmla="*/ 1 w 167"/>
                        <a:gd name="T9" fmla="*/ 0 h 107"/>
                        <a:gd name="T10" fmla="*/ 0 60000 65536"/>
                        <a:gd name="T11" fmla="*/ 0 60000 65536"/>
                        <a:gd name="T12" fmla="*/ 0 60000 65536"/>
                        <a:gd name="T13" fmla="*/ 0 60000 65536"/>
                        <a:gd name="T14" fmla="*/ 0 60000 65536"/>
                        <a:gd name="T15" fmla="*/ 0 w 167"/>
                        <a:gd name="T16" fmla="*/ 0 h 107"/>
                        <a:gd name="T17" fmla="*/ 167 w 167"/>
                        <a:gd name="T18" fmla="*/ 107 h 107"/>
                      </a:gdLst>
                      <a:ahLst/>
                      <a:cxnLst>
                        <a:cxn ang="T10">
                          <a:pos x="T0" y="T1"/>
                        </a:cxn>
                        <a:cxn ang="T11">
                          <a:pos x="T2" y="T3"/>
                        </a:cxn>
                        <a:cxn ang="T12">
                          <a:pos x="T4" y="T5"/>
                        </a:cxn>
                        <a:cxn ang="T13">
                          <a:pos x="T6" y="T7"/>
                        </a:cxn>
                        <a:cxn ang="T14">
                          <a:pos x="T8" y="T9"/>
                        </a:cxn>
                      </a:cxnLst>
                      <a:rect l="T15" t="T16" r="T17" b="T18"/>
                      <a:pathLst>
                        <a:path w="167" h="107">
                          <a:moveTo>
                            <a:pt x="20" y="0"/>
                          </a:moveTo>
                          <a:lnTo>
                            <a:pt x="0" y="15"/>
                          </a:lnTo>
                          <a:lnTo>
                            <a:pt x="151" y="107"/>
                          </a:lnTo>
                          <a:lnTo>
                            <a:pt x="167" y="89"/>
                          </a:lnTo>
                          <a:lnTo>
                            <a:pt x="20" y="0"/>
                          </a:lnTo>
                          <a:close/>
                        </a:path>
                      </a:pathLst>
                    </a:custGeom>
                    <a:solidFill>
                      <a:srgbClr val="A0A0A0"/>
                    </a:solidFill>
                    <a:ln w="1588">
                      <a:solidFill>
                        <a:srgbClr val="000000"/>
                      </a:solidFill>
                      <a:round/>
                      <a:headEnd/>
                      <a:tailEnd/>
                    </a:ln>
                  </p:spPr>
                  <p:txBody>
                    <a:bodyPr/>
                    <a:lstStyle/>
                    <a:p>
                      <a:endParaRPr lang="es-AR" sz="1662"/>
                    </a:p>
                  </p:txBody>
                </p:sp>
                <p:sp>
                  <p:nvSpPr>
                    <p:cNvPr id="37071" name="Forma libre 806">
                      <a:extLst>
                        <a:ext uri="{FF2B5EF4-FFF2-40B4-BE49-F238E27FC236}">
                          <a16:creationId xmlns:a16="http://schemas.microsoft.com/office/drawing/2014/main" id="{EA20278B-5260-46C7-8AC8-894D98DA465E}"/>
                        </a:ext>
                      </a:extLst>
                    </p:cNvPr>
                    <p:cNvSpPr>
                      <a:spLocks/>
                    </p:cNvSpPr>
                    <p:nvPr/>
                  </p:nvSpPr>
                  <p:spPr bwMode="auto">
                    <a:xfrm>
                      <a:off x="1303" y="1286"/>
                      <a:ext cx="77" cy="57"/>
                    </a:xfrm>
                    <a:custGeom>
                      <a:avLst/>
                      <a:gdLst>
                        <a:gd name="T0" fmla="*/ 1 w 153"/>
                        <a:gd name="T1" fmla="*/ 0 h 112"/>
                        <a:gd name="T2" fmla="*/ 0 w 153"/>
                        <a:gd name="T3" fmla="*/ 1 h 112"/>
                        <a:gd name="T4" fmla="*/ 1 w 153"/>
                        <a:gd name="T5" fmla="*/ 1 h 112"/>
                        <a:gd name="T6" fmla="*/ 1 w 153"/>
                        <a:gd name="T7" fmla="*/ 1 h 112"/>
                        <a:gd name="T8" fmla="*/ 1 w 153"/>
                        <a:gd name="T9" fmla="*/ 0 h 112"/>
                        <a:gd name="T10" fmla="*/ 0 60000 65536"/>
                        <a:gd name="T11" fmla="*/ 0 60000 65536"/>
                        <a:gd name="T12" fmla="*/ 0 60000 65536"/>
                        <a:gd name="T13" fmla="*/ 0 60000 65536"/>
                        <a:gd name="T14" fmla="*/ 0 60000 65536"/>
                        <a:gd name="T15" fmla="*/ 0 w 153"/>
                        <a:gd name="T16" fmla="*/ 0 h 112"/>
                        <a:gd name="T17" fmla="*/ 153 w 153"/>
                        <a:gd name="T18" fmla="*/ 112 h 112"/>
                      </a:gdLst>
                      <a:ahLst/>
                      <a:cxnLst>
                        <a:cxn ang="T10">
                          <a:pos x="T0" y="T1"/>
                        </a:cxn>
                        <a:cxn ang="T11">
                          <a:pos x="T2" y="T3"/>
                        </a:cxn>
                        <a:cxn ang="T12">
                          <a:pos x="T4" y="T5"/>
                        </a:cxn>
                        <a:cxn ang="T13">
                          <a:pos x="T6" y="T7"/>
                        </a:cxn>
                        <a:cxn ang="T14">
                          <a:pos x="T8" y="T9"/>
                        </a:cxn>
                      </a:cxnLst>
                      <a:rect l="T15" t="T16" r="T17" b="T18"/>
                      <a:pathLst>
                        <a:path w="153" h="112">
                          <a:moveTo>
                            <a:pt x="1" y="0"/>
                          </a:moveTo>
                          <a:lnTo>
                            <a:pt x="0" y="19"/>
                          </a:lnTo>
                          <a:lnTo>
                            <a:pt x="149" y="112"/>
                          </a:lnTo>
                          <a:lnTo>
                            <a:pt x="153" y="92"/>
                          </a:lnTo>
                          <a:lnTo>
                            <a:pt x="1" y="0"/>
                          </a:lnTo>
                          <a:close/>
                        </a:path>
                      </a:pathLst>
                    </a:custGeom>
                    <a:solidFill>
                      <a:srgbClr val="808080"/>
                    </a:solidFill>
                    <a:ln w="1588">
                      <a:solidFill>
                        <a:srgbClr val="000000"/>
                      </a:solidFill>
                      <a:round/>
                      <a:headEnd/>
                      <a:tailEnd/>
                    </a:ln>
                  </p:spPr>
                  <p:txBody>
                    <a:bodyPr/>
                    <a:lstStyle/>
                    <a:p>
                      <a:endParaRPr lang="es-AR" sz="1662"/>
                    </a:p>
                  </p:txBody>
                </p:sp>
                <p:sp>
                  <p:nvSpPr>
                    <p:cNvPr id="37072" name="Forma libre 807">
                      <a:extLst>
                        <a:ext uri="{FF2B5EF4-FFF2-40B4-BE49-F238E27FC236}">
                          <a16:creationId xmlns:a16="http://schemas.microsoft.com/office/drawing/2014/main" id="{9E691105-4810-4A9B-BB6C-DFFB1FE6C82E}"/>
                        </a:ext>
                      </a:extLst>
                    </p:cNvPr>
                    <p:cNvSpPr>
                      <a:spLocks/>
                    </p:cNvSpPr>
                    <p:nvPr/>
                  </p:nvSpPr>
                  <p:spPr bwMode="auto">
                    <a:xfrm>
                      <a:off x="1292" y="1262"/>
                      <a:ext cx="17" cy="38"/>
                    </a:xfrm>
                    <a:custGeom>
                      <a:avLst/>
                      <a:gdLst>
                        <a:gd name="T0" fmla="*/ 1 w 32"/>
                        <a:gd name="T1" fmla="*/ 0 h 77"/>
                        <a:gd name="T2" fmla="*/ 1 w 32"/>
                        <a:gd name="T3" fmla="*/ 0 h 77"/>
                        <a:gd name="T4" fmla="*/ 0 w 32"/>
                        <a:gd name="T5" fmla="*/ 0 h 77"/>
                        <a:gd name="T6" fmla="*/ 1 w 32"/>
                        <a:gd name="T7" fmla="*/ 0 h 77"/>
                        <a:gd name="T8" fmla="*/ 1 w 32"/>
                        <a:gd name="T9" fmla="*/ 0 h 77"/>
                        <a:gd name="T10" fmla="*/ 0 60000 65536"/>
                        <a:gd name="T11" fmla="*/ 0 60000 65536"/>
                        <a:gd name="T12" fmla="*/ 0 60000 65536"/>
                        <a:gd name="T13" fmla="*/ 0 60000 65536"/>
                        <a:gd name="T14" fmla="*/ 0 60000 65536"/>
                        <a:gd name="T15" fmla="*/ 0 w 32"/>
                        <a:gd name="T16" fmla="*/ 0 h 77"/>
                        <a:gd name="T17" fmla="*/ 32 w 32"/>
                        <a:gd name="T18" fmla="*/ 77 h 77"/>
                      </a:gdLst>
                      <a:ahLst/>
                      <a:cxnLst>
                        <a:cxn ang="T10">
                          <a:pos x="T0" y="T1"/>
                        </a:cxn>
                        <a:cxn ang="T11">
                          <a:pos x="T2" y="T3"/>
                        </a:cxn>
                        <a:cxn ang="T12">
                          <a:pos x="T4" y="T5"/>
                        </a:cxn>
                        <a:cxn ang="T13">
                          <a:pos x="T6" y="T7"/>
                        </a:cxn>
                        <a:cxn ang="T14">
                          <a:pos x="T8" y="T9"/>
                        </a:cxn>
                      </a:cxnLst>
                      <a:rect l="T15" t="T16" r="T17" b="T18"/>
                      <a:pathLst>
                        <a:path w="32" h="77">
                          <a:moveTo>
                            <a:pt x="32" y="6"/>
                          </a:moveTo>
                          <a:lnTo>
                            <a:pt x="13" y="77"/>
                          </a:lnTo>
                          <a:lnTo>
                            <a:pt x="0" y="69"/>
                          </a:lnTo>
                          <a:lnTo>
                            <a:pt x="22" y="0"/>
                          </a:lnTo>
                          <a:lnTo>
                            <a:pt x="32" y="6"/>
                          </a:lnTo>
                          <a:close/>
                        </a:path>
                      </a:pathLst>
                    </a:custGeom>
                    <a:solidFill>
                      <a:srgbClr val="606060"/>
                    </a:solidFill>
                    <a:ln w="1588">
                      <a:solidFill>
                        <a:srgbClr val="000000"/>
                      </a:solidFill>
                      <a:round/>
                      <a:headEnd/>
                      <a:tailEnd/>
                    </a:ln>
                  </p:spPr>
                  <p:txBody>
                    <a:bodyPr/>
                    <a:lstStyle/>
                    <a:p>
                      <a:endParaRPr lang="es-AR" sz="1662"/>
                    </a:p>
                  </p:txBody>
                </p:sp>
                <p:sp>
                  <p:nvSpPr>
                    <p:cNvPr id="37073" name="Forma libre 808">
                      <a:extLst>
                        <a:ext uri="{FF2B5EF4-FFF2-40B4-BE49-F238E27FC236}">
                          <a16:creationId xmlns:a16="http://schemas.microsoft.com/office/drawing/2014/main" id="{871AD122-9A69-41B9-87E5-123735B1304E}"/>
                        </a:ext>
                      </a:extLst>
                    </p:cNvPr>
                    <p:cNvSpPr>
                      <a:spLocks/>
                    </p:cNvSpPr>
                    <p:nvPr/>
                  </p:nvSpPr>
                  <p:spPr bwMode="auto">
                    <a:xfrm>
                      <a:off x="1374" y="1311"/>
                      <a:ext cx="16" cy="38"/>
                    </a:xfrm>
                    <a:custGeom>
                      <a:avLst/>
                      <a:gdLst>
                        <a:gd name="T0" fmla="*/ 1 w 31"/>
                        <a:gd name="T1" fmla="*/ 0 h 75"/>
                        <a:gd name="T2" fmla="*/ 0 w 31"/>
                        <a:gd name="T3" fmla="*/ 1 h 75"/>
                        <a:gd name="T4" fmla="*/ 1 w 31"/>
                        <a:gd name="T5" fmla="*/ 1 h 75"/>
                        <a:gd name="T6" fmla="*/ 1 w 31"/>
                        <a:gd name="T7" fmla="*/ 1 h 75"/>
                        <a:gd name="T8" fmla="*/ 1 w 31"/>
                        <a:gd name="T9" fmla="*/ 0 h 75"/>
                        <a:gd name="T10" fmla="*/ 0 60000 65536"/>
                        <a:gd name="T11" fmla="*/ 0 60000 65536"/>
                        <a:gd name="T12" fmla="*/ 0 60000 65536"/>
                        <a:gd name="T13" fmla="*/ 0 60000 65536"/>
                        <a:gd name="T14" fmla="*/ 0 60000 65536"/>
                        <a:gd name="T15" fmla="*/ 0 w 31"/>
                        <a:gd name="T16" fmla="*/ 0 h 75"/>
                        <a:gd name="T17" fmla="*/ 31 w 31"/>
                        <a:gd name="T18" fmla="*/ 75 h 75"/>
                      </a:gdLst>
                      <a:ahLst/>
                      <a:cxnLst>
                        <a:cxn ang="T10">
                          <a:pos x="T0" y="T1"/>
                        </a:cxn>
                        <a:cxn ang="T11">
                          <a:pos x="T2" y="T3"/>
                        </a:cxn>
                        <a:cxn ang="T12">
                          <a:pos x="T4" y="T5"/>
                        </a:cxn>
                        <a:cxn ang="T13">
                          <a:pos x="T6" y="T7"/>
                        </a:cxn>
                        <a:cxn ang="T14">
                          <a:pos x="T8" y="T9"/>
                        </a:cxn>
                      </a:cxnLst>
                      <a:rect l="T15" t="T16" r="T17" b="T18"/>
                      <a:pathLst>
                        <a:path w="31" h="75">
                          <a:moveTo>
                            <a:pt x="21" y="0"/>
                          </a:moveTo>
                          <a:lnTo>
                            <a:pt x="0" y="69"/>
                          </a:lnTo>
                          <a:lnTo>
                            <a:pt x="12" y="75"/>
                          </a:lnTo>
                          <a:lnTo>
                            <a:pt x="31" y="5"/>
                          </a:lnTo>
                          <a:lnTo>
                            <a:pt x="21" y="0"/>
                          </a:lnTo>
                          <a:close/>
                        </a:path>
                      </a:pathLst>
                    </a:custGeom>
                    <a:solidFill>
                      <a:srgbClr val="606060"/>
                    </a:solidFill>
                    <a:ln w="1588">
                      <a:solidFill>
                        <a:srgbClr val="000000"/>
                      </a:solidFill>
                      <a:round/>
                      <a:headEnd/>
                      <a:tailEnd/>
                    </a:ln>
                  </p:spPr>
                  <p:txBody>
                    <a:bodyPr/>
                    <a:lstStyle/>
                    <a:p>
                      <a:endParaRPr lang="es-AR" sz="1662"/>
                    </a:p>
                  </p:txBody>
                </p:sp>
              </p:grpSp>
              <p:sp>
                <p:nvSpPr>
                  <p:cNvPr id="37066" name="Forma libre 809">
                    <a:extLst>
                      <a:ext uri="{FF2B5EF4-FFF2-40B4-BE49-F238E27FC236}">
                        <a16:creationId xmlns:a16="http://schemas.microsoft.com/office/drawing/2014/main" id="{6AC33536-5C00-41C7-A49E-5B3764893E95}"/>
                      </a:ext>
                    </a:extLst>
                  </p:cNvPr>
                  <p:cNvSpPr>
                    <a:spLocks/>
                  </p:cNvSpPr>
                  <p:nvPr/>
                </p:nvSpPr>
                <p:spPr bwMode="auto">
                  <a:xfrm>
                    <a:off x="1380" y="1225"/>
                    <a:ext cx="85" cy="124"/>
                  </a:xfrm>
                  <a:custGeom>
                    <a:avLst/>
                    <a:gdLst>
                      <a:gd name="T0" fmla="*/ 1 w 168"/>
                      <a:gd name="T1" fmla="*/ 0 h 246"/>
                      <a:gd name="T2" fmla="*/ 1 w 168"/>
                      <a:gd name="T3" fmla="*/ 1 h 246"/>
                      <a:gd name="T4" fmla="*/ 0 w 168"/>
                      <a:gd name="T5" fmla="*/ 1 h 246"/>
                      <a:gd name="T6" fmla="*/ 1 w 168"/>
                      <a:gd name="T7" fmla="*/ 1 h 246"/>
                      <a:gd name="T8" fmla="*/ 1 w 168"/>
                      <a:gd name="T9" fmla="*/ 0 h 246"/>
                      <a:gd name="T10" fmla="*/ 0 60000 65536"/>
                      <a:gd name="T11" fmla="*/ 0 60000 65536"/>
                      <a:gd name="T12" fmla="*/ 0 60000 65536"/>
                      <a:gd name="T13" fmla="*/ 0 60000 65536"/>
                      <a:gd name="T14" fmla="*/ 0 60000 65536"/>
                      <a:gd name="T15" fmla="*/ 0 w 168"/>
                      <a:gd name="T16" fmla="*/ 0 h 246"/>
                      <a:gd name="T17" fmla="*/ 168 w 168"/>
                      <a:gd name="T18" fmla="*/ 246 h 246"/>
                    </a:gdLst>
                    <a:ahLst/>
                    <a:cxnLst>
                      <a:cxn ang="T10">
                        <a:pos x="T0" y="T1"/>
                      </a:cxn>
                      <a:cxn ang="T11">
                        <a:pos x="T2" y="T3"/>
                      </a:cxn>
                      <a:cxn ang="T12">
                        <a:pos x="T4" y="T5"/>
                      </a:cxn>
                      <a:cxn ang="T13">
                        <a:pos x="T6" y="T7"/>
                      </a:cxn>
                      <a:cxn ang="T14">
                        <a:pos x="T8" y="T9"/>
                      </a:cxn>
                    </a:cxnLst>
                    <a:rect l="T15" t="T16" r="T17" b="T18"/>
                    <a:pathLst>
                      <a:path w="168" h="246">
                        <a:moveTo>
                          <a:pt x="168" y="0"/>
                        </a:moveTo>
                        <a:lnTo>
                          <a:pt x="19" y="173"/>
                        </a:lnTo>
                        <a:lnTo>
                          <a:pt x="0" y="246"/>
                        </a:lnTo>
                        <a:lnTo>
                          <a:pt x="168" y="44"/>
                        </a:lnTo>
                        <a:lnTo>
                          <a:pt x="168" y="0"/>
                        </a:lnTo>
                        <a:close/>
                      </a:path>
                    </a:pathLst>
                  </a:custGeom>
                  <a:solidFill>
                    <a:srgbClr val="404040"/>
                  </a:solidFill>
                  <a:ln w="1588">
                    <a:solidFill>
                      <a:srgbClr val="000000"/>
                    </a:solidFill>
                    <a:round/>
                    <a:headEnd/>
                    <a:tailEnd/>
                  </a:ln>
                </p:spPr>
                <p:txBody>
                  <a:bodyPr/>
                  <a:lstStyle/>
                  <a:p>
                    <a:endParaRPr lang="es-AR" sz="1662"/>
                  </a:p>
                </p:txBody>
              </p:sp>
              <p:sp>
                <p:nvSpPr>
                  <p:cNvPr id="37067" name="Forma libre 810">
                    <a:extLst>
                      <a:ext uri="{FF2B5EF4-FFF2-40B4-BE49-F238E27FC236}">
                        <a16:creationId xmlns:a16="http://schemas.microsoft.com/office/drawing/2014/main" id="{4319D34C-0F7E-4739-830D-9724AD17D8E8}"/>
                      </a:ext>
                    </a:extLst>
                  </p:cNvPr>
                  <p:cNvSpPr>
                    <a:spLocks/>
                  </p:cNvSpPr>
                  <p:nvPr/>
                </p:nvSpPr>
                <p:spPr bwMode="auto">
                  <a:xfrm>
                    <a:off x="1314" y="1192"/>
                    <a:ext cx="142" cy="112"/>
                  </a:xfrm>
                  <a:custGeom>
                    <a:avLst/>
                    <a:gdLst>
                      <a:gd name="T0" fmla="*/ 0 w 285"/>
                      <a:gd name="T1" fmla="*/ 0 h 224"/>
                      <a:gd name="T2" fmla="*/ 0 w 285"/>
                      <a:gd name="T3" fmla="*/ 1 h 224"/>
                      <a:gd name="T4" fmla="*/ 0 w 285"/>
                      <a:gd name="T5" fmla="*/ 1 h 224"/>
                      <a:gd name="T6" fmla="*/ 0 w 285"/>
                      <a:gd name="T7" fmla="*/ 1 h 224"/>
                      <a:gd name="T8" fmla="*/ 0 w 285"/>
                      <a:gd name="T9" fmla="*/ 0 h 224"/>
                      <a:gd name="T10" fmla="*/ 0 60000 65536"/>
                      <a:gd name="T11" fmla="*/ 0 60000 65536"/>
                      <a:gd name="T12" fmla="*/ 0 60000 65536"/>
                      <a:gd name="T13" fmla="*/ 0 60000 65536"/>
                      <a:gd name="T14" fmla="*/ 0 60000 65536"/>
                      <a:gd name="T15" fmla="*/ 0 w 285"/>
                      <a:gd name="T16" fmla="*/ 0 h 224"/>
                      <a:gd name="T17" fmla="*/ 285 w 285"/>
                      <a:gd name="T18" fmla="*/ 224 h 224"/>
                    </a:gdLst>
                    <a:ahLst/>
                    <a:cxnLst>
                      <a:cxn ang="T10">
                        <a:pos x="T0" y="T1"/>
                      </a:cxn>
                      <a:cxn ang="T11">
                        <a:pos x="T2" y="T3"/>
                      </a:cxn>
                      <a:cxn ang="T12">
                        <a:pos x="T4" y="T5"/>
                      </a:cxn>
                      <a:cxn ang="T13">
                        <a:pos x="T6" y="T7"/>
                      </a:cxn>
                      <a:cxn ang="T14">
                        <a:pos x="T8" y="T9"/>
                      </a:cxn>
                    </a:cxnLst>
                    <a:rect l="T15" t="T16" r="T17" b="T18"/>
                    <a:pathLst>
                      <a:path w="285" h="224">
                        <a:moveTo>
                          <a:pt x="150" y="0"/>
                        </a:moveTo>
                        <a:lnTo>
                          <a:pt x="0" y="137"/>
                        </a:lnTo>
                        <a:lnTo>
                          <a:pt x="153" y="224"/>
                        </a:lnTo>
                        <a:lnTo>
                          <a:pt x="285" y="71"/>
                        </a:lnTo>
                        <a:lnTo>
                          <a:pt x="150" y="0"/>
                        </a:lnTo>
                        <a:close/>
                      </a:path>
                    </a:pathLst>
                  </a:custGeom>
                  <a:solidFill>
                    <a:srgbClr val="E0E0E0"/>
                  </a:solidFill>
                  <a:ln w="1588">
                    <a:solidFill>
                      <a:srgbClr val="000000"/>
                    </a:solidFill>
                    <a:round/>
                    <a:headEnd/>
                    <a:tailEnd/>
                  </a:ln>
                </p:spPr>
                <p:txBody>
                  <a:bodyPr/>
                  <a:lstStyle/>
                  <a:p>
                    <a:endParaRPr lang="es-AR" sz="1662"/>
                  </a:p>
                </p:txBody>
              </p:sp>
              <p:sp>
                <p:nvSpPr>
                  <p:cNvPr id="37068" name="Forma libre 811">
                    <a:extLst>
                      <a:ext uri="{FF2B5EF4-FFF2-40B4-BE49-F238E27FC236}">
                        <a16:creationId xmlns:a16="http://schemas.microsoft.com/office/drawing/2014/main" id="{93AA945B-60FC-4B6B-8DFD-0BC82E7D098A}"/>
                      </a:ext>
                    </a:extLst>
                  </p:cNvPr>
                  <p:cNvSpPr>
                    <a:spLocks/>
                  </p:cNvSpPr>
                  <p:nvPr/>
                </p:nvSpPr>
                <p:spPr bwMode="auto">
                  <a:xfrm>
                    <a:off x="1384" y="1223"/>
                    <a:ext cx="81" cy="91"/>
                  </a:xfrm>
                  <a:custGeom>
                    <a:avLst/>
                    <a:gdLst>
                      <a:gd name="T0" fmla="*/ 1 w 161"/>
                      <a:gd name="T1" fmla="*/ 0 h 181"/>
                      <a:gd name="T2" fmla="*/ 1 w 161"/>
                      <a:gd name="T3" fmla="*/ 1 h 181"/>
                      <a:gd name="T4" fmla="*/ 1 w 161"/>
                      <a:gd name="T5" fmla="*/ 1 h 181"/>
                      <a:gd name="T6" fmla="*/ 0 w 161"/>
                      <a:gd name="T7" fmla="*/ 1 h 181"/>
                      <a:gd name="T8" fmla="*/ 1 w 161"/>
                      <a:gd name="T9" fmla="*/ 0 h 181"/>
                      <a:gd name="T10" fmla="*/ 0 60000 65536"/>
                      <a:gd name="T11" fmla="*/ 0 60000 65536"/>
                      <a:gd name="T12" fmla="*/ 0 60000 65536"/>
                      <a:gd name="T13" fmla="*/ 0 60000 65536"/>
                      <a:gd name="T14" fmla="*/ 0 60000 65536"/>
                      <a:gd name="T15" fmla="*/ 0 w 161"/>
                      <a:gd name="T16" fmla="*/ 0 h 181"/>
                      <a:gd name="T17" fmla="*/ 161 w 161"/>
                      <a:gd name="T18" fmla="*/ 181 h 181"/>
                    </a:gdLst>
                    <a:ahLst/>
                    <a:cxnLst>
                      <a:cxn ang="T10">
                        <a:pos x="T0" y="T1"/>
                      </a:cxn>
                      <a:cxn ang="T11">
                        <a:pos x="T2" y="T3"/>
                      </a:cxn>
                      <a:cxn ang="T12">
                        <a:pos x="T4" y="T5"/>
                      </a:cxn>
                      <a:cxn ang="T13">
                        <a:pos x="T6" y="T7"/>
                      </a:cxn>
                      <a:cxn ang="T14">
                        <a:pos x="T8" y="T9"/>
                      </a:cxn>
                    </a:cxnLst>
                    <a:rect l="T15" t="T16" r="T17" b="T18"/>
                    <a:pathLst>
                      <a:path w="161" h="181">
                        <a:moveTo>
                          <a:pt x="152" y="0"/>
                        </a:moveTo>
                        <a:lnTo>
                          <a:pt x="161" y="6"/>
                        </a:lnTo>
                        <a:lnTo>
                          <a:pt x="12" y="181"/>
                        </a:lnTo>
                        <a:lnTo>
                          <a:pt x="0" y="176"/>
                        </a:lnTo>
                        <a:lnTo>
                          <a:pt x="152" y="0"/>
                        </a:lnTo>
                        <a:close/>
                      </a:path>
                    </a:pathLst>
                  </a:custGeom>
                  <a:solidFill>
                    <a:srgbClr val="A0A0A0"/>
                  </a:solidFill>
                  <a:ln w="1588">
                    <a:solidFill>
                      <a:srgbClr val="000000"/>
                    </a:solidFill>
                    <a:round/>
                    <a:headEnd/>
                    <a:tailEnd/>
                  </a:ln>
                </p:spPr>
                <p:txBody>
                  <a:bodyPr/>
                  <a:lstStyle/>
                  <a:p>
                    <a:endParaRPr lang="es-AR" sz="1662"/>
                  </a:p>
                </p:txBody>
              </p:sp>
              <p:sp>
                <p:nvSpPr>
                  <p:cNvPr id="37069" name="Forma libre 812">
                    <a:extLst>
                      <a:ext uri="{FF2B5EF4-FFF2-40B4-BE49-F238E27FC236}">
                        <a16:creationId xmlns:a16="http://schemas.microsoft.com/office/drawing/2014/main" id="{01136B4F-C858-46AB-AEE0-E9E16630B2CB}"/>
                      </a:ext>
                    </a:extLst>
                  </p:cNvPr>
                  <p:cNvSpPr>
                    <a:spLocks/>
                  </p:cNvSpPr>
                  <p:nvPr/>
                </p:nvSpPr>
                <p:spPr bwMode="auto">
                  <a:xfrm>
                    <a:off x="1303" y="1187"/>
                    <a:ext cx="89" cy="78"/>
                  </a:xfrm>
                  <a:custGeom>
                    <a:avLst/>
                    <a:gdLst>
                      <a:gd name="T0" fmla="*/ 0 w 177"/>
                      <a:gd name="T1" fmla="*/ 1 h 156"/>
                      <a:gd name="T2" fmla="*/ 1 w 177"/>
                      <a:gd name="T3" fmla="*/ 0 h 156"/>
                      <a:gd name="T4" fmla="*/ 1 w 177"/>
                      <a:gd name="T5" fmla="*/ 1 h 156"/>
                      <a:gd name="T6" fmla="*/ 1 w 177"/>
                      <a:gd name="T7" fmla="*/ 1 h 156"/>
                      <a:gd name="T8" fmla="*/ 0 w 177"/>
                      <a:gd name="T9" fmla="*/ 1 h 156"/>
                      <a:gd name="T10" fmla="*/ 0 60000 65536"/>
                      <a:gd name="T11" fmla="*/ 0 60000 65536"/>
                      <a:gd name="T12" fmla="*/ 0 60000 65536"/>
                      <a:gd name="T13" fmla="*/ 0 60000 65536"/>
                      <a:gd name="T14" fmla="*/ 0 60000 65536"/>
                      <a:gd name="T15" fmla="*/ 0 w 177"/>
                      <a:gd name="T16" fmla="*/ 0 h 156"/>
                      <a:gd name="T17" fmla="*/ 177 w 177"/>
                      <a:gd name="T18" fmla="*/ 156 h 156"/>
                    </a:gdLst>
                    <a:ahLst/>
                    <a:cxnLst>
                      <a:cxn ang="T10">
                        <a:pos x="T0" y="T1"/>
                      </a:cxn>
                      <a:cxn ang="T11">
                        <a:pos x="T2" y="T3"/>
                      </a:cxn>
                      <a:cxn ang="T12">
                        <a:pos x="T4" y="T5"/>
                      </a:cxn>
                      <a:cxn ang="T13">
                        <a:pos x="T6" y="T7"/>
                      </a:cxn>
                      <a:cxn ang="T14">
                        <a:pos x="T8" y="T9"/>
                      </a:cxn>
                    </a:cxnLst>
                    <a:rect l="T15" t="T16" r="T17" b="T18"/>
                    <a:pathLst>
                      <a:path w="177" h="156">
                        <a:moveTo>
                          <a:pt x="0" y="150"/>
                        </a:moveTo>
                        <a:lnTo>
                          <a:pt x="171" y="0"/>
                        </a:lnTo>
                        <a:lnTo>
                          <a:pt x="177" y="4"/>
                        </a:lnTo>
                        <a:lnTo>
                          <a:pt x="10" y="156"/>
                        </a:lnTo>
                        <a:lnTo>
                          <a:pt x="0" y="150"/>
                        </a:lnTo>
                        <a:close/>
                      </a:path>
                    </a:pathLst>
                  </a:custGeom>
                  <a:solidFill>
                    <a:srgbClr val="A0A0A0"/>
                  </a:solidFill>
                  <a:ln w="1588">
                    <a:solidFill>
                      <a:srgbClr val="000000"/>
                    </a:solidFill>
                    <a:round/>
                    <a:headEnd/>
                    <a:tailEnd/>
                  </a:ln>
                </p:spPr>
                <p:txBody>
                  <a:bodyPr/>
                  <a:lstStyle/>
                  <a:p>
                    <a:endParaRPr lang="es-AR" sz="1662"/>
                  </a:p>
                </p:txBody>
              </p:sp>
            </p:grpSp>
            <p:grpSp>
              <p:nvGrpSpPr>
                <p:cNvPr id="37041" name="Grupo 813">
                  <a:extLst>
                    <a:ext uri="{FF2B5EF4-FFF2-40B4-BE49-F238E27FC236}">
                      <a16:creationId xmlns:a16="http://schemas.microsoft.com/office/drawing/2014/main" id="{E0F42BEE-FCC4-48AC-AEF6-4CD28C988273}"/>
                    </a:ext>
                  </a:extLst>
                </p:cNvPr>
                <p:cNvGrpSpPr>
                  <a:grpSpLocks/>
                </p:cNvGrpSpPr>
                <p:nvPr/>
              </p:nvGrpSpPr>
              <p:grpSpPr bwMode="auto">
                <a:xfrm>
                  <a:off x="1312" y="1282"/>
                  <a:ext cx="65" cy="45"/>
                  <a:chOff x="1312" y="1282"/>
                  <a:chExt cx="65" cy="45"/>
                </a:xfrm>
              </p:grpSpPr>
              <p:grpSp>
                <p:nvGrpSpPr>
                  <p:cNvPr id="37042" name="Grupo 814">
                    <a:extLst>
                      <a:ext uri="{FF2B5EF4-FFF2-40B4-BE49-F238E27FC236}">
                        <a16:creationId xmlns:a16="http://schemas.microsoft.com/office/drawing/2014/main" id="{40EC2996-4527-4B3F-ADF6-6A1C58D61956}"/>
                      </a:ext>
                    </a:extLst>
                  </p:cNvPr>
                  <p:cNvGrpSpPr>
                    <a:grpSpLocks/>
                  </p:cNvGrpSpPr>
                  <p:nvPr/>
                </p:nvGrpSpPr>
                <p:grpSpPr bwMode="auto">
                  <a:xfrm>
                    <a:off x="1312" y="1282"/>
                    <a:ext cx="6" cy="9"/>
                    <a:chOff x="1312" y="1282"/>
                    <a:chExt cx="6" cy="9"/>
                  </a:xfrm>
                </p:grpSpPr>
                <p:sp>
                  <p:nvSpPr>
                    <p:cNvPr id="37061" name="Elipse 815">
                      <a:extLst>
                        <a:ext uri="{FF2B5EF4-FFF2-40B4-BE49-F238E27FC236}">
                          <a16:creationId xmlns:a16="http://schemas.microsoft.com/office/drawing/2014/main" id="{0661CCD0-049E-4B1B-8DCF-46AA28049D52}"/>
                        </a:ext>
                      </a:extLst>
                    </p:cNvPr>
                    <p:cNvSpPr>
                      <a:spLocks noChangeArrowheads="1"/>
                    </p:cNvSpPr>
                    <p:nvPr/>
                  </p:nvSpPr>
                  <p:spPr bwMode="auto">
                    <a:xfrm>
                      <a:off x="1312" y="1284"/>
                      <a:ext cx="6" cy="7"/>
                    </a:xfrm>
                    <a:prstGeom prst="ellipse">
                      <a:avLst/>
                    </a:prstGeom>
                    <a:solidFill>
                      <a:srgbClr val="20202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062" name="Elipse 816">
                      <a:extLst>
                        <a:ext uri="{FF2B5EF4-FFF2-40B4-BE49-F238E27FC236}">
                          <a16:creationId xmlns:a16="http://schemas.microsoft.com/office/drawing/2014/main" id="{8FF322B5-2F0E-4D81-8036-7922C4B31B56}"/>
                        </a:ext>
                      </a:extLst>
                    </p:cNvPr>
                    <p:cNvSpPr>
                      <a:spLocks noChangeArrowheads="1"/>
                    </p:cNvSpPr>
                    <p:nvPr/>
                  </p:nvSpPr>
                  <p:spPr bwMode="auto">
                    <a:xfrm>
                      <a:off x="1312" y="1282"/>
                      <a:ext cx="6" cy="7"/>
                    </a:xfrm>
                    <a:prstGeom prst="ellipse">
                      <a:avLst/>
                    </a:prstGeom>
                    <a:solidFill>
                      <a:srgbClr val="40404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7043" name="Grupo 817">
                    <a:extLst>
                      <a:ext uri="{FF2B5EF4-FFF2-40B4-BE49-F238E27FC236}">
                        <a16:creationId xmlns:a16="http://schemas.microsoft.com/office/drawing/2014/main" id="{4CDC589F-EEC0-49B5-85CB-2143A0ED75C9}"/>
                      </a:ext>
                    </a:extLst>
                  </p:cNvPr>
                  <p:cNvGrpSpPr>
                    <a:grpSpLocks/>
                  </p:cNvGrpSpPr>
                  <p:nvPr/>
                </p:nvGrpSpPr>
                <p:grpSpPr bwMode="auto">
                  <a:xfrm>
                    <a:off x="1327" y="1291"/>
                    <a:ext cx="50" cy="36"/>
                    <a:chOff x="1327" y="1291"/>
                    <a:chExt cx="50" cy="36"/>
                  </a:xfrm>
                </p:grpSpPr>
                <p:grpSp>
                  <p:nvGrpSpPr>
                    <p:cNvPr id="37044" name="Grupo 818">
                      <a:extLst>
                        <a:ext uri="{FF2B5EF4-FFF2-40B4-BE49-F238E27FC236}">
                          <a16:creationId xmlns:a16="http://schemas.microsoft.com/office/drawing/2014/main" id="{B6738B9B-D013-4A20-BD7B-3F3E9FA90591}"/>
                        </a:ext>
                      </a:extLst>
                    </p:cNvPr>
                    <p:cNvGrpSpPr>
                      <a:grpSpLocks/>
                    </p:cNvGrpSpPr>
                    <p:nvPr/>
                  </p:nvGrpSpPr>
                  <p:grpSpPr bwMode="auto">
                    <a:xfrm>
                      <a:off x="1327" y="1294"/>
                      <a:ext cx="50" cy="33"/>
                      <a:chOff x="1327" y="1294"/>
                      <a:chExt cx="50" cy="33"/>
                    </a:xfrm>
                  </p:grpSpPr>
                  <p:sp>
                    <p:nvSpPr>
                      <p:cNvPr id="37054" name="Elipse 819">
                        <a:extLst>
                          <a:ext uri="{FF2B5EF4-FFF2-40B4-BE49-F238E27FC236}">
                            <a16:creationId xmlns:a16="http://schemas.microsoft.com/office/drawing/2014/main" id="{32293B44-41EB-4722-AC4E-1C2345AB63BF}"/>
                          </a:ext>
                        </a:extLst>
                      </p:cNvPr>
                      <p:cNvSpPr>
                        <a:spLocks noChangeArrowheads="1"/>
                      </p:cNvSpPr>
                      <p:nvPr/>
                    </p:nvSpPr>
                    <p:spPr bwMode="auto">
                      <a:xfrm>
                        <a:off x="1364" y="1316"/>
                        <a:ext cx="6" cy="7"/>
                      </a:xfrm>
                      <a:prstGeom prst="ellipse">
                        <a:avLst/>
                      </a:prstGeom>
                      <a:solidFill>
                        <a:srgbClr val="80808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055" name="Elipse 820">
                        <a:extLst>
                          <a:ext uri="{FF2B5EF4-FFF2-40B4-BE49-F238E27FC236}">
                            <a16:creationId xmlns:a16="http://schemas.microsoft.com/office/drawing/2014/main" id="{6F27B11F-B07D-4B56-8426-260AA536E26C}"/>
                          </a:ext>
                        </a:extLst>
                      </p:cNvPr>
                      <p:cNvSpPr>
                        <a:spLocks noChangeArrowheads="1"/>
                      </p:cNvSpPr>
                      <p:nvPr/>
                    </p:nvSpPr>
                    <p:spPr bwMode="auto">
                      <a:xfrm>
                        <a:off x="1335" y="1298"/>
                        <a:ext cx="5" cy="7"/>
                      </a:xfrm>
                      <a:prstGeom prst="ellipse">
                        <a:avLst/>
                      </a:prstGeom>
                      <a:solidFill>
                        <a:srgbClr val="80808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056" name="Elipse 821">
                        <a:extLst>
                          <a:ext uri="{FF2B5EF4-FFF2-40B4-BE49-F238E27FC236}">
                            <a16:creationId xmlns:a16="http://schemas.microsoft.com/office/drawing/2014/main" id="{95C56CB4-D9CE-4110-A125-9DBAC1FD8DD8}"/>
                          </a:ext>
                        </a:extLst>
                      </p:cNvPr>
                      <p:cNvSpPr>
                        <a:spLocks noChangeArrowheads="1"/>
                      </p:cNvSpPr>
                      <p:nvPr/>
                    </p:nvSpPr>
                    <p:spPr bwMode="auto">
                      <a:xfrm>
                        <a:off x="1349" y="1307"/>
                        <a:ext cx="6" cy="7"/>
                      </a:xfrm>
                      <a:prstGeom prst="ellipse">
                        <a:avLst/>
                      </a:prstGeom>
                      <a:solidFill>
                        <a:srgbClr val="80808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057" name="Elipse 822">
                        <a:extLst>
                          <a:ext uri="{FF2B5EF4-FFF2-40B4-BE49-F238E27FC236}">
                            <a16:creationId xmlns:a16="http://schemas.microsoft.com/office/drawing/2014/main" id="{542A46FA-38AC-4773-BD59-FBF5D0619EF0}"/>
                          </a:ext>
                        </a:extLst>
                      </p:cNvPr>
                      <p:cNvSpPr>
                        <a:spLocks noChangeArrowheads="1"/>
                      </p:cNvSpPr>
                      <p:nvPr/>
                    </p:nvSpPr>
                    <p:spPr bwMode="auto">
                      <a:xfrm>
                        <a:off x="1357" y="1312"/>
                        <a:ext cx="6" cy="6"/>
                      </a:xfrm>
                      <a:prstGeom prst="ellipse">
                        <a:avLst/>
                      </a:prstGeom>
                      <a:solidFill>
                        <a:srgbClr val="80808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058" name="Elipse 823">
                        <a:extLst>
                          <a:ext uri="{FF2B5EF4-FFF2-40B4-BE49-F238E27FC236}">
                            <a16:creationId xmlns:a16="http://schemas.microsoft.com/office/drawing/2014/main" id="{B7AF49EA-8120-48BC-B419-981B259E131E}"/>
                          </a:ext>
                        </a:extLst>
                      </p:cNvPr>
                      <p:cNvSpPr>
                        <a:spLocks noChangeArrowheads="1"/>
                      </p:cNvSpPr>
                      <p:nvPr/>
                    </p:nvSpPr>
                    <p:spPr bwMode="auto">
                      <a:xfrm>
                        <a:off x="1341" y="1303"/>
                        <a:ext cx="7" cy="6"/>
                      </a:xfrm>
                      <a:prstGeom prst="ellipse">
                        <a:avLst/>
                      </a:prstGeom>
                      <a:solidFill>
                        <a:srgbClr val="80808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059" name="Elipse 824">
                        <a:extLst>
                          <a:ext uri="{FF2B5EF4-FFF2-40B4-BE49-F238E27FC236}">
                            <a16:creationId xmlns:a16="http://schemas.microsoft.com/office/drawing/2014/main" id="{3FC4FFEE-D217-485D-8F36-A0B2CE207E0D}"/>
                          </a:ext>
                        </a:extLst>
                      </p:cNvPr>
                      <p:cNvSpPr>
                        <a:spLocks noChangeArrowheads="1"/>
                      </p:cNvSpPr>
                      <p:nvPr/>
                    </p:nvSpPr>
                    <p:spPr bwMode="auto">
                      <a:xfrm>
                        <a:off x="1327" y="1294"/>
                        <a:ext cx="7" cy="6"/>
                      </a:xfrm>
                      <a:prstGeom prst="ellipse">
                        <a:avLst/>
                      </a:prstGeom>
                      <a:solidFill>
                        <a:srgbClr val="80808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060" name="Elipse 825">
                        <a:extLst>
                          <a:ext uri="{FF2B5EF4-FFF2-40B4-BE49-F238E27FC236}">
                            <a16:creationId xmlns:a16="http://schemas.microsoft.com/office/drawing/2014/main" id="{FC264E84-9A88-4ED7-ADB3-5394EA306F6F}"/>
                          </a:ext>
                        </a:extLst>
                      </p:cNvPr>
                      <p:cNvSpPr>
                        <a:spLocks noChangeArrowheads="1"/>
                      </p:cNvSpPr>
                      <p:nvPr/>
                    </p:nvSpPr>
                    <p:spPr bwMode="auto">
                      <a:xfrm>
                        <a:off x="1371" y="1320"/>
                        <a:ext cx="6" cy="7"/>
                      </a:xfrm>
                      <a:prstGeom prst="ellipse">
                        <a:avLst/>
                      </a:prstGeom>
                      <a:solidFill>
                        <a:srgbClr val="80808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7045" name="Grupo 826">
                      <a:extLst>
                        <a:ext uri="{FF2B5EF4-FFF2-40B4-BE49-F238E27FC236}">
                          <a16:creationId xmlns:a16="http://schemas.microsoft.com/office/drawing/2014/main" id="{3BE55E00-41BA-4B0B-A58F-B14D66F3A517}"/>
                        </a:ext>
                      </a:extLst>
                    </p:cNvPr>
                    <p:cNvGrpSpPr>
                      <a:grpSpLocks/>
                    </p:cNvGrpSpPr>
                    <p:nvPr/>
                  </p:nvGrpSpPr>
                  <p:grpSpPr bwMode="auto">
                    <a:xfrm>
                      <a:off x="1327" y="1291"/>
                      <a:ext cx="50" cy="35"/>
                      <a:chOff x="1327" y="1291"/>
                      <a:chExt cx="50" cy="35"/>
                    </a:xfrm>
                  </p:grpSpPr>
                  <p:grpSp>
                    <p:nvGrpSpPr>
                      <p:cNvPr id="37046" name="Grupo 827">
                        <a:extLst>
                          <a:ext uri="{FF2B5EF4-FFF2-40B4-BE49-F238E27FC236}">
                            <a16:creationId xmlns:a16="http://schemas.microsoft.com/office/drawing/2014/main" id="{6B89DEE7-9942-4D8F-9518-B36FAF13025F}"/>
                          </a:ext>
                        </a:extLst>
                      </p:cNvPr>
                      <p:cNvGrpSpPr>
                        <a:grpSpLocks/>
                      </p:cNvGrpSpPr>
                      <p:nvPr/>
                    </p:nvGrpSpPr>
                    <p:grpSpPr bwMode="auto">
                      <a:xfrm>
                        <a:off x="1335" y="1296"/>
                        <a:ext cx="42" cy="30"/>
                        <a:chOff x="1335" y="1296"/>
                        <a:chExt cx="42" cy="30"/>
                      </a:xfrm>
                    </p:grpSpPr>
                    <p:sp>
                      <p:nvSpPr>
                        <p:cNvPr id="37048" name="Elipse 828">
                          <a:extLst>
                            <a:ext uri="{FF2B5EF4-FFF2-40B4-BE49-F238E27FC236}">
                              <a16:creationId xmlns:a16="http://schemas.microsoft.com/office/drawing/2014/main" id="{170209EA-0925-4EA3-85A7-F72288BB9531}"/>
                            </a:ext>
                          </a:extLst>
                        </p:cNvPr>
                        <p:cNvSpPr>
                          <a:spLocks noChangeArrowheads="1"/>
                        </p:cNvSpPr>
                        <p:nvPr/>
                      </p:nvSpPr>
                      <p:spPr bwMode="auto">
                        <a:xfrm>
                          <a:off x="1371" y="1319"/>
                          <a:ext cx="6" cy="7"/>
                        </a:xfrm>
                        <a:prstGeom prst="ellipse">
                          <a:avLst/>
                        </a:prstGeom>
                        <a:solidFill>
                          <a:srgbClr val="FF000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049" name="Elipse 829">
                          <a:extLst>
                            <a:ext uri="{FF2B5EF4-FFF2-40B4-BE49-F238E27FC236}">
                              <a16:creationId xmlns:a16="http://schemas.microsoft.com/office/drawing/2014/main" id="{A59381CF-2A46-4A8F-B632-FBC0D8A27A6B}"/>
                            </a:ext>
                          </a:extLst>
                        </p:cNvPr>
                        <p:cNvSpPr>
                          <a:spLocks noChangeArrowheads="1"/>
                        </p:cNvSpPr>
                        <p:nvPr/>
                      </p:nvSpPr>
                      <p:spPr bwMode="auto">
                        <a:xfrm>
                          <a:off x="1342" y="1300"/>
                          <a:ext cx="6" cy="7"/>
                        </a:xfrm>
                        <a:prstGeom prst="ellipse">
                          <a:avLst/>
                        </a:prstGeom>
                        <a:solidFill>
                          <a:srgbClr val="FF000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050" name="Elipse 830">
                          <a:extLst>
                            <a:ext uri="{FF2B5EF4-FFF2-40B4-BE49-F238E27FC236}">
                              <a16:creationId xmlns:a16="http://schemas.microsoft.com/office/drawing/2014/main" id="{F8BC213D-6051-49F9-9B8C-B59FF857CA2F}"/>
                            </a:ext>
                          </a:extLst>
                        </p:cNvPr>
                        <p:cNvSpPr>
                          <a:spLocks noChangeArrowheads="1"/>
                        </p:cNvSpPr>
                        <p:nvPr/>
                      </p:nvSpPr>
                      <p:spPr bwMode="auto">
                        <a:xfrm>
                          <a:off x="1357" y="1309"/>
                          <a:ext cx="6" cy="7"/>
                        </a:xfrm>
                        <a:prstGeom prst="ellipse">
                          <a:avLst/>
                        </a:prstGeom>
                        <a:solidFill>
                          <a:srgbClr val="FF000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051" name="Elipse 831">
                          <a:extLst>
                            <a:ext uri="{FF2B5EF4-FFF2-40B4-BE49-F238E27FC236}">
                              <a16:creationId xmlns:a16="http://schemas.microsoft.com/office/drawing/2014/main" id="{5990BA42-B96F-4223-B268-27894EDC6DB6}"/>
                            </a:ext>
                          </a:extLst>
                        </p:cNvPr>
                        <p:cNvSpPr>
                          <a:spLocks noChangeArrowheads="1"/>
                        </p:cNvSpPr>
                        <p:nvPr/>
                      </p:nvSpPr>
                      <p:spPr bwMode="auto">
                        <a:xfrm>
                          <a:off x="1364" y="1314"/>
                          <a:ext cx="6" cy="7"/>
                        </a:xfrm>
                        <a:prstGeom prst="ellipse">
                          <a:avLst/>
                        </a:prstGeom>
                        <a:solidFill>
                          <a:srgbClr val="FF000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052" name="Elipse 832">
                          <a:extLst>
                            <a:ext uri="{FF2B5EF4-FFF2-40B4-BE49-F238E27FC236}">
                              <a16:creationId xmlns:a16="http://schemas.microsoft.com/office/drawing/2014/main" id="{13320E0A-9E42-4CF1-97A0-FF8559C8F068}"/>
                            </a:ext>
                          </a:extLst>
                        </p:cNvPr>
                        <p:cNvSpPr>
                          <a:spLocks noChangeArrowheads="1"/>
                        </p:cNvSpPr>
                        <p:nvPr/>
                      </p:nvSpPr>
                      <p:spPr bwMode="auto">
                        <a:xfrm>
                          <a:off x="1349" y="1305"/>
                          <a:ext cx="5" cy="7"/>
                        </a:xfrm>
                        <a:prstGeom prst="ellipse">
                          <a:avLst/>
                        </a:prstGeom>
                        <a:solidFill>
                          <a:srgbClr val="FF000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053" name="Elipse 833">
                          <a:extLst>
                            <a:ext uri="{FF2B5EF4-FFF2-40B4-BE49-F238E27FC236}">
                              <a16:creationId xmlns:a16="http://schemas.microsoft.com/office/drawing/2014/main" id="{2D850DA1-C35B-4172-8589-3F685F77CD29}"/>
                            </a:ext>
                          </a:extLst>
                        </p:cNvPr>
                        <p:cNvSpPr>
                          <a:spLocks noChangeArrowheads="1"/>
                        </p:cNvSpPr>
                        <p:nvPr/>
                      </p:nvSpPr>
                      <p:spPr bwMode="auto">
                        <a:xfrm>
                          <a:off x="1335" y="1296"/>
                          <a:ext cx="5" cy="7"/>
                        </a:xfrm>
                        <a:prstGeom prst="ellipse">
                          <a:avLst/>
                        </a:prstGeom>
                        <a:solidFill>
                          <a:srgbClr val="FF000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sp>
                    <p:nvSpPr>
                      <p:cNvPr id="37047" name="Elipse 834">
                        <a:extLst>
                          <a:ext uri="{FF2B5EF4-FFF2-40B4-BE49-F238E27FC236}">
                            <a16:creationId xmlns:a16="http://schemas.microsoft.com/office/drawing/2014/main" id="{0557A825-0281-412D-9191-3882CC1CE163}"/>
                          </a:ext>
                        </a:extLst>
                      </p:cNvPr>
                      <p:cNvSpPr>
                        <a:spLocks noChangeArrowheads="1"/>
                      </p:cNvSpPr>
                      <p:nvPr/>
                    </p:nvSpPr>
                    <p:spPr bwMode="auto">
                      <a:xfrm>
                        <a:off x="1327" y="1291"/>
                        <a:ext cx="6" cy="6"/>
                      </a:xfrm>
                      <a:prstGeom prst="ellipse">
                        <a:avLst/>
                      </a:prstGeom>
                      <a:solidFill>
                        <a:srgbClr val="FF000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grpSp>
          </p:grpSp>
          <p:grpSp>
            <p:nvGrpSpPr>
              <p:cNvPr id="36961" name="Grupo 835">
                <a:extLst>
                  <a:ext uri="{FF2B5EF4-FFF2-40B4-BE49-F238E27FC236}">
                    <a16:creationId xmlns:a16="http://schemas.microsoft.com/office/drawing/2014/main" id="{FA3F575E-B8AE-4C13-9B04-26C06F8F5CAF}"/>
                  </a:ext>
                </a:extLst>
              </p:cNvPr>
              <p:cNvGrpSpPr>
                <a:grpSpLocks/>
              </p:cNvGrpSpPr>
              <p:nvPr/>
            </p:nvGrpSpPr>
            <p:grpSpPr bwMode="auto">
              <a:xfrm>
                <a:off x="1379" y="1314"/>
                <a:ext cx="247" cy="143"/>
                <a:chOff x="1379" y="1314"/>
                <a:chExt cx="247" cy="143"/>
              </a:xfrm>
            </p:grpSpPr>
            <p:grpSp>
              <p:nvGrpSpPr>
                <p:cNvPr id="36962" name="Grupo 836">
                  <a:extLst>
                    <a:ext uri="{FF2B5EF4-FFF2-40B4-BE49-F238E27FC236}">
                      <a16:creationId xmlns:a16="http://schemas.microsoft.com/office/drawing/2014/main" id="{8D845C9D-089D-46FB-929B-5D3F9D72350C}"/>
                    </a:ext>
                  </a:extLst>
                </p:cNvPr>
                <p:cNvGrpSpPr>
                  <a:grpSpLocks/>
                </p:cNvGrpSpPr>
                <p:nvPr/>
              </p:nvGrpSpPr>
              <p:grpSpPr bwMode="auto">
                <a:xfrm>
                  <a:off x="1379" y="1339"/>
                  <a:ext cx="152" cy="44"/>
                  <a:chOff x="1379" y="1339"/>
                  <a:chExt cx="152" cy="44"/>
                </a:xfrm>
              </p:grpSpPr>
              <p:sp>
                <p:nvSpPr>
                  <p:cNvPr id="37012" name="Forma libre 837">
                    <a:extLst>
                      <a:ext uri="{FF2B5EF4-FFF2-40B4-BE49-F238E27FC236}">
                        <a16:creationId xmlns:a16="http://schemas.microsoft.com/office/drawing/2014/main" id="{B0461028-6470-42B8-9FB6-116D2A86AECF}"/>
                      </a:ext>
                    </a:extLst>
                  </p:cNvPr>
                  <p:cNvSpPr>
                    <a:spLocks/>
                  </p:cNvSpPr>
                  <p:nvPr/>
                </p:nvSpPr>
                <p:spPr bwMode="auto">
                  <a:xfrm>
                    <a:off x="1493" y="1353"/>
                    <a:ext cx="38" cy="16"/>
                  </a:xfrm>
                  <a:custGeom>
                    <a:avLst/>
                    <a:gdLst>
                      <a:gd name="T0" fmla="*/ 0 w 77"/>
                      <a:gd name="T1" fmla="*/ 0 h 31"/>
                      <a:gd name="T2" fmla="*/ 0 w 77"/>
                      <a:gd name="T3" fmla="*/ 1 h 31"/>
                      <a:gd name="T4" fmla="*/ 0 w 77"/>
                      <a:gd name="T5" fmla="*/ 1 h 31"/>
                      <a:gd name="T6" fmla="*/ 0 w 77"/>
                      <a:gd name="T7" fmla="*/ 1 h 31"/>
                      <a:gd name="T8" fmla="*/ 0 w 77"/>
                      <a:gd name="T9" fmla="*/ 1 h 31"/>
                      <a:gd name="T10" fmla="*/ 0 w 77"/>
                      <a:gd name="T11" fmla="*/ 1 h 31"/>
                      <a:gd name="T12" fmla="*/ 0 w 77"/>
                      <a:gd name="T13" fmla="*/ 1 h 31"/>
                      <a:gd name="T14" fmla="*/ 0 w 77"/>
                      <a:gd name="T15" fmla="*/ 1 h 31"/>
                      <a:gd name="T16" fmla="*/ 0 w 77"/>
                      <a:gd name="T17" fmla="*/ 1 h 31"/>
                      <a:gd name="T18" fmla="*/ 0 w 77"/>
                      <a:gd name="T19" fmla="*/ 1 h 31"/>
                      <a:gd name="T20" fmla="*/ 0 w 77"/>
                      <a:gd name="T21" fmla="*/ 1 h 31"/>
                      <a:gd name="T22" fmla="*/ 0 w 77"/>
                      <a:gd name="T23" fmla="*/ 1 h 31"/>
                      <a:gd name="T24" fmla="*/ 0 w 77"/>
                      <a:gd name="T25" fmla="*/ 1 h 31"/>
                      <a:gd name="T26" fmla="*/ 0 w 77"/>
                      <a:gd name="T27" fmla="*/ 1 h 31"/>
                      <a:gd name="T28" fmla="*/ 0 w 77"/>
                      <a:gd name="T29" fmla="*/ 1 h 31"/>
                      <a:gd name="T30" fmla="*/ 0 w 77"/>
                      <a:gd name="T31" fmla="*/ 1 h 31"/>
                      <a:gd name="T32" fmla="*/ 0 w 77"/>
                      <a:gd name="T33" fmla="*/ 1 h 31"/>
                      <a:gd name="T34" fmla="*/ 0 w 77"/>
                      <a:gd name="T35" fmla="*/ 1 h 31"/>
                      <a:gd name="T36" fmla="*/ 0 w 77"/>
                      <a:gd name="T37" fmla="*/ 1 h 31"/>
                      <a:gd name="T38" fmla="*/ 0 w 77"/>
                      <a:gd name="T39" fmla="*/ 1 h 31"/>
                      <a:gd name="T40" fmla="*/ 0 w 77"/>
                      <a:gd name="T41" fmla="*/ 1 h 31"/>
                      <a:gd name="T42" fmla="*/ 0 w 77"/>
                      <a:gd name="T43" fmla="*/ 1 h 31"/>
                      <a:gd name="T44" fmla="*/ 0 w 77"/>
                      <a:gd name="T45" fmla="*/ 1 h 31"/>
                      <a:gd name="T46" fmla="*/ 0 w 77"/>
                      <a:gd name="T47" fmla="*/ 1 h 31"/>
                      <a:gd name="T48" fmla="*/ 0 w 77"/>
                      <a:gd name="T49" fmla="*/ 1 h 31"/>
                      <a:gd name="T50" fmla="*/ 0 w 77"/>
                      <a:gd name="T51" fmla="*/ 1 h 31"/>
                      <a:gd name="T52" fmla="*/ 0 w 77"/>
                      <a:gd name="T53" fmla="*/ 0 h 3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7"/>
                      <a:gd name="T82" fmla="*/ 0 h 31"/>
                      <a:gd name="T83" fmla="*/ 77 w 77"/>
                      <a:gd name="T84" fmla="*/ 31 h 3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7" h="31">
                        <a:moveTo>
                          <a:pt x="77" y="0"/>
                        </a:moveTo>
                        <a:lnTo>
                          <a:pt x="77" y="13"/>
                        </a:lnTo>
                        <a:lnTo>
                          <a:pt x="58" y="31"/>
                        </a:lnTo>
                        <a:lnTo>
                          <a:pt x="53" y="31"/>
                        </a:lnTo>
                        <a:lnTo>
                          <a:pt x="50" y="18"/>
                        </a:lnTo>
                        <a:lnTo>
                          <a:pt x="39" y="31"/>
                        </a:lnTo>
                        <a:lnTo>
                          <a:pt x="33" y="31"/>
                        </a:lnTo>
                        <a:lnTo>
                          <a:pt x="27" y="16"/>
                        </a:lnTo>
                        <a:lnTo>
                          <a:pt x="21" y="31"/>
                        </a:lnTo>
                        <a:lnTo>
                          <a:pt x="14" y="31"/>
                        </a:lnTo>
                        <a:lnTo>
                          <a:pt x="11" y="19"/>
                        </a:lnTo>
                        <a:lnTo>
                          <a:pt x="8" y="18"/>
                        </a:lnTo>
                        <a:lnTo>
                          <a:pt x="0" y="18"/>
                        </a:lnTo>
                        <a:lnTo>
                          <a:pt x="0" y="8"/>
                        </a:lnTo>
                        <a:lnTo>
                          <a:pt x="6" y="8"/>
                        </a:lnTo>
                        <a:lnTo>
                          <a:pt x="14" y="11"/>
                        </a:lnTo>
                        <a:lnTo>
                          <a:pt x="16" y="21"/>
                        </a:lnTo>
                        <a:lnTo>
                          <a:pt x="27" y="2"/>
                        </a:lnTo>
                        <a:lnTo>
                          <a:pt x="30" y="2"/>
                        </a:lnTo>
                        <a:lnTo>
                          <a:pt x="31" y="3"/>
                        </a:lnTo>
                        <a:lnTo>
                          <a:pt x="37" y="19"/>
                        </a:lnTo>
                        <a:lnTo>
                          <a:pt x="49" y="3"/>
                        </a:lnTo>
                        <a:lnTo>
                          <a:pt x="50" y="2"/>
                        </a:lnTo>
                        <a:lnTo>
                          <a:pt x="53" y="2"/>
                        </a:lnTo>
                        <a:lnTo>
                          <a:pt x="55" y="5"/>
                        </a:lnTo>
                        <a:lnTo>
                          <a:pt x="58" y="19"/>
                        </a:lnTo>
                        <a:lnTo>
                          <a:pt x="77" y="0"/>
                        </a:lnTo>
                        <a:close/>
                      </a:path>
                    </a:pathLst>
                  </a:custGeom>
                  <a:solidFill>
                    <a:srgbClr val="0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7013" name="Forma libre 838">
                    <a:extLst>
                      <a:ext uri="{FF2B5EF4-FFF2-40B4-BE49-F238E27FC236}">
                        <a16:creationId xmlns:a16="http://schemas.microsoft.com/office/drawing/2014/main" id="{C190301D-B924-4F27-A9B1-0511F5C085B5}"/>
                      </a:ext>
                    </a:extLst>
                  </p:cNvPr>
                  <p:cNvSpPr>
                    <a:spLocks/>
                  </p:cNvSpPr>
                  <p:nvPr/>
                </p:nvSpPr>
                <p:spPr bwMode="auto">
                  <a:xfrm>
                    <a:off x="1398" y="1340"/>
                    <a:ext cx="99" cy="41"/>
                  </a:xfrm>
                  <a:custGeom>
                    <a:avLst/>
                    <a:gdLst>
                      <a:gd name="T0" fmla="*/ 0 w 198"/>
                      <a:gd name="T1" fmla="*/ 0 h 84"/>
                      <a:gd name="T2" fmla="*/ 0 w 198"/>
                      <a:gd name="T3" fmla="*/ 0 h 84"/>
                      <a:gd name="T4" fmla="*/ 1 w 198"/>
                      <a:gd name="T5" fmla="*/ 0 h 84"/>
                      <a:gd name="T6" fmla="*/ 1 w 198"/>
                      <a:gd name="T7" fmla="*/ 0 h 84"/>
                      <a:gd name="T8" fmla="*/ 1 w 198"/>
                      <a:gd name="T9" fmla="*/ 0 h 84"/>
                      <a:gd name="T10" fmla="*/ 1 w 198"/>
                      <a:gd name="T11" fmla="*/ 0 h 84"/>
                      <a:gd name="T12" fmla="*/ 1 w 198"/>
                      <a:gd name="T13" fmla="*/ 0 h 84"/>
                      <a:gd name="T14" fmla="*/ 1 w 198"/>
                      <a:gd name="T15" fmla="*/ 0 h 84"/>
                      <a:gd name="T16" fmla="*/ 1 w 198"/>
                      <a:gd name="T17" fmla="*/ 0 h 84"/>
                      <a:gd name="T18" fmla="*/ 1 w 198"/>
                      <a:gd name="T19" fmla="*/ 0 h 84"/>
                      <a:gd name="T20" fmla="*/ 1 w 198"/>
                      <a:gd name="T21" fmla="*/ 0 h 84"/>
                      <a:gd name="T22" fmla="*/ 1 w 198"/>
                      <a:gd name="T23" fmla="*/ 0 h 84"/>
                      <a:gd name="T24" fmla="*/ 1 w 198"/>
                      <a:gd name="T25" fmla="*/ 0 h 84"/>
                      <a:gd name="T26" fmla="*/ 1 w 198"/>
                      <a:gd name="T27" fmla="*/ 0 h 84"/>
                      <a:gd name="T28" fmla="*/ 1 w 198"/>
                      <a:gd name="T29" fmla="*/ 0 h 84"/>
                      <a:gd name="T30" fmla="*/ 0 w 198"/>
                      <a:gd name="T31" fmla="*/ 0 h 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8"/>
                      <a:gd name="T49" fmla="*/ 0 h 84"/>
                      <a:gd name="T50" fmla="*/ 198 w 198"/>
                      <a:gd name="T51" fmla="*/ 84 h 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8" h="84">
                        <a:moveTo>
                          <a:pt x="0" y="0"/>
                        </a:moveTo>
                        <a:lnTo>
                          <a:pt x="0" y="84"/>
                        </a:lnTo>
                        <a:lnTo>
                          <a:pt x="13" y="79"/>
                        </a:lnTo>
                        <a:lnTo>
                          <a:pt x="40" y="64"/>
                        </a:lnTo>
                        <a:lnTo>
                          <a:pt x="140" y="64"/>
                        </a:lnTo>
                        <a:lnTo>
                          <a:pt x="158" y="81"/>
                        </a:lnTo>
                        <a:lnTo>
                          <a:pt x="188" y="61"/>
                        </a:lnTo>
                        <a:lnTo>
                          <a:pt x="188" y="51"/>
                        </a:lnTo>
                        <a:lnTo>
                          <a:pt x="198" y="51"/>
                        </a:lnTo>
                        <a:lnTo>
                          <a:pt x="198" y="35"/>
                        </a:lnTo>
                        <a:lnTo>
                          <a:pt x="188" y="35"/>
                        </a:lnTo>
                        <a:lnTo>
                          <a:pt x="188" y="21"/>
                        </a:lnTo>
                        <a:lnTo>
                          <a:pt x="164" y="9"/>
                        </a:lnTo>
                        <a:lnTo>
                          <a:pt x="151" y="20"/>
                        </a:lnTo>
                        <a:lnTo>
                          <a:pt x="37" y="20"/>
                        </a:lnTo>
                        <a:lnTo>
                          <a:pt x="0" y="0"/>
                        </a:lnTo>
                        <a:close/>
                      </a:path>
                    </a:pathLst>
                  </a:custGeom>
                  <a:solidFill>
                    <a:srgbClr val="00C0C0"/>
                  </a:solidFill>
                  <a:ln w="1588">
                    <a:solidFill>
                      <a:srgbClr val="000000"/>
                    </a:solidFill>
                    <a:round/>
                    <a:headEnd/>
                    <a:tailEnd/>
                  </a:ln>
                </p:spPr>
                <p:txBody>
                  <a:bodyPr/>
                  <a:lstStyle/>
                  <a:p>
                    <a:endParaRPr lang="es-AR" sz="1662"/>
                  </a:p>
                </p:txBody>
              </p:sp>
              <p:grpSp>
                <p:nvGrpSpPr>
                  <p:cNvPr id="37014" name="Grupo 839">
                    <a:extLst>
                      <a:ext uri="{FF2B5EF4-FFF2-40B4-BE49-F238E27FC236}">
                        <a16:creationId xmlns:a16="http://schemas.microsoft.com/office/drawing/2014/main" id="{6093CC66-B4A5-4B46-A3B5-8906BB8314E6}"/>
                      </a:ext>
                    </a:extLst>
                  </p:cNvPr>
                  <p:cNvGrpSpPr>
                    <a:grpSpLocks/>
                  </p:cNvGrpSpPr>
                  <p:nvPr/>
                </p:nvGrpSpPr>
                <p:grpSpPr bwMode="auto">
                  <a:xfrm>
                    <a:off x="1455" y="1340"/>
                    <a:ext cx="32" cy="43"/>
                    <a:chOff x="1455" y="1340"/>
                    <a:chExt cx="32" cy="43"/>
                  </a:xfrm>
                </p:grpSpPr>
                <p:sp>
                  <p:nvSpPr>
                    <p:cNvPr id="37026" name="Elipse 840">
                      <a:extLst>
                        <a:ext uri="{FF2B5EF4-FFF2-40B4-BE49-F238E27FC236}">
                          <a16:creationId xmlns:a16="http://schemas.microsoft.com/office/drawing/2014/main" id="{815B4E7F-2ED8-4928-A10B-A2745EFA90EB}"/>
                        </a:ext>
                      </a:extLst>
                    </p:cNvPr>
                    <p:cNvSpPr>
                      <a:spLocks noChangeArrowheads="1"/>
                    </p:cNvSpPr>
                    <p:nvPr/>
                  </p:nvSpPr>
                  <p:spPr bwMode="auto">
                    <a:xfrm>
                      <a:off x="1455" y="1340"/>
                      <a:ext cx="32" cy="43"/>
                    </a:xfrm>
                    <a:prstGeom prst="ellipse">
                      <a:avLst/>
                    </a:prstGeom>
                    <a:solidFill>
                      <a:srgbClr val="00E0E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027" name="Elipse 841">
                      <a:extLst>
                        <a:ext uri="{FF2B5EF4-FFF2-40B4-BE49-F238E27FC236}">
                          <a16:creationId xmlns:a16="http://schemas.microsoft.com/office/drawing/2014/main" id="{62DDB06D-60C9-44B3-9771-60EE82A428D6}"/>
                        </a:ext>
                      </a:extLst>
                    </p:cNvPr>
                    <p:cNvSpPr>
                      <a:spLocks noChangeArrowheads="1"/>
                    </p:cNvSpPr>
                    <p:nvPr/>
                  </p:nvSpPr>
                  <p:spPr bwMode="auto">
                    <a:xfrm>
                      <a:off x="1459" y="1340"/>
                      <a:ext cx="22" cy="43"/>
                    </a:xfrm>
                    <a:prstGeom prst="ellipse">
                      <a:avLst/>
                    </a:prstGeom>
                    <a:solidFill>
                      <a:srgbClr val="00FFFF"/>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028" name="Elipse 842">
                      <a:extLst>
                        <a:ext uri="{FF2B5EF4-FFF2-40B4-BE49-F238E27FC236}">
                          <a16:creationId xmlns:a16="http://schemas.microsoft.com/office/drawing/2014/main" id="{37480433-D3B8-48B8-938B-344332BACAD0}"/>
                        </a:ext>
                      </a:extLst>
                    </p:cNvPr>
                    <p:cNvSpPr>
                      <a:spLocks noChangeArrowheads="1"/>
                    </p:cNvSpPr>
                    <p:nvPr/>
                  </p:nvSpPr>
                  <p:spPr bwMode="auto">
                    <a:xfrm>
                      <a:off x="1457" y="1343"/>
                      <a:ext cx="17" cy="35"/>
                    </a:xfrm>
                    <a:prstGeom prst="ellipse">
                      <a:avLst/>
                    </a:prstGeom>
                    <a:solidFill>
                      <a:srgbClr val="00FFFF"/>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nvGrpSpPr>
                    <p:cNvPr id="37029" name="Grupo 843">
                      <a:extLst>
                        <a:ext uri="{FF2B5EF4-FFF2-40B4-BE49-F238E27FC236}">
                          <a16:creationId xmlns:a16="http://schemas.microsoft.com/office/drawing/2014/main" id="{C7297EE9-3C6B-4F5B-8FA8-1758F7FC5E31}"/>
                        </a:ext>
                      </a:extLst>
                    </p:cNvPr>
                    <p:cNvGrpSpPr>
                      <a:grpSpLocks/>
                    </p:cNvGrpSpPr>
                    <p:nvPr/>
                  </p:nvGrpSpPr>
                  <p:grpSpPr bwMode="auto">
                    <a:xfrm>
                      <a:off x="1461" y="1352"/>
                      <a:ext cx="9" cy="17"/>
                      <a:chOff x="1461" y="1352"/>
                      <a:chExt cx="9" cy="17"/>
                    </a:xfrm>
                  </p:grpSpPr>
                  <p:sp>
                    <p:nvSpPr>
                      <p:cNvPr id="37030" name="Elipse 844">
                        <a:extLst>
                          <a:ext uri="{FF2B5EF4-FFF2-40B4-BE49-F238E27FC236}">
                            <a16:creationId xmlns:a16="http://schemas.microsoft.com/office/drawing/2014/main" id="{482448FD-436B-49A5-A5AB-A2FF25D199E0}"/>
                          </a:ext>
                        </a:extLst>
                      </p:cNvPr>
                      <p:cNvSpPr>
                        <a:spLocks noChangeArrowheads="1"/>
                      </p:cNvSpPr>
                      <p:nvPr/>
                    </p:nvSpPr>
                    <p:spPr bwMode="auto">
                      <a:xfrm>
                        <a:off x="1465" y="1365"/>
                        <a:ext cx="2" cy="4"/>
                      </a:xfrm>
                      <a:prstGeom prst="ellipse">
                        <a:avLst/>
                      </a:prstGeom>
                      <a:solidFill>
                        <a:srgbClr val="00E0E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031" name="Elipse 845">
                        <a:extLst>
                          <a:ext uri="{FF2B5EF4-FFF2-40B4-BE49-F238E27FC236}">
                            <a16:creationId xmlns:a16="http://schemas.microsoft.com/office/drawing/2014/main" id="{35E3DE3F-B3AB-4AD9-B3FA-F1FCB3B6654C}"/>
                          </a:ext>
                        </a:extLst>
                      </p:cNvPr>
                      <p:cNvSpPr>
                        <a:spLocks noChangeArrowheads="1"/>
                      </p:cNvSpPr>
                      <p:nvPr/>
                    </p:nvSpPr>
                    <p:spPr bwMode="auto">
                      <a:xfrm>
                        <a:off x="1464" y="1352"/>
                        <a:ext cx="3" cy="4"/>
                      </a:xfrm>
                      <a:prstGeom prst="ellipse">
                        <a:avLst/>
                      </a:prstGeom>
                      <a:solidFill>
                        <a:srgbClr val="00E0E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032" name="Elipse 846">
                        <a:extLst>
                          <a:ext uri="{FF2B5EF4-FFF2-40B4-BE49-F238E27FC236}">
                            <a16:creationId xmlns:a16="http://schemas.microsoft.com/office/drawing/2014/main" id="{ECD93072-A3F4-443E-8332-90A5DC0624CC}"/>
                          </a:ext>
                        </a:extLst>
                      </p:cNvPr>
                      <p:cNvSpPr>
                        <a:spLocks noChangeArrowheads="1"/>
                      </p:cNvSpPr>
                      <p:nvPr/>
                    </p:nvSpPr>
                    <p:spPr bwMode="auto">
                      <a:xfrm>
                        <a:off x="1468" y="1365"/>
                        <a:ext cx="2" cy="4"/>
                      </a:xfrm>
                      <a:prstGeom prst="ellipse">
                        <a:avLst/>
                      </a:prstGeom>
                      <a:solidFill>
                        <a:srgbClr val="00E0E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033" name="Elipse 847">
                        <a:extLst>
                          <a:ext uri="{FF2B5EF4-FFF2-40B4-BE49-F238E27FC236}">
                            <a16:creationId xmlns:a16="http://schemas.microsoft.com/office/drawing/2014/main" id="{5E1A7F66-581C-4E03-852F-71B444F37832}"/>
                          </a:ext>
                        </a:extLst>
                      </p:cNvPr>
                      <p:cNvSpPr>
                        <a:spLocks noChangeArrowheads="1"/>
                      </p:cNvSpPr>
                      <p:nvPr/>
                    </p:nvSpPr>
                    <p:spPr bwMode="auto">
                      <a:xfrm>
                        <a:off x="1461" y="1365"/>
                        <a:ext cx="3" cy="4"/>
                      </a:xfrm>
                      <a:prstGeom prst="ellipse">
                        <a:avLst/>
                      </a:prstGeom>
                      <a:solidFill>
                        <a:srgbClr val="00E0E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034" name="Elipse 848">
                        <a:extLst>
                          <a:ext uri="{FF2B5EF4-FFF2-40B4-BE49-F238E27FC236}">
                            <a16:creationId xmlns:a16="http://schemas.microsoft.com/office/drawing/2014/main" id="{BC5385B6-EBD0-43AF-968E-77537105A928}"/>
                          </a:ext>
                        </a:extLst>
                      </p:cNvPr>
                      <p:cNvSpPr>
                        <a:spLocks noChangeArrowheads="1"/>
                      </p:cNvSpPr>
                      <p:nvPr/>
                    </p:nvSpPr>
                    <p:spPr bwMode="auto">
                      <a:xfrm>
                        <a:off x="1465" y="1361"/>
                        <a:ext cx="2" cy="3"/>
                      </a:xfrm>
                      <a:prstGeom prst="ellipse">
                        <a:avLst/>
                      </a:prstGeom>
                      <a:solidFill>
                        <a:srgbClr val="00E0E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035" name="Elipse 849">
                        <a:extLst>
                          <a:ext uri="{FF2B5EF4-FFF2-40B4-BE49-F238E27FC236}">
                            <a16:creationId xmlns:a16="http://schemas.microsoft.com/office/drawing/2014/main" id="{2B2EFA17-19C8-4194-B091-9488707161F7}"/>
                          </a:ext>
                        </a:extLst>
                      </p:cNvPr>
                      <p:cNvSpPr>
                        <a:spLocks noChangeArrowheads="1"/>
                      </p:cNvSpPr>
                      <p:nvPr/>
                    </p:nvSpPr>
                    <p:spPr bwMode="auto">
                      <a:xfrm>
                        <a:off x="1468" y="1361"/>
                        <a:ext cx="2" cy="4"/>
                      </a:xfrm>
                      <a:prstGeom prst="ellipse">
                        <a:avLst/>
                      </a:prstGeom>
                      <a:solidFill>
                        <a:srgbClr val="00E0E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036" name="Elipse 850">
                        <a:extLst>
                          <a:ext uri="{FF2B5EF4-FFF2-40B4-BE49-F238E27FC236}">
                            <a16:creationId xmlns:a16="http://schemas.microsoft.com/office/drawing/2014/main" id="{C5C8C02B-2A56-412F-8052-B20EF8994A43}"/>
                          </a:ext>
                        </a:extLst>
                      </p:cNvPr>
                      <p:cNvSpPr>
                        <a:spLocks noChangeArrowheads="1"/>
                      </p:cNvSpPr>
                      <p:nvPr/>
                    </p:nvSpPr>
                    <p:spPr bwMode="auto">
                      <a:xfrm>
                        <a:off x="1461" y="1361"/>
                        <a:ext cx="3" cy="4"/>
                      </a:xfrm>
                      <a:prstGeom prst="ellipse">
                        <a:avLst/>
                      </a:prstGeom>
                      <a:solidFill>
                        <a:srgbClr val="00E0E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037" name="Elipse 851">
                        <a:extLst>
                          <a:ext uri="{FF2B5EF4-FFF2-40B4-BE49-F238E27FC236}">
                            <a16:creationId xmlns:a16="http://schemas.microsoft.com/office/drawing/2014/main" id="{0AF61B3D-EC35-4540-BE3B-57E074D9ABAB}"/>
                          </a:ext>
                        </a:extLst>
                      </p:cNvPr>
                      <p:cNvSpPr>
                        <a:spLocks noChangeArrowheads="1"/>
                      </p:cNvSpPr>
                      <p:nvPr/>
                    </p:nvSpPr>
                    <p:spPr bwMode="auto">
                      <a:xfrm>
                        <a:off x="1465" y="1357"/>
                        <a:ext cx="2" cy="3"/>
                      </a:xfrm>
                      <a:prstGeom prst="ellipse">
                        <a:avLst/>
                      </a:prstGeom>
                      <a:solidFill>
                        <a:srgbClr val="00E0E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038" name="Elipse 852">
                        <a:extLst>
                          <a:ext uri="{FF2B5EF4-FFF2-40B4-BE49-F238E27FC236}">
                            <a16:creationId xmlns:a16="http://schemas.microsoft.com/office/drawing/2014/main" id="{6B8C900A-AAE2-48F8-A766-3DB53C3D9AE4}"/>
                          </a:ext>
                        </a:extLst>
                      </p:cNvPr>
                      <p:cNvSpPr>
                        <a:spLocks noChangeArrowheads="1"/>
                      </p:cNvSpPr>
                      <p:nvPr/>
                    </p:nvSpPr>
                    <p:spPr bwMode="auto">
                      <a:xfrm>
                        <a:off x="1468" y="1357"/>
                        <a:ext cx="2" cy="3"/>
                      </a:xfrm>
                      <a:prstGeom prst="ellipse">
                        <a:avLst/>
                      </a:prstGeom>
                      <a:solidFill>
                        <a:srgbClr val="00E0E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039" name="Elipse 853">
                        <a:extLst>
                          <a:ext uri="{FF2B5EF4-FFF2-40B4-BE49-F238E27FC236}">
                            <a16:creationId xmlns:a16="http://schemas.microsoft.com/office/drawing/2014/main" id="{B037064F-7571-4441-8D0A-76D98A512B46}"/>
                          </a:ext>
                        </a:extLst>
                      </p:cNvPr>
                      <p:cNvSpPr>
                        <a:spLocks noChangeArrowheads="1"/>
                      </p:cNvSpPr>
                      <p:nvPr/>
                    </p:nvSpPr>
                    <p:spPr bwMode="auto">
                      <a:xfrm>
                        <a:off x="1461" y="1357"/>
                        <a:ext cx="3" cy="3"/>
                      </a:xfrm>
                      <a:prstGeom prst="ellipse">
                        <a:avLst/>
                      </a:prstGeom>
                      <a:solidFill>
                        <a:srgbClr val="00E0E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grpSp>
                <p:nvGrpSpPr>
                  <p:cNvPr id="37015" name="Grupo 854">
                    <a:extLst>
                      <a:ext uri="{FF2B5EF4-FFF2-40B4-BE49-F238E27FC236}">
                        <a16:creationId xmlns:a16="http://schemas.microsoft.com/office/drawing/2014/main" id="{F0138DFA-DF86-475E-9216-B58A0200A1B6}"/>
                      </a:ext>
                    </a:extLst>
                  </p:cNvPr>
                  <p:cNvGrpSpPr>
                    <a:grpSpLocks/>
                  </p:cNvGrpSpPr>
                  <p:nvPr/>
                </p:nvGrpSpPr>
                <p:grpSpPr bwMode="auto">
                  <a:xfrm>
                    <a:off x="1379" y="1339"/>
                    <a:ext cx="37" cy="44"/>
                    <a:chOff x="1379" y="1339"/>
                    <a:chExt cx="37" cy="44"/>
                  </a:xfrm>
                </p:grpSpPr>
                <p:sp>
                  <p:nvSpPr>
                    <p:cNvPr id="37016" name="Elipse 855">
                      <a:extLst>
                        <a:ext uri="{FF2B5EF4-FFF2-40B4-BE49-F238E27FC236}">
                          <a16:creationId xmlns:a16="http://schemas.microsoft.com/office/drawing/2014/main" id="{D77EA164-48D4-454F-83BA-785CDBAADE33}"/>
                        </a:ext>
                      </a:extLst>
                    </p:cNvPr>
                    <p:cNvSpPr>
                      <a:spLocks noChangeArrowheads="1"/>
                    </p:cNvSpPr>
                    <p:nvPr/>
                  </p:nvSpPr>
                  <p:spPr bwMode="auto">
                    <a:xfrm>
                      <a:off x="1381" y="1339"/>
                      <a:ext cx="35" cy="44"/>
                    </a:xfrm>
                    <a:prstGeom prst="ellipse">
                      <a:avLst/>
                    </a:prstGeom>
                    <a:solidFill>
                      <a:srgbClr val="00E0E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017" name="Elipse 856">
                      <a:extLst>
                        <a:ext uri="{FF2B5EF4-FFF2-40B4-BE49-F238E27FC236}">
                          <a16:creationId xmlns:a16="http://schemas.microsoft.com/office/drawing/2014/main" id="{DF867FC2-4532-457C-9CD8-CEB7D3CF0195}"/>
                        </a:ext>
                      </a:extLst>
                    </p:cNvPr>
                    <p:cNvSpPr>
                      <a:spLocks noChangeArrowheads="1"/>
                    </p:cNvSpPr>
                    <p:nvPr/>
                  </p:nvSpPr>
                  <p:spPr bwMode="auto">
                    <a:xfrm>
                      <a:off x="1379" y="1340"/>
                      <a:ext cx="29" cy="42"/>
                    </a:xfrm>
                    <a:prstGeom prst="ellipse">
                      <a:avLst/>
                    </a:prstGeom>
                    <a:solidFill>
                      <a:srgbClr val="00FFFF"/>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nvGrpSpPr>
                    <p:cNvPr id="37018" name="Grupo 857">
                      <a:extLst>
                        <a:ext uri="{FF2B5EF4-FFF2-40B4-BE49-F238E27FC236}">
                          <a16:creationId xmlns:a16="http://schemas.microsoft.com/office/drawing/2014/main" id="{5283080D-6BFE-4F51-AAC9-7634287C5412}"/>
                        </a:ext>
                      </a:extLst>
                    </p:cNvPr>
                    <p:cNvGrpSpPr>
                      <a:grpSpLocks/>
                    </p:cNvGrpSpPr>
                    <p:nvPr/>
                  </p:nvGrpSpPr>
                  <p:grpSpPr bwMode="auto">
                    <a:xfrm>
                      <a:off x="1381" y="1343"/>
                      <a:ext cx="23" cy="34"/>
                      <a:chOff x="1381" y="1343"/>
                      <a:chExt cx="23" cy="34"/>
                    </a:xfrm>
                  </p:grpSpPr>
                  <p:grpSp>
                    <p:nvGrpSpPr>
                      <p:cNvPr id="37019" name="Grupo 858">
                        <a:extLst>
                          <a:ext uri="{FF2B5EF4-FFF2-40B4-BE49-F238E27FC236}">
                            <a16:creationId xmlns:a16="http://schemas.microsoft.com/office/drawing/2014/main" id="{7C11F17E-776F-471B-8D0D-D7FD546EECD3}"/>
                          </a:ext>
                        </a:extLst>
                      </p:cNvPr>
                      <p:cNvGrpSpPr>
                        <a:grpSpLocks/>
                      </p:cNvGrpSpPr>
                      <p:nvPr/>
                    </p:nvGrpSpPr>
                    <p:grpSpPr bwMode="auto">
                      <a:xfrm>
                        <a:off x="1385" y="1351"/>
                        <a:ext cx="15" cy="20"/>
                        <a:chOff x="1385" y="1351"/>
                        <a:chExt cx="15" cy="20"/>
                      </a:xfrm>
                    </p:grpSpPr>
                    <p:sp>
                      <p:nvSpPr>
                        <p:cNvPr id="37021" name="Elipse 859">
                          <a:extLst>
                            <a:ext uri="{FF2B5EF4-FFF2-40B4-BE49-F238E27FC236}">
                              <a16:creationId xmlns:a16="http://schemas.microsoft.com/office/drawing/2014/main" id="{C8421AF9-8528-4C17-8BE0-E15AD0B46D0C}"/>
                            </a:ext>
                          </a:extLst>
                        </p:cNvPr>
                        <p:cNvSpPr>
                          <a:spLocks noChangeArrowheads="1"/>
                        </p:cNvSpPr>
                        <p:nvPr/>
                      </p:nvSpPr>
                      <p:spPr bwMode="auto">
                        <a:xfrm>
                          <a:off x="1391" y="1351"/>
                          <a:ext cx="3" cy="5"/>
                        </a:xfrm>
                        <a:prstGeom prst="ellipse">
                          <a:avLst/>
                        </a:prstGeom>
                        <a:solidFill>
                          <a:srgbClr val="00000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022" name="Elipse 860">
                          <a:extLst>
                            <a:ext uri="{FF2B5EF4-FFF2-40B4-BE49-F238E27FC236}">
                              <a16:creationId xmlns:a16="http://schemas.microsoft.com/office/drawing/2014/main" id="{00DB3E50-2C9B-41C7-935B-A9B13DE4DF56}"/>
                            </a:ext>
                          </a:extLst>
                        </p:cNvPr>
                        <p:cNvSpPr>
                          <a:spLocks noChangeArrowheads="1"/>
                        </p:cNvSpPr>
                        <p:nvPr/>
                      </p:nvSpPr>
                      <p:spPr bwMode="auto">
                        <a:xfrm>
                          <a:off x="1391" y="1366"/>
                          <a:ext cx="3" cy="5"/>
                        </a:xfrm>
                        <a:prstGeom prst="ellipse">
                          <a:avLst/>
                        </a:prstGeom>
                        <a:solidFill>
                          <a:srgbClr val="00000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023" name="Elipse 861">
                          <a:extLst>
                            <a:ext uri="{FF2B5EF4-FFF2-40B4-BE49-F238E27FC236}">
                              <a16:creationId xmlns:a16="http://schemas.microsoft.com/office/drawing/2014/main" id="{556900FD-75B8-467A-95FE-28A160F0D86F}"/>
                            </a:ext>
                          </a:extLst>
                        </p:cNvPr>
                        <p:cNvSpPr>
                          <a:spLocks noChangeArrowheads="1"/>
                        </p:cNvSpPr>
                        <p:nvPr/>
                      </p:nvSpPr>
                      <p:spPr bwMode="auto">
                        <a:xfrm>
                          <a:off x="1391" y="1358"/>
                          <a:ext cx="3" cy="5"/>
                        </a:xfrm>
                        <a:prstGeom prst="ellipse">
                          <a:avLst/>
                        </a:prstGeom>
                        <a:solidFill>
                          <a:srgbClr val="00000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024" name="Elipse 862">
                          <a:extLst>
                            <a:ext uri="{FF2B5EF4-FFF2-40B4-BE49-F238E27FC236}">
                              <a16:creationId xmlns:a16="http://schemas.microsoft.com/office/drawing/2014/main" id="{93844B2D-7E39-4B97-AE69-A06F0157E20D}"/>
                            </a:ext>
                          </a:extLst>
                        </p:cNvPr>
                        <p:cNvSpPr>
                          <a:spLocks noChangeArrowheads="1"/>
                        </p:cNvSpPr>
                        <p:nvPr/>
                      </p:nvSpPr>
                      <p:spPr bwMode="auto">
                        <a:xfrm>
                          <a:off x="1396" y="1358"/>
                          <a:ext cx="4" cy="5"/>
                        </a:xfrm>
                        <a:prstGeom prst="ellipse">
                          <a:avLst/>
                        </a:prstGeom>
                        <a:solidFill>
                          <a:srgbClr val="00000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025" name="Elipse 863">
                          <a:extLst>
                            <a:ext uri="{FF2B5EF4-FFF2-40B4-BE49-F238E27FC236}">
                              <a16:creationId xmlns:a16="http://schemas.microsoft.com/office/drawing/2014/main" id="{C04E64C6-AC1F-4517-BFB7-BC1D2D29DCB4}"/>
                            </a:ext>
                          </a:extLst>
                        </p:cNvPr>
                        <p:cNvSpPr>
                          <a:spLocks noChangeArrowheads="1"/>
                        </p:cNvSpPr>
                        <p:nvPr/>
                      </p:nvSpPr>
                      <p:spPr bwMode="auto">
                        <a:xfrm>
                          <a:off x="1385" y="1358"/>
                          <a:ext cx="4" cy="5"/>
                        </a:xfrm>
                        <a:prstGeom prst="ellipse">
                          <a:avLst/>
                        </a:prstGeom>
                        <a:solidFill>
                          <a:srgbClr val="00000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sp>
                    <p:nvSpPr>
                      <p:cNvPr id="37020" name="Elipse 864">
                        <a:extLst>
                          <a:ext uri="{FF2B5EF4-FFF2-40B4-BE49-F238E27FC236}">
                            <a16:creationId xmlns:a16="http://schemas.microsoft.com/office/drawing/2014/main" id="{587ECF2B-B4E9-4D15-93C0-46CD7DBD6E6B}"/>
                          </a:ext>
                        </a:extLst>
                      </p:cNvPr>
                      <p:cNvSpPr>
                        <a:spLocks noChangeArrowheads="1"/>
                      </p:cNvSpPr>
                      <p:nvPr/>
                    </p:nvSpPr>
                    <p:spPr bwMode="auto">
                      <a:xfrm>
                        <a:off x="1381" y="1343"/>
                        <a:ext cx="23" cy="34"/>
                      </a:xfrm>
                      <a:prstGeom prst="ellipse">
                        <a:avLst/>
                      </a:pr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grpSp>
            <p:grpSp>
              <p:nvGrpSpPr>
                <p:cNvPr id="36963" name="Grupo 865">
                  <a:extLst>
                    <a:ext uri="{FF2B5EF4-FFF2-40B4-BE49-F238E27FC236}">
                      <a16:creationId xmlns:a16="http://schemas.microsoft.com/office/drawing/2014/main" id="{E3F45FE5-BF94-4F19-A767-BD982DB3EC70}"/>
                    </a:ext>
                  </a:extLst>
                </p:cNvPr>
                <p:cNvGrpSpPr>
                  <a:grpSpLocks/>
                </p:cNvGrpSpPr>
                <p:nvPr/>
              </p:nvGrpSpPr>
              <p:grpSpPr bwMode="auto">
                <a:xfrm>
                  <a:off x="1528" y="1314"/>
                  <a:ext cx="98" cy="143"/>
                  <a:chOff x="1528" y="1314"/>
                  <a:chExt cx="98" cy="143"/>
                </a:xfrm>
              </p:grpSpPr>
              <p:sp>
                <p:nvSpPr>
                  <p:cNvPr id="36964" name="Forma libre 866">
                    <a:extLst>
                      <a:ext uri="{FF2B5EF4-FFF2-40B4-BE49-F238E27FC236}">
                        <a16:creationId xmlns:a16="http://schemas.microsoft.com/office/drawing/2014/main" id="{B4EAE9EF-3577-40C4-A9FD-CAA63AC723D7}"/>
                      </a:ext>
                    </a:extLst>
                  </p:cNvPr>
                  <p:cNvSpPr>
                    <a:spLocks/>
                  </p:cNvSpPr>
                  <p:nvPr/>
                </p:nvSpPr>
                <p:spPr bwMode="auto">
                  <a:xfrm>
                    <a:off x="1528" y="1317"/>
                    <a:ext cx="98" cy="137"/>
                  </a:xfrm>
                  <a:custGeom>
                    <a:avLst/>
                    <a:gdLst>
                      <a:gd name="T0" fmla="*/ 0 w 197"/>
                      <a:gd name="T1" fmla="*/ 1 h 273"/>
                      <a:gd name="T2" fmla="*/ 0 w 197"/>
                      <a:gd name="T3" fmla="*/ 1 h 273"/>
                      <a:gd name="T4" fmla="*/ 0 w 197"/>
                      <a:gd name="T5" fmla="*/ 1 h 273"/>
                      <a:gd name="T6" fmla="*/ 0 w 197"/>
                      <a:gd name="T7" fmla="*/ 1 h 273"/>
                      <a:gd name="T8" fmla="*/ 0 w 197"/>
                      <a:gd name="T9" fmla="*/ 1 h 273"/>
                      <a:gd name="T10" fmla="*/ 0 w 197"/>
                      <a:gd name="T11" fmla="*/ 1 h 273"/>
                      <a:gd name="T12" fmla="*/ 0 w 197"/>
                      <a:gd name="T13" fmla="*/ 1 h 273"/>
                      <a:gd name="T14" fmla="*/ 0 w 197"/>
                      <a:gd name="T15" fmla="*/ 1 h 273"/>
                      <a:gd name="T16" fmla="*/ 0 w 197"/>
                      <a:gd name="T17" fmla="*/ 1 h 273"/>
                      <a:gd name="T18" fmla="*/ 0 w 197"/>
                      <a:gd name="T19" fmla="*/ 1 h 273"/>
                      <a:gd name="T20" fmla="*/ 0 w 197"/>
                      <a:gd name="T21" fmla="*/ 1 h 273"/>
                      <a:gd name="T22" fmla="*/ 0 w 197"/>
                      <a:gd name="T23" fmla="*/ 1 h 273"/>
                      <a:gd name="T24" fmla="*/ 0 w 197"/>
                      <a:gd name="T25" fmla="*/ 1 h 273"/>
                      <a:gd name="T26" fmla="*/ 0 w 197"/>
                      <a:gd name="T27" fmla="*/ 1 h 273"/>
                      <a:gd name="T28" fmla="*/ 0 w 197"/>
                      <a:gd name="T29" fmla="*/ 1 h 273"/>
                      <a:gd name="T30" fmla="*/ 0 w 197"/>
                      <a:gd name="T31" fmla="*/ 1 h 273"/>
                      <a:gd name="T32" fmla="*/ 0 w 197"/>
                      <a:gd name="T33" fmla="*/ 1 h 273"/>
                      <a:gd name="T34" fmla="*/ 0 w 197"/>
                      <a:gd name="T35" fmla="*/ 1 h 273"/>
                      <a:gd name="T36" fmla="*/ 0 w 197"/>
                      <a:gd name="T37" fmla="*/ 1 h 273"/>
                      <a:gd name="T38" fmla="*/ 0 w 197"/>
                      <a:gd name="T39" fmla="*/ 1 h 273"/>
                      <a:gd name="T40" fmla="*/ 0 w 197"/>
                      <a:gd name="T41" fmla="*/ 0 h 273"/>
                      <a:gd name="T42" fmla="*/ 0 w 197"/>
                      <a:gd name="T43" fmla="*/ 1 h 27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7"/>
                      <a:gd name="T67" fmla="*/ 0 h 273"/>
                      <a:gd name="T68" fmla="*/ 197 w 197"/>
                      <a:gd name="T69" fmla="*/ 273 h 27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7" h="273">
                        <a:moveTo>
                          <a:pt x="173" y="3"/>
                        </a:moveTo>
                        <a:lnTo>
                          <a:pt x="174" y="4"/>
                        </a:lnTo>
                        <a:lnTo>
                          <a:pt x="180" y="7"/>
                        </a:lnTo>
                        <a:lnTo>
                          <a:pt x="183" y="13"/>
                        </a:lnTo>
                        <a:lnTo>
                          <a:pt x="185" y="24"/>
                        </a:lnTo>
                        <a:lnTo>
                          <a:pt x="194" y="117"/>
                        </a:lnTo>
                        <a:lnTo>
                          <a:pt x="195" y="188"/>
                        </a:lnTo>
                        <a:lnTo>
                          <a:pt x="197" y="224"/>
                        </a:lnTo>
                        <a:lnTo>
                          <a:pt x="197" y="263"/>
                        </a:lnTo>
                        <a:lnTo>
                          <a:pt x="195" y="271"/>
                        </a:lnTo>
                        <a:lnTo>
                          <a:pt x="2" y="273"/>
                        </a:lnTo>
                        <a:lnTo>
                          <a:pt x="2" y="269"/>
                        </a:lnTo>
                        <a:lnTo>
                          <a:pt x="0" y="266"/>
                        </a:lnTo>
                        <a:lnTo>
                          <a:pt x="0" y="224"/>
                        </a:lnTo>
                        <a:lnTo>
                          <a:pt x="2" y="182"/>
                        </a:lnTo>
                        <a:lnTo>
                          <a:pt x="3" y="117"/>
                        </a:lnTo>
                        <a:lnTo>
                          <a:pt x="9" y="25"/>
                        </a:lnTo>
                        <a:lnTo>
                          <a:pt x="9" y="15"/>
                        </a:lnTo>
                        <a:lnTo>
                          <a:pt x="12" y="10"/>
                        </a:lnTo>
                        <a:lnTo>
                          <a:pt x="16" y="6"/>
                        </a:lnTo>
                        <a:lnTo>
                          <a:pt x="24" y="0"/>
                        </a:lnTo>
                        <a:lnTo>
                          <a:pt x="173" y="3"/>
                        </a:lnTo>
                        <a:close/>
                      </a:path>
                    </a:pathLst>
                  </a:custGeom>
                  <a:solidFill>
                    <a:srgbClr val="00C0C0"/>
                  </a:solidFill>
                  <a:ln w="1588">
                    <a:solidFill>
                      <a:srgbClr val="000000"/>
                    </a:solidFill>
                    <a:round/>
                    <a:headEnd/>
                    <a:tailEnd/>
                  </a:ln>
                </p:spPr>
                <p:txBody>
                  <a:bodyPr/>
                  <a:lstStyle/>
                  <a:p>
                    <a:endParaRPr lang="es-AR" sz="1662"/>
                  </a:p>
                </p:txBody>
              </p:sp>
              <p:sp>
                <p:nvSpPr>
                  <p:cNvPr id="36965" name="Forma libre 867">
                    <a:extLst>
                      <a:ext uri="{FF2B5EF4-FFF2-40B4-BE49-F238E27FC236}">
                        <a16:creationId xmlns:a16="http://schemas.microsoft.com/office/drawing/2014/main" id="{1E0A17F0-545C-405E-B10F-5B053B7D867B}"/>
                      </a:ext>
                    </a:extLst>
                  </p:cNvPr>
                  <p:cNvSpPr>
                    <a:spLocks/>
                  </p:cNvSpPr>
                  <p:nvPr/>
                </p:nvSpPr>
                <p:spPr bwMode="auto">
                  <a:xfrm>
                    <a:off x="1530" y="1447"/>
                    <a:ext cx="96" cy="10"/>
                  </a:xfrm>
                  <a:custGeom>
                    <a:avLst/>
                    <a:gdLst>
                      <a:gd name="T0" fmla="*/ 1 w 192"/>
                      <a:gd name="T1" fmla="*/ 0 h 21"/>
                      <a:gd name="T2" fmla="*/ 0 w 192"/>
                      <a:gd name="T3" fmla="*/ 0 h 21"/>
                      <a:gd name="T4" fmla="*/ 1 w 192"/>
                      <a:gd name="T5" fmla="*/ 0 h 21"/>
                      <a:gd name="T6" fmla="*/ 1 w 192"/>
                      <a:gd name="T7" fmla="*/ 0 h 21"/>
                      <a:gd name="T8" fmla="*/ 1 w 192"/>
                      <a:gd name="T9" fmla="*/ 0 h 21"/>
                      <a:gd name="T10" fmla="*/ 1 w 192"/>
                      <a:gd name="T11" fmla="*/ 0 h 21"/>
                      <a:gd name="T12" fmla="*/ 1 w 192"/>
                      <a:gd name="T13" fmla="*/ 0 h 21"/>
                      <a:gd name="T14" fmla="*/ 1 w 192"/>
                      <a:gd name="T15" fmla="*/ 0 h 21"/>
                      <a:gd name="T16" fmla="*/ 1 w 192"/>
                      <a:gd name="T17" fmla="*/ 0 h 21"/>
                      <a:gd name="T18" fmla="*/ 1 w 192"/>
                      <a:gd name="T19" fmla="*/ 0 h 21"/>
                      <a:gd name="T20" fmla="*/ 1 w 192"/>
                      <a:gd name="T21" fmla="*/ 0 h 21"/>
                      <a:gd name="T22" fmla="*/ 1 w 192"/>
                      <a:gd name="T23" fmla="*/ 0 h 21"/>
                      <a:gd name="T24" fmla="*/ 1 w 192"/>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2"/>
                      <a:gd name="T40" fmla="*/ 0 h 21"/>
                      <a:gd name="T41" fmla="*/ 192 w 192"/>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2" h="21">
                        <a:moveTo>
                          <a:pt x="19" y="2"/>
                        </a:moveTo>
                        <a:lnTo>
                          <a:pt x="0" y="15"/>
                        </a:lnTo>
                        <a:lnTo>
                          <a:pt x="3" y="16"/>
                        </a:lnTo>
                        <a:lnTo>
                          <a:pt x="7" y="19"/>
                        </a:lnTo>
                        <a:lnTo>
                          <a:pt x="9" y="21"/>
                        </a:lnTo>
                        <a:lnTo>
                          <a:pt x="12" y="21"/>
                        </a:lnTo>
                        <a:lnTo>
                          <a:pt x="182" y="21"/>
                        </a:lnTo>
                        <a:lnTo>
                          <a:pt x="186" y="21"/>
                        </a:lnTo>
                        <a:lnTo>
                          <a:pt x="189" y="19"/>
                        </a:lnTo>
                        <a:lnTo>
                          <a:pt x="191" y="16"/>
                        </a:lnTo>
                        <a:lnTo>
                          <a:pt x="192" y="13"/>
                        </a:lnTo>
                        <a:lnTo>
                          <a:pt x="173" y="0"/>
                        </a:lnTo>
                        <a:lnTo>
                          <a:pt x="19" y="2"/>
                        </a:lnTo>
                        <a:close/>
                      </a:path>
                    </a:pathLst>
                  </a:custGeom>
                  <a:solidFill>
                    <a:srgbClr val="008080"/>
                  </a:solidFill>
                  <a:ln w="1588">
                    <a:solidFill>
                      <a:srgbClr val="000000"/>
                    </a:solidFill>
                    <a:round/>
                    <a:headEnd/>
                    <a:tailEnd/>
                  </a:ln>
                </p:spPr>
                <p:txBody>
                  <a:bodyPr/>
                  <a:lstStyle/>
                  <a:p>
                    <a:endParaRPr lang="es-AR" sz="1662"/>
                  </a:p>
                </p:txBody>
              </p:sp>
              <p:sp>
                <p:nvSpPr>
                  <p:cNvPr id="36966" name="Forma libre 868">
                    <a:extLst>
                      <a:ext uri="{FF2B5EF4-FFF2-40B4-BE49-F238E27FC236}">
                        <a16:creationId xmlns:a16="http://schemas.microsoft.com/office/drawing/2014/main" id="{DB721B54-A952-44E9-B8DF-35DC5683E702}"/>
                      </a:ext>
                    </a:extLst>
                  </p:cNvPr>
                  <p:cNvSpPr>
                    <a:spLocks/>
                  </p:cNvSpPr>
                  <p:nvPr/>
                </p:nvSpPr>
                <p:spPr bwMode="auto">
                  <a:xfrm>
                    <a:off x="1539" y="1314"/>
                    <a:ext cx="76" cy="23"/>
                  </a:xfrm>
                  <a:custGeom>
                    <a:avLst/>
                    <a:gdLst>
                      <a:gd name="T0" fmla="*/ 1 w 151"/>
                      <a:gd name="T1" fmla="*/ 1 h 46"/>
                      <a:gd name="T2" fmla="*/ 0 w 151"/>
                      <a:gd name="T3" fmla="*/ 1 h 46"/>
                      <a:gd name="T4" fmla="*/ 1 w 151"/>
                      <a:gd name="T5" fmla="*/ 1 h 46"/>
                      <a:gd name="T6" fmla="*/ 1 w 151"/>
                      <a:gd name="T7" fmla="*/ 1 h 46"/>
                      <a:gd name="T8" fmla="*/ 1 w 151"/>
                      <a:gd name="T9" fmla="*/ 1 h 46"/>
                      <a:gd name="T10" fmla="*/ 1 w 151"/>
                      <a:gd name="T11" fmla="*/ 0 h 46"/>
                      <a:gd name="T12" fmla="*/ 1 w 151"/>
                      <a:gd name="T13" fmla="*/ 0 h 46"/>
                      <a:gd name="T14" fmla="*/ 1 w 151"/>
                      <a:gd name="T15" fmla="*/ 0 h 46"/>
                      <a:gd name="T16" fmla="*/ 1 w 151"/>
                      <a:gd name="T17" fmla="*/ 0 h 46"/>
                      <a:gd name="T18" fmla="*/ 1 w 151"/>
                      <a:gd name="T19" fmla="*/ 1 h 46"/>
                      <a:gd name="T20" fmla="*/ 1 w 151"/>
                      <a:gd name="T21" fmla="*/ 1 h 46"/>
                      <a:gd name="T22" fmla="*/ 1 w 151"/>
                      <a:gd name="T23" fmla="*/ 1 h 46"/>
                      <a:gd name="T24" fmla="*/ 1 w 151"/>
                      <a:gd name="T25" fmla="*/ 1 h 46"/>
                      <a:gd name="T26" fmla="*/ 1 w 151"/>
                      <a:gd name="T27" fmla="*/ 1 h 46"/>
                      <a:gd name="T28" fmla="*/ 1 w 151"/>
                      <a:gd name="T29" fmla="*/ 1 h 46"/>
                      <a:gd name="T30" fmla="*/ 1 w 151"/>
                      <a:gd name="T31" fmla="*/ 1 h 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1"/>
                      <a:gd name="T49" fmla="*/ 0 h 46"/>
                      <a:gd name="T50" fmla="*/ 151 w 151"/>
                      <a:gd name="T51" fmla="*/ 46 h 4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1" h="46">
                        <a:moveTo>
                          <a:pt x="42" y="46"/>
                        </a:moveTo>
                        <a:lnTo>
                          <a:pt x="0" y="7"/>
                        </a:lnTo>
                        <a:lnTo>
                          <a:pt x="6" y="4"/>
                        </a:lnTo>
                        <a:lnTo>
                          <a:pt x="12" y="1"/>
                        </a:lnTo>
                        <a:lnTo>
                          <a:pt x="18" y="1"/>
                        </a:lnTo>
                        <a:lnTo>
                          <a:pt x="28" y="0"/>
                        </a:lnTo>
                        <a:lnTo>
                          <a:pt x="36" y="0"/>
                        </a:lnTo>
                        <a:lnTo>
                          <a:pt x="116" y="0"/>
                        </a:lnTo>
                        <a:lnTo>
                          <a:pt x="124" y="0"/>
                        </a:lnTo>
                        <a:lnTo>
                          <a:pt x="132" y="1"/>
                        </a:lnTo>
                        <a:lnTo>
                          <a:pt x="138" y="3"/>
                        </a:lnTo>
                        <a:lnTo>
                          <a:pt x="142" y="4"/>
                        </a:lnTo>
                        <a:lnTo>
                          <a:pt x="147" y="6"/>
                        </a:lnTo>
                        <a:lnTo>
                          <a:pt x="151" y="9"/>
                        </a:lnTo>
                        <a:lnTo>
                          <a:pt x="113" y="46"/>
                        </a:lnTo>
                        <a:lnTo>
                          <a:pt x="42" y="46"/>
                        </a:lnTo>
                        <a:close/>
                      </a:path>
                    </a:pathLst>
                  </a:custGeom>
                  <a:solidFill>
                    <a:srgbClr val="008080"/>
                  </a:solidFill>
                  <a:ln w="1588">
                    <a:solidFill>
                      <a:srgbClr val="000000"/>
                    </a:solidFill>
                    <a:round/>
                    <a:headEnd/>
                    <a:tailEnd/>
                  </a:ln>
                </p:spPr>
                <p:txBody>
                  <a:bodyPr/>
                  <a:lstStyle/>
                  <a:p>
                    <a:endParaRPr lang="es-AR" sz="1662"/>
                  </a:p>
                </p:txBody>
              </p:sp>
              <p:grpSp>
                <p:nvGrpSpPr>
                  <p:cNvPr id="36967" name="Grupo 869">
                    <a:extLst>
                      <a:ext uri="{FF2B5EF4-FFF2-40B4-BE49-F238E27FC236}">
                        <a16:creationId xmlns:a16="http://schemas.microsoft.com/office/drawing/2014/main" id="{E9672907-BFFB-4618-94EE-D525FBC01DBF}"/>
                      </a:ext>
                    </a:extLst>
                  </p:cNvPr>
                  <p:cNvGrpSpPr>
                    <a:grpSpLocks/>
                  </p:cNvGrpSpPr>
                  <p:nvPr/>
                </p:nvGrpSpPr>
                <p:grpSpPr bwMode="auto">
                  <a:xfrm>
                    <a:off x="1535" y="1329"/>
                    <a:ext cx="85" cy="122"/>
                    <a:chOff x="1535" y="1329"/>
                    <a:chExt cx="85" cy="122"/>
                  </a:xfrm>
                </p:grpSpPr>
                <p:grpSp>
                  <p:nvGrpSpPr>
                    <p:cNvPr id="36968" name="Grupo 870">
                      <a:extLst>
                        <a:ext uri="{FF2B5EF4-FFF2-40B4-BE49-F238E27FC236}">
                          <a16:creationId xmlns:a16="http://schemas.microsoft.com/office/drawing/2014/main" id="{1602A784-EC24-4817-A2CB-DA4B9753DEB0}"/>
                        </a:ext>
                      </a:extLst>
                    </p:cNvPr>
                    <p:cNvGrpSpPr>
                      <a:grpSpLocks/>
                    </p:cNvGrpSpPr>
                    <p:nvPr/>
                  </p:nvGrpSpPr>
                  <p:grpSpPr bwMode="auto">
                    <a:xfrm>
                      <a:off x="1560" y="1329"/>
                      <a:ext cx="35" cy="29"/>
                      <a:chOff x="1560" y="1329"/>
                      <a:chExt cx="35" cy="29"/>
                    </a:xfrm>
                  </p:grpSpPr>
                  <p:sp>
                    <p:nvSpPr>
                      <p:cNvPr id="37008" name="Rectángulo 871">
                        <a:extLst>
                          <a:ext uri="{FF2B5EF4-FFF2-40B4-BE49-F238E27FC236}">
                            <a16:creationId xmlns:a16="http://schemas.microsoft.com/office/drawing/2014/main" id="{D8CA3B96-7F80-47D3-93C4-893AC231FDBF}"/>
                          </a:ext>
                        </a:extLst>
                      </p:cNvPr>
                      <p:cNvSpPr>
                        <a:spLocks noChangeArrowheads="1"/>
                      </p:cNvSpPr>
                      <p:nvPr/>
                    </p:nvSpPr>
                    <p:spPr bwMode="auto">
                      <a:xfrm>
                        <a:off x="1591" y="1329"/>
                        <a:ext cx="3" cy="29"/>
                      </a:xfrm>
                      <a:prstGeom prst="rect">
                        <a:avLst/>
                      </a:prstGeom>
                      <a:solidFill>
                        <a:srgbClr val="008080"/>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009" name="Rectángulo 872">
                        <a:extLst>
                          <a:ext uri="{FF2B5EF4-FFF2-40B4-BE49-F238E27FC236}">
                            <a16:creationId xmlns:a16="http://schemas.microsoft.com/office/drawing/2014/main" id="{0E4AD88D-0310-4615-9D60-F0D54D46F62B}"/>
                          </a:ext>
                        </a:extLst>
                      </p:cNvPr>
                      <p:cNvSpPr>
                        <a:spLocks noChangeArrowheads="1"/>
                      </p:cNvSpPr>
                      <p:nvPr/>
                    </p:nvSpPr>
                    <p:spPr bwMode="auto">
                      <a:xfrm>
                        <a:off x="1560" y="1329"/>
                        <a:ext cx="4" cy="29"/>
                      </a:xfrm>
                      <a:prstGeom prst="rect">
                        <a:avLst/>
                      </a:prstGeom>
                      <a:solidFill>
                        <a:srgbClr val="008080"/>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010" name="Rectángulo 873">
                        <a:extLst>
                          <a:ext uri="{FF2B5EF4-FFF2-40B4-BE49-F238E27FC236}">
                            <a16:creationId xmlns:a16="http://schemas.microsoft.com/office/drawing/2014/main" id="{056FB4DB-0D82-4397-B6BB-E2100E6A99C4}"/>
                          </a:ext>
                        </a:extLst>
                      </p:cNvPr>
                      <p:cNvSpPr>
                        <a:spLocks noChangeArrowheads="1"/>
                      </p:cNvSpPr>
                      <p:nvPr/>
                    </p:nvSpPr>
                    <p:spPr bwMode="auto">
                      <a:xfrm>
                        <a:off x="1560" y="1339"/>
                        <a:ext cx="4" cy="10"/>
                      </a:xfrm>
                      <a:prstGeom prst="rect">
                        <a:avLst/>
                      </a:prstGeom>
                      <a:solidFill>
                        <a:srgbClr val="006060"/>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011" name="Rectángulo 874">
                        <a:extLst>
                          <a:ext uri="{FF2B5EF4-FFF2-40B4-BE49-F238E27FC236}">
                            <a16:creationId xmlns:a16="http://schemas.microsoft.com/office/drawing/2014/main" id="{D33A5542-35C1-4380-A13F-ABC43B561480}"/>
                          </a:ext>
                        </a:extLst>
                      </p:cNvPr>
                      <p:cNvSpPr>
                        <a:spLocks noChangeArrowheads="1"/>
                      </p:cNvSpPr>
                      <p:nvPr/>
                    </p:nvSpPr>
                    <p:spPr bwMode="auto">
                      <a:xfrm>
                        <a:off x="1591" y="1340"/>
                        <a:ext cx="4" cy="9"/>
                      </a:xfrm>
                      <a:prstGeom prst="rect">
                        <a:avLst/>
                      </a:prstGeom>
                      <a:solidFill>
                        <a:srgbClr val="006060"/>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6969" name="Grupo 875">
                      <a:extLst>
                        <a:ext uri="{FF2B5EF4-FFF2-40B4-BE49-F238E27FC236}">
                          <a16:creationId xmlns:a16="http://schemas.microsoft.com/office/drawing/2014/main" id="{69C43277-24C9-42E6-A70B-F410B378E6AF}"/>
                        </a:ext>
                      </a:extLst>
                    </p:cNvPr>
                    <p:cNvGrpSpPr>
                      <a:grpSpLocks/>
                    </p:cNvGrpSpPr>
                    <p:nvPr/>
                  </p:nvGrpSpPr>
                  <p:grpSpPr bwMode="auto">
                    <a:xfrm>
                      <a:off x="1535" y="1360"/>
                      <a:ext cx="85" cy="91"/>
                      <a:chOff x="1535" y="1360"/>
                      <a:chExt cx="85" cy="91"/>
                    </a:xfrm>
                  </p:grpSpPr>
                  <p:sp>
                    <p:nvSpPr>
                      <p:cNvPr id="36970" name="Autoforma 876">
                        <a:extLst>
                          <a:ext uri="{FF2B5EF4-FFF2-40B4-BE49-F238E27FC236}">
                            <a16:creationId xmlns:a16="http://schemas.microsoft.com/office/drawing/2014/main" id="{D866FD1C-C9EC-401A-BAF6-C6EF76CCECCB}"/>
                          </a:ext>
                        </a:extLst>
                      </p:cNvPr>
                      <p:cNvSpPr>
                        <a:spLocks noChangeArrowheads="1"/>
                      </p:cNvSpPr>
                      <p:nvPr/>
                    </p:nvSpPr>
                    <p:spPr bwMode="auto">
                      <a:xfrm>
                        <a:off x="1535" y="1360"/>
                        <a:ext cx="85" cy="91"/>
                      </a:xfrm>
                      <a:prstGeom prst="roundRect">
                        <a:avLst>
                          <a:gd name="adj" fmla="val 12282"/>
                        </a:avLst>
                      </a:prstGeom>
                      <a:solidFill>
                        <a:srgbClr val="00404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nvGrpSpPr>
                      <p:cNvPr id="36971" name="Grupo 877">
                        <a:extLst>
                          <a:ext uri="{FF2B5EF4-FFF2-40B4-BE49-F238E27FC236}">
                            <a16:creationId xmlns:a16="http://schemas.microsoft.com/office/drawing/2014/main" id="{D6D713C9-AF4A-487F-BCD4-AEB2813F5239}"/>
                          </a:ext>
                        </a:extLst>
                      </p:cNvPr>
                      <p:cNvGrpSpPr>
                        <a:grpSpLocks/>
                      </p:cNvGrpSpPr>
                      <p:nvPr/>
                    </p:nvGrpSpPr>
                    <p:grpSpPr bwMode="auto">
                      <a:xfrm>
                        <a:off x="1554" y="1374"/>
                        <a:ext cx="49" cy="64"/>
                        <a:chOff x="1554" y="1374"/>
                        <a:chExt cx="49" cy="64"/>
                      </a:xfrm>
                    </p:grpSpPr>
                    <p:grpSp>
                      <p:nvGrpSpPr>
                        <p:cNvPr id="36972" name="Grupo 878">
                          <a:extLst>
                            <a:ext uri="{FF2B5EF4-FFF2-40B4-BE49-F238E27FC236}">
                              <a16:creationId xmlns:a16="http://schemas.microsoft.com/office/drawing/2014/main" id="{F19EF7D5-557A-4449-BACB-1A61CCF61AD2}"/>
                            </a:ext>
                          </a:extLst>
                        </p:cNvPr>
                        <p:cNvGrpSpPr>
                          <a:grpSpLocks/>
                        </p:cNvGrpSpPr>
                        <p:nvPr/>
                      </p:nvGrpSpPr>
                      <p:grpSpPr bwMode="auto">
                        <a:xfrm>
                          <a:off x="1572" y="1374"/>
                          <a:ext cx="13" cy="14"/>
                          <a:chOff x="1572" y="1374"/>
                          <a:chExt cx="13" cy="14"/>
                        </a:xfrm>
                      </p:grpSpPr>
                      <p:sp>
                        <p:nvSpPr>
                          <p:cNvPr id="37006" name="Rectángulo 879">
                            <a:extLst>
                              <a:ext uri="{FF2B5EF4-FFF2-40B4-BE49-F238E27FC236}">
                                <a16:creationId xmlns:a16="http://schemas.microsoft.com/office/drawing/2014/main" id="{FF37CD1E-3FD9-4D62-B5F0-9027B86037C7}"/>
                              </a:ext>
                            </a:extLst>
                          </p:cNvPr>
                          <p:cNvSpPr>
                            <a:spLocks noChangeArrowheads="1"/>
                          </p:cNvSpPr>
                          <p:nvPr/>
                        </p:nvSpPr>
                        <p:spPr bwMode="auto">
                          <a:xfrm>
                            <a:off x="1572" y="1374"/>
                            <a:ext cx="13" cy="12"/>
                          </a:xfrm>
                          <a:prstGeom prst="rect">
                            <a:avLst/>
                          </a:prstGeom>
                          <a:solidFill>
                            <a:srgbClr val="A6A6A6"/>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007" name="Rectángulo 880">
                            <a:extLst>
                              <a:ext uri="{FF2B5EF4-FFF2-40B4-BE49-F238E27FC236}">
                                <a16:creationId xmlns:a16="http://schemas.microsoft.com/office/drawing/2014/main" id="{2F19B943-3DC5-4763-AB51-6953C6D82E33}"/>
                              </a:ext>
                            </a:extLst>
                          </p:cNvPr>
                          <p:cNvSpPr>
                            <a:spLocks noChangeArrowheads="1"/>
                          </p:cNvSpPr>
                          <p:nvPr/>
                        </p:nvSpPr>
                        <p:spPr bwMode="auto">
                          <a:xfrm>
                            <a:off x="1572" y="1376"/>
                            <a:ext cx="13" cy="12"/>
                          </a:xfrm>
                          <a:prstGeom prst="rect">
                            <a:avLst/>
                          </a:prstGeom>
                          <a:solidFill>
                            <a:srgbClr val="E0E0E0"/>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6973" name="Grupo 881">
                          <a:extLst>
                            <a:ext uri="{FF2B5EF4-FFF2-40B4-BE49-F238E27FC236}">
                              <a16:creationId xmlns:a16="http://schemas.microsoft.com/office/drawing/2014/main" id="{4295ED19-AD91-4EAA-A5D8-579472D89B7C}"/>
                            </a:ext>
                          </a:extLst>
                        </p:cNvPr>
                        <p:cNvGrpSpPr>
                          <a:grpSpLocks/>
                        </p:cNvGrpSpPr>
                        <p:nvPr/>
                      </p:nvGrpSpPr>
                      <p:grpSpPr bwMode="auto">
                        <a:xfrm>
                          <a:off x="1572" y="1391"/>
                          <a:ext cx="13" cy="13"/>
                          <a:chOff x="1572" y="1391"/>
                          <a:chExt cx="13" cy="13"/>
                        </a:xfrm>
                      </p:grpSpPr>
                      <p:sp>
                        <p:nvSpPr>
                          <p:cNvPr id="37004" name="Rectángulo 882">
                            <a:extLst>
                              <a:ext uri="{FF2B5EF4-FFF2-40B4-BE49-F238E27FC236}">
                                <a16:creationId xmlns:a16="http://schemas.microsoft.com/office/drawing/2014/main" id="{E6DB7762-063B-464B-A418-B5989D7A9B9B}"/>
                              </a:ext>
                            </a:extLst>
                          </p:cNvPr>
                          <p:cNvSpPr>
                            <a:spLocks noChangeArrowheads="1"/>
                          </p:cNvSpPr>
                          <p:nvPr/>
                        </p:nvSpPr>
                        <p:spPr bwMode="auto">
                          <a:xfrm>
                            <a:off x="1572" y="1391"/>
                            <a:ext cx="13" cy="12"/>
                          </a:xfrm>
                          <a:prstGeom prst="rect">
                            <a:avLst/>
                          </a:prstGeom>
                          <a:solidFill>
                            <a:srgbClr val="A6A6A6"/>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005" name="Rectángulo 883">
                            <a:extLst>
                              <a:ext uri="{FF2B5EF4-FFF2-40B4-BE49-F238E27FC236}">
                                <a16:creationId xmlns:a16="http://schemas.microsoft.com/office/drawing/2014/main" id="{58926DA3-933E-41FE-9EA9-141BA20C038D}"/>
                              </a:ext>
                            </a:extLst>
                          </p:cNvPr>
                          <p:cNvSpPr>
                            <a:spLocks noChangeArrowheads="1"/>
                          </p:cNvSpPr>
                          <p:nvPr/>
                        </p:nvSpPr>
                        <p:spPr bwMode="auto">
                          <a:xfrm>
                            <a:off x="1572" y="1392"/>
                            <a:ext cx="13" cy="12"/>
                          </a:xfrm>
                          <a:prstGeom prst="rect">
                            <a:avLst/>
                          </a:prstGeom>
                          <a:solidFill>
                            <a:srgbClr val="E0E0E0"/>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6974" name="Grupo 884">
                          <a:extLst>
                            <a:ext uri="{FF2B5EF4-FFF2-40B4-BE49-F238E27FC236}">
                              <a16:creationId xmlns:a16="http://schemas.microsoft.com/office/drawing/2014/main" id="{1F768A4B-EEF7-46DE-9640-ACB7697F5138}"/>
                            </a:ext>
                          </a:extLst>
                        </p:cNvPr>
                        <p:cNvGrpSpPr>
                          <a:grpSpLocks/>
                        </p:cNvGrpSpPr>
                        <p:nvPr/>
                      </p:nvGrpSpPr>
                      <p:grpSpPr bwMode="auto">
                        <a:xfrm>
                          <a:off x="1572" y="1407"/>
                          <a:ext cx="13" cy="14"/>
                          <a:chOff x="1572" y="1407"/>
                          <a:chExt cx="13" cy="14"/>
                        </a:xfrm>
                      </p:grpSpPr>
                      <p:sp>
                        <p:nvSpPr>
                          <p:cNvPr id="37002" name="Rectángulo 885">
                            <a:extLst>
                              <a:ext uri="{FF2B5EF4-FFF2-40B4-BE49-F238E27FC236}">
                                <a16:creationId xmlns:a16="http://schemas.microsoft.com/office/drawing/2014/main" id="{5EEC3871-8E64-4FA7-B626-7190FE2DD9AE}"/>
                              </a:ext>
                            </a:extLst>
                          </p:cNvPr>
                          <p:cNvSpPr>
                            <a:spLocks noChangeArrowheads="1"/>
                          </p:cNvSpPr>
                          <p:nvPr/>
                        </p:nvSpPr>
                        <p:spPr bwMode="auto">
                          <a:xfrm>
                            <a:off x="1572" y="1407"/>
                            <a:ext cx="13" cy="12"/>
                          </a:xfrm>
                          <a:prstGeom prst="rect">
                            <a:avLst/>
                          </a:prstGeom>
                          <a:solidFill>
                            <a:srgbClr val="A6A6A6"/>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003" name="Rectángulo 886">
                            <a:extLst>
                              <a:ext uri="{FF2B5EF4-FFF2-40B4-BE49-F238E27FC236}">
                                <a16:creationId xmlns:a16="http://schemas.microsoft.com/office/drawing/2014/main" id="{6E6C1919-A852-46C5-A23E-BC0390F3AF54}"/>
                              </a:ext>
                            </a:extLst>
                          </p:cNvPr>
                          <p:cNvSpPr>
                            <a:spLocks noChangeArrowheads="1"/>
                          </p:cNvSpPr>
                          <p:nvPr/>
                        </p:nvSpPr>
                        <p:spPr bwMode="auto">
                          <a:xfrm>
                            <a:off x="1572" y="1409"/>
                            <a:ext cx="13" cy="12"/>
                          </a:xfrm>
                          <a:prstGeom prst="rect">
                            <a:avLst/>
                          </a:prstGeom>
                          <a:solidFill>
                            <a:srgbClr val="E0E0E0"/>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6975" name="Grupo 887">
                          <a:extLst>
                            <a:ext uri="{FF2B5EF4-FFF2-40B4-BE49-F238E27FC236}">
                              <a16:creationId xmlns:a16="http://schemas.microsoft.com/office/drawing/2014/main" id="{1D00CDA1-83D2-432F-B056-90B81B2C5CAA}"/>
                            </a:ext>
                          </a:extLst>
                        </p:cNvPr>
                        <p:cNvGrpSpPr>
                          <a:grpSpLocks/>
                        </p:cNvGrpSpPr>
                        <p:nvPr/>
                      </p:nvGrpSpPr>
                      <p:grpSpPr bwMode="auto">
                        <a:xfrm>
                          <a:off x="1572" y="1424"/>
                          <a:ext cx="13" cy="14"/>
                          <a:chOff x="1572" y="1424"/>
                          <a:chExt cx="13" cy="14"/>
                        </a:xfrm>
                      </p:grpSpPr>
                      <p:sp>
                        <p:nvSpPr>
                          <p:cNvPr id="37000" name="Rectángulo 888">
                            <a:extLst>
                              <a:ext uri="{FF2B5EF4-FFF2-40B4-BE49-F238E27FC236}">
                                <a16:creationId xmlns:a16="http://schemas.microsoft.com/office/drawing/2014/main" id="{7245ABFB-2D29-4869-9E84-9E771D36C3D9}"/>
                              </a:ext>
                            </a:extLst>
                          </p:cNvPr>
                          <p:cNvSpPr>
                            <a:spLocks noChangeArrowheads="1"/>
                          </p:cNvSpPr>
                          <p:nvPr/>
                        </p:nvSpPr>
                        <p:spPr bwMode="auto">
                          <a:xfrm>
                            <a:off x="1572" y="1424"/>
                            <a:ext cx="13" cy="11"/>
                          </a:xfrm>
                          <a:prstGeom prst="rect">
                            <a:avLst/>
                          </a:prstGeom>
                          <a:solidFill>
                            <a:srgbClr val="A6A6A6"/>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7001" name="Rectángulo 889">
                            <a:extLst>
                              <a:ext uri="{FF2B5EF4-FFF2-40B4-BE49-F238E27FC236}">
                                <a16:creationId xmlns:a16="http://schemas.microsoft.com/office/drawing/2014/main" id="{7AF466A2-1C2E-4505-B275-5C77F491DADF}"/>
                              </a:ext>
                            </a:extLst>
                          </p:cNvPr>
                          <p:cNvSpPr>
                            <a:spLocks noChangeArrowheads="1"/>
                          </p:cNvSpPr>
                          <p:nvPr/>
                        </p:nvSpPr>
                        <p:spPr bwMode="auto">
                          <a:xfrm>
                            <a:off x="1572" y="1426"/>
                            <a:ext cx="13" cy="12"/>
                          </a:xfrm>
                          <a:prstGeom prst="rect">
                            <a:avLst/>
                          </a:prstGeom>
                          <a:solidFill>
                            <a:srgbClr val="E0E0E0"/>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6976" name="Grupo 890">
                          <a:extLst>
                            <a:ext uri="{FF2B5EF4-FFF2-40B4-BE49-F238E27FC236}">
                              <a16:creationId xmlns:a16="http://schemas.microsoft.com/office/drawing/2014/main" id="{FB4C39E6-7505-4D51-9A6A-7C178DD8238D}"/>
                            </a:ext>
                          </a:extLst>
                        </p:cNvPr>
                        <p:cNvGrpSpPr>
                          <a:grpSpLocks/>
                        </p:cNvGrpSpPr>
                        <p:nvPr/>
                      </p:nvGrpSpPr>
                      <p:grpSpPr bwMode="auto">
                        <a:xfrm>
                          <a:off x="1554" y="1374"/>
                          <a:ext cx="14" cy="14"/>
                          <a:chOff x="1554" y="1374"/>
                          <a:chExt cx="14" cy="14"/>
                        </a:xfrm>
                      </p:grpSpPr>
                      <p:sp>
                        <p:nvSpPr>
                          <p:cNvPr id="36998" name="Rectángulo 891">
                            <a:extLst>
                              <a:ext uri="{FF2B5EF4-FFF2-40B4-BE49-F238E27FC236}">
                                <a16:creationId xmlns:a16="http://schemas.microsoft.com/office/drawing/2014/main" id="{B6C94FD6-558E-413A-9C29-081A79A2D623}"/>
                              </a:ext>
                            </a:extLst>
                          </p:cNvPr>
                          <p:cNvSpPr>
                            <a:spLocks noChangeArrowheads="1"/>
                          </p:cNvSpPr>
                          <p:nvPr/>
                        </p:nvSpPr>
                        <p:spPr bwMode="auto">
                          <a:xfrm>
                            <a:off x="1554" y="1374"/>
                            <a:ext cx="14" cy="12"/>
                          </a:xfrm>
                          <a:prstGeom prst="rect">
                            <a:avLst/>
                          </a:prstGeom>
                          <a:solidFill>
                            <a:srgbClr val="A6A6A6"/>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999" name="Rectángulo 892">
                            <a:extLst>
                              <a:ext uri="{FF2B5EF4-FFF2-40B4-BE49-F238E27FC236}">
                                <a16:creationId xmlns:a16="http://schemas.microsoft.com/office/drawing/2014/main" id="{97EF2D8D-4ED0-4771-8671-93493CB5945D}"/>
                              </a:ext>
                            </a:extLst>
                          </p:cNvPr>
                          <p:cNvSpPr>
                            <a:spLocks noChangeArrowheads="1"/>
                          </p:cNvSpPr>
                          <p:nvPr/>
                        </p:nvSpPr>
                        <p:spPr bwMode="auto">
                          <a:xfrm>
                            <a:off x="1554" y="1376"/>
                            <a:ext cx="14" cy="12"/>
                          </a:xfrm>
                          <a:prstGeom prst="rect">
                            <a:avLst/>
                          </a:prstGeom>
                          <a:solidFill>
                            <a:srgbClr val="E0E0E0"/>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6977" name="Grupo 893">
                          <a:extLst>
                            <a:ext uri="{FF2B5EF4-FFF2-40B4-BE49-F238E27FC236}">
                              <a16:creationId xmlns:a16="http://schemas.microsoft.com/office/drawing/2014/main" id="{DC95B672-8926-4014-8B5B-977B0D572C55}"/>
                            </a:ext>
                          </a:extLst>
                        </p:cNvPr>
                        <p:cNvGrpSpPr>
                          <a:grpSpLocks/>
                        </p:cNvGrpSpPr>
                        <p:nvPr/>
                      </p:nvGrpSpPr>
                      <p:grpSpPr bwMode="auto">
                        <a:xfrm>
                          <a:off x="1554" y="1391"/>
                          <a:ext cx="14" cy="13"/>
                          <a:chOff x="1554" y="1391"/>
                          <a:chExt cx="14" cy="13"/>
                        </a:xfrm>
                      </p:grpSpPr>
                      <p:sp>
                        <p:nvSpPr>
                          <p:cNvPr id="36996" name="Rectángulo 894">
                            <a:extLst>
                              <a:ext uri="{FF2B5EF4-FFF2-40B4-BE49-F238E27FC236}">
                                <a16:creationId xmlns:a16="http://schemas.microsoft.com/office/drawing/2014/main" id="{0AA9A388-6E56-4096-BDEA-1B023CC467C6}"/>
                              </a:ext>
                            </a:extLst>
                          </p:cNvPr>
                          <p:cNvSpPr>
                            <a:spLocks noChangeArrowheads="1"/>
                          </p:cNvSpPr>
                          <p:nvPr/>
                        </p:nvSpPr>
                        <p:spPr bwMode="auto">
                          <a:xfrm>
                            <a:off x="1554" y="1391"/>
                            <a:ext cx="14" cy="12"/>
                          </a:xfrm>
                          <a:prstGeom prst="rect">
                            <a:avLst/>
                          </a:prstGeom>
                          <a:solidFill>
                            <a:srgbClr val="A6A6A6"/>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997" name="Rectángulo 895">
                            <a:extLst>
                              <a:ext uri="{FF2B5EF4-FFF2-40B4-BE49-F238E27FC236}">
                                <a16:creationId xmlns:a16="http://schemas.microsoft.com/office/drawing/2014/main" id="{16FAF64F-7C2E-44ED-ABC0-3F699E7B3908}"/>
                              </a:ext>
                            </a:extLst>
                          </p:cNvPr>
                          <p:cNvSpPr>
                            <a:spLocks noChangeArrowheads="1"/>
                          </p:cNvSpPr>
                          <p:nvPr/>
                        </p:nvSpPr>
                        <p:spPr bwMode="auto">
                          <a:xfrm>
                            <a:off x="1554" y="1392"/>
                            <a:ext cx="14" cy="12"/>
                          </a:xfrm>
                          <a:prstGeom prst="rect">
                            <a:avLst/>
                          </a:prstGeom>
                          <a:solidFill>
                            <a:srgbClr val="E0E0E0"/>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6978" name="Grupo 896">
                          <a:extLst>
                            <a:ext uri="{FF2B5EF4-FFF2-40B4-BE49-F238E27FC236}">
                              <a16:creationId xmlns:a16="http://schemas.microsoft.com/office/drawing/2014/main" id="{B7E3046C-C600-4992-9530-8BEA80662D7B}"/>
                            </a:ext>
                          </a:extLst>
                        </p:cNvPr>
                        <p:cNvGrpSpPr>
                          <a:grpSpLocks/>
                        </p:cNvGrpSpPr>
                        <p:nvPr/>
                      </p:nvGrpSpPr>
                      <p:grpSpPr bwMode="auto">
                        <a:xfrm>
                          <a:off x="1554" y="1407"/>
                          <a:ext cx="14" cy="14"/>
                          <a:chOff x="1554" y="1407"/>
                          <a:chExt cx="14" cy="14"/>
                        </a:xfrm>
                      </p:grpSpPr>
                      <p:sp>
                        <p:nvSpPr>
                          <p:cNvPr id="36994" name="Rectángulo 897">
                            <a:extLst>
                              <a:ext uri="{FF2B5EF4-FFF2-40B4-BE49-F238E27FC236}">
                                <a16:creationId xmlns:a16="http://schemas.microsoft.com/office/drawing/2014/main" id="{FE0223A6-E77F-4136-BACB-5197463CD5A7}"/>
                              </a:ext>
                            </a:extLst>
                          </p:cNvPr>
                          <p:cNvSpPr>
                            <a:spLocks noChangeArrowheads="1"/>
                          </p:cNvSpPr>
                          <p:nvPr/>
                        </p:nvSpPr>
                        <p:spPr bwMode="auto">
                          <a:xfrm>
                            <a:off x="1554" y="1407"/>
                            <a:ext cx="14" cy="12"/>
                          </a:xfrm>
                          <a:prstGeom prst="rect">
                            <a:avLst/>
                          </a:prstGeom>
                          <a:solidFill>
                            <a:srgbClr val="A6A6A6"/>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995" name="Rectángulo 898">
                            <a:extLst>
                              <a:ext uri="{FF2B5EF4-FFF2-40B4-BE49-F238E27FC236}">
                                <a16:creationId xmlns:a16="http://schemas.microsoft.com/office/drawing/2014/main" id="{7D316FBC-BCCE-4FA0-9CAA-AA40147F8F86}"/>
                              </a:ext>
                            </a:extLst>
                          </p:cNvPr>
                          <p:cNvSpPr>
                            <a:spLocks noChangeArrowheads="1"/>
                          </p:cNvSpPr>
                          <p:nvPr/>
                        </p:nvSpPr>
                        <p:spPr bwMode="auto">
                          <a:xfrm>
                            <a:off x="1554" y="1409"/>
                            <a:ext cx="14" cy="12"/>
                          </a:xfrm>
                          <a:prstGeom prst="rect">
                            <a:avLst/>
                          </a:prstGeom>
                          <a:solidFill>
                            <a:srgbClr val="E0E0E0"/>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6979" name="Grupo 899">
                          <a:extLst>
                            <a:ext uri="{FF2B5EF4-FFF2-40B4-BE49-F238E27FC236}">
                              <a16:creationId xmlns:a16="http://schemas.microsoft.com/office/drawing/2014/main" id="{048DB8EF-C302-46B8-A514-28B0F8FCEB5C}"/>
                            </a:ext>
                          </a:extLst>
                        </p:cNvPr>
                        <p:cNvGrpSpPr>
                          <a:grpSpLocks/>
                        </p:cNvGrpSpPr>
                        <p:nvPr/>
                      </p:nvGrpSpPr>
                      <p:grpSpPr bwMode="auto">
                        <a:xfrm>
                          <a:off x="1554" y="1424"/>
                          <a:ext cx="13" cy="14"/>
                          <a:chOff x="1554" y="1424"/>
                          <a:chExt cx="13" cy="14"/>
                        </a:xfrm>
                      </p:grpSpPr>
                      <p:sp>
                        <p:nvSpPr>
                          <p:cNvPr id="36992" name="Rectángulo 900">
                            <a:extLst>
                              <a:ext uri="{FF2B5EF4-FFF2-40B4-BE49-F238E27FC236}">
                                <a16:creationId xmlns:a16="http://schemas.microsoft.com/office/drawing/2014/main" id="{0B553EC4-989E-443E-87DF-2412CC03CF97}"/>
                              </a:ext>
                            </a:extLst>
                          </p:cNvPr>
                          <p:cNvSpPr>
                            <a:spLocks noChangeArrowheads="1"/>
                          </p:cNvSpPr>
                          <p:nvPr/>
                        </p:nvSpPr>
                        <p:spPr bwMode="auto">
                          <a:xfrm>
                            <a:off x="1554" y="1424"/>
                            <a:ext cx="13" cy="11"/>
                          </a:xfrm>
                          <a:prstGeom prst="rect">
                            <a:avLst/>
                          </a:prstGeom>
                          <a:solidFill>
                            <a:srgbClr val="A6A6A6"/>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993" name="Rectángulo 901">
                            <a:extLst>
                              <a:ext uri="{FF2B5EF4-FFF2-40B4-BE49-F238E27FC236}">
                                <a16:creationId xmlns:a16="http://schemas.microsoft.com/office/drawing/2014/main" id="{E08D21B5-3321-4F3D-9710-2C204574A9DD}"/>
                              </a:ext>
                            </a:extLst>
                          </p:cNvPr>
                          <p:cNvSpPr>
                            <a:spLocks noChangeArrowheads="1"/>
                          </p:cNvSpPr>
                          <p:nvPr/>
                        </p:nvSpPr>
                        <p:spPr bwMode="auto">
                          <a:xfrm>
                            <a:off x="1554" y="1426"/>
                            <a:ext cx="13" cy="12"/>
                          </a:xfrm>
                          <a:prstGeom prst="rect">
                            <a:avLst/>
                          </a:prstGeom>
                          <a:solidFill>
                            <a:srgbClr val="E0E0E0"/>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6980" name="Grupo 902">
                          <a:extLst>
                            <a:ext uri="{FF2B5EF4-FFF2-40B4-BE49-F238E27FC236}">
                              <a16:creationId xmlns:a16="http://schemas.microsoft.com/office/drawing/2014/main" id="{85E998C8-B85A-4541-B073-D1179EC59649}"/>
                            </a:ext>
                          </a:extLst>
                        </p:cNvPr>
                        <p:cNvGrpSpPr>
                          <a:grpSpLocks/>
                        </p:cNvGrpSpPr>
                        <p:nvPr/>
                      </p:nvGrpSpPr>
                      <p:grpSpPr bwMode="auto">
                        <a:xfrm>
                          <a:off x="1589" y="1374"/>
                          <a:ext cx="14" cy="14"/>
                          <a:chOff x="1589" y="1374"/>
                          <a:chExt cx="14" cy="14"/>
                        </a:xfrm>
                      </p:grpSpPr>
                      <p:sp>
                        <p:nvSpPr>
                          <p:cNvPr id="36990" name="Rectángulo 903">
                            <a:extLst>
                              <a:ext uri="{FF2B5EF4-FFF2-40B4-BE49-F238E27FC236}">
                                <a16:creationId xmlns:a16="http://schemas.microsoft.com/office/drawing/2014/main" id="{C36D0D8C-8F2B-49AD-8882-DFAB94308C60}"/>
                              </a:ext>
                            </a:extLst>
                          </p:cNvPr>
                          <p:cNvSpPr>
                            <a:spLocks noChangeArrowheads="1"/>
                          </p:cNvSpPr>
                          <p:nvPr/>
                        </p:nvSpPr>
                        <p:spPr bwMode="auto">
                          <a:xfrm>
                            <a:off x="1589" y="1374"/>
                            <a:ext cx="14" cy="12"/>
                          </a:xfrm>
                          <a:prstGeom prst="rect">
                            <a:avLst/>
                          </a:prstGeom>
                          <a:solidFill>
                            <a:srgbClr val="A6A6A6"/>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991" name="Rectángulo 904">
                            <a:extLst>
                              <a:ext uri="{FF2B5EF4-FFF2-40B4-BE49-F238E27FC236}">
                                <a16:creationId xmlns:a16="http://schemas.microsoft.com/office/drawing/2014/main" id="{827C3DDA-932C-4984-939A-93505404936C}"/>
                              </a:ext>
                            </a:extLst>
                          </p:cNvPr>
                          <p:cNvSpPr>
                            <a:spLocks noChangeArrowheads="1"/>
                          </p:cNvSpPr>
                          <p:nvPr/>
                        </p:nvSpPr>
                        <p:spPr bwMode="auto">
                          <a:xfrm>
                            <a:off x="1589" y="1376"/>
                            <a:ext cx="14" cy="12"/>
                          </a:xfrm>
                          <a:prstGeom prst="rect">
                            <a:avLst/>
                          </a:prstGeom>
                          <a:solidFill>
                            <a:srgbClr val="E0E0E0"/>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6981" name="Grupo 905">
                          <a:extLst>
                            <a:ext uri="{FF2B5EF4-FFF2-40B4-BE49-F238E27FC236}">
                              <a16:creationId xmlns:a16="http://schemas.microsoft.com/office/drawing/2014/main" id="{AD423E09-E680-4248-BDBD-26B20811E939}"/>
                            </a:ext>
                          </a:extLst>
                        </p:cNvPr>
                        <p:cNvGrpSpPr>
                          <a:grpSpLocks/>
                        </p:cNvGrpSpPr>
                        <p:nvPr/>
                      </p:nvGrpSpPr>
                      <p:grpSpPr bwMode="auto">
                        <a:xfrm>
                          <a:off x="1589" y="1391"/>
                          <a:ext cx="14" cy="13"/>
                          <a:chOff x="1589" y="1391"/>
                          <a:chExt cx="14" cy="13"/>
                        </a:xfrm>
                      </p:grpSpPr>
                      <p:sp>
                        <p:nvSpPr>
                          <p:cNvPr id="36988" name="Rectángulo 906">
                            <a:extLst>
                              <a:ext uri="{FF2B5EF4-FFF2-40B4-BE49-F238E27FC236}">
                                <a16:creationId xmlns:a16="http://schemas.microsoft.com/office/drawing/2014/main" id="{D622CD7F-E39F-4AA4-B925-B6625342DCBB}"/>
                              </a:ext>
                            </a:extLst>
                          </p:cNvPr>
                          <p:cNvSpPr>
                            <a:spLocks noChangeArrowheads="1"/>
                          </p:cNvSpPr>
                          <p:nvPr/>
                        </p:nvSpPr>
                        <p:spPr bwMode="auto">
                          <a:xfrm>
                            <a:off x="1589" y="1391"/>
                            <a:ext cx="14" cy="12"/>
                          </a:xfrm>
                          <a:prstGeom prst="rect">
                            <a:avLst/>
                          </a:prstGeom>
                          <a:solidFill>
                            <a:srgbClr val="A6A6A6"/>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989" name="Rectángulo 907">
                            <a:extLst>
                              <a:ext uri="{FF2B5EF4-FFF2-40B4-BE49-F238E27FC236}">
                                <a16:creationId xmlns:a16="http://schemas.microsoft.com/office/drawing/2014/main" id="{37014947-03BC-43EC-88B0-DC795F1BD54F}"/>
                              </a:ext>
                            </a:extLst>
                          </p:cNvPr>
                          <p:cNvSpPr>
                            <a:spLocks noChangeArrowheads="1"/>
                          </p:cNvSpPr>
                          <p:nvPr/>
                        </p:nvSpPr>
                        <p:spPr bwMode="auto">
                          <a:xfrm>
                            <a:off x="1589" y="1392"/>
                            <a:ext cx="14" cy="12"/>
                          </a:xfrm>
                          <a:prstGeom prst="rect">
                            <a:avLst/>
                          </a:prstGeom>
                          <a:solidFill>
                            <a:srgbClr val="E0E0E0"/>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6982" name="Grupo 908">
                          <a:extLst>
                            <a:ext uri="{FF2B5EF4-FFF2-40B4-BE49-F238E27FC236}">
                              <a16:creationId xmlns:a16="http://schemas.microsoft.com/office/drawing/2014/main" id="{C66AECA7-D20C-4E92-81F8-58A61759BD3D}"/>
                            </a:ext>
                          </a:extLst>
                        </p:cNvPr>
                        <p:cNvGrpSpPr>
                          <a:grpSpLocks/>
                        </p:cNvGrpSpPr>
                        <p:nvPr/>
                      </p:nvGrpSpPr>
                      <p:grpSpPr bwMode="auto">
                        <a:xfrm>
                          <a:off x="1589" y="1407"/>
                          <a:ext cx="14" cy="14"/>
                          <a:chOff x="1589" y="1407"/>
                          <a:chExt cx="14" cy="14"/>
                        </a:xfrm>
                      </p:grpSpPr>
                      <p:sp>
                        <p:nvSpPr>
                          <p:cNvPr id="36986" name="Rectángulo 909">
                            <a:extLst>
                              <a:ext uri="{FF2B5EF4-FFF2-40B4-BE49-F238E27FC236}">
                                <a16:creationId xmlns:a16="http://schemas.microsoft.com/office/drawing/2014/main" id="{2E20DC15-0E1D-408F-88E8-229C3512D585}"/>
                              </a:ext>
                            </a:extLst>
                          </p:cNvPr>
                          <p:cNvSpPr>
                            <a:spLocks noChangeArrowheads="1"/>
                          </p:cNvSpPr>
                          <p:nvPr/>
                        </p:nvSpPr>
                        <p:spPr bwMode="auto">
                          <a:xfrm>
                            <a:off x="1589" y="1407"/>
                            <a:ext cx="14" cy="12"/>
                          </a:xfrm>
                          <a:prstGeom prst="rect">
                            <a:avLst/>
                          </a:prstGeom>
                          <a:solidFill>
                            <a:srgbClr val="A6A6A6"/>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987" name="Rectángulo 910">
                            <a:extLst>
                              <a:ext uri="{FF2B5EF4-FFF2-40B4-BE49-F238E27FC236}">
                                <a16:creationId xmlns:a16="http://schemas.microsoft.com/office/drawing/2014/main" id="{5C17CDCD-D81C-419D-A29E-03E119982052}"/>
                              </a:ext>
                            </a:extLst>
                          </p:cNvPr>
                          <p:cNvSpPr>
                            <a:spLocks noChangeArrowheads="1"/>
                          </p:cNvSpPr>
                          <p:nvPr/>
                        </p:nvSpPr>
                        <p:spPr bwMode="auto">
                          <a:xfrm>
                            <a:off x="1589" y="1409"/>
                            <a:ext cx="14" cy="12"/>
                          </a:xfrm>
                          <a:prstGeom prst="rect">
                            <a:avLst/>
                          </a:prstGeom>
                          <a:solidFill>
                            <a:srgbClr val="E0E0E0"/>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6983" name="Grupo 911">
                          <a:extLst>
                            <a:ext uri="{FF2B5EF4-FFF2-40B4-BE49-F238E27FC236}">
                              <a16:creationId xmlns:a16="http://schemas.microsoft.com/office/drawing/2014/main" id="{4F26D9A3-63A0-42CF-B8C0-F23D3E61D77F}"/>
                            </a:ext>
                          </a:extLst>
                        </p:cNvPr>
                        <p:cNvGrpSpPr>
                          <a:grpSpLocks/>
                        </p:cNvGrpSpPr>
                        <p:nvPr/>
                      </p:nvGrpSpPr>
                      <p:grpSpPr bwMode="auto">
                        <a:xfrm>
                          <a:off x="1589" y="1424"/>
                          <a:ext cx="14" cy="14"/>
                          <a:chOff x="1589" y="1424"/>
                          <a:chExt cx="14" cy="14"/>
                        </a:xfrm>
                      </p:grpSpPr>
                      <p:sp>
                        <p:nvSpPr>
                          <p:cNvPr id="36984" name="Rectángulo 912">
                            <a:extLst>
                              <a:ext uri="{FF2B5EF4-FFF2-40B4-BE49-F238E27FC236}">
                                <a16:creationId xmlns:a16="http://schemas.microsoft.com/office/drawing/2014/main" id="{8778E7AB-AB86-4F8A-937A-D49AA23CE0D5}"/>
                              </a:ext>
                            </a:extLst>
                          </p:cNvPr>
                          <p:cNvSpPr>
                            <a:spLocks noChangeArrowheads="1"/>
                          </p:cNvSpPr>
                          <p:nvPr/>
                        </p:nvSpPr>
                        <p:spPr bwMode="auto">
                          <a:xfrm>
                            <a:off x="1589" y="1424"/>
                            <a:ext cx="14" cy="11"/>
                          </a:xfrm>
                          <a:prstGeom prst="rect">
                            <a:avLst/>
                          </a:prstGeom>
                          <a:solidFill>
                            <a:srgbClr val="A6A6A6"/>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985" name="Rectángulo 913">
                            <a:extLst>
                              <a:ext uri="{FF2B5EF4-FFF2-40B4-BE49-F238E27FC236}">
                                <a16:creationId xmlns:a16="http://schemas.microsoft.com/office/drawing/2014/main" id="{24A80ADA-78AD-4E4E-9D12-B424596FE8AE}"/>
                              </a:ext>
                            </a:extLst>
                          </p:cNvPr>
                          <p:cNvSpPr>
                            <a:spLocks noChangeArrowheads="1"/>
                          </p:cNvSpPr>
                          <p:nvPr/>
                        </p:nvSpPr>
                        <p:spPr bwMode="auto">
                          <a:xfrm>
                            <a:off x="1589" y="1426"/>
                            <a:ext cx="14" cy="12"/>
                          </a:xfrm>
                          <a:prstGeom prst="rect">
                            <a:avLst/>
                          </a:prstGeom>
                          <a:solidFill>
                            <a:srgbClr val="E0E0E0"/>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grpSp>
              </p:grpSp>
            </p:grpSp>
          </p:grpSp>
        </p:grpSp>
        <p:grpSp>
          <p:nvGrpSpPr>
            <p:cNvPr id="35868" name="Grupo 914">
              <a:extLst>
                <a:ext uri="{FF2B5EF4-FFF2-40B4-BE49-F238E27FC236}">
                  <a16:creationId xmlns:a16="http://schemas.microsoft.com/office/drawing/2014/main" id="{6C4A27D9-92DB-4455-B70E-A644A29F0CB6}"/>
                </a:ext>
              </a:extLst>
            </p:cNvPr>
            <p:cNvGrpSpPr>
              <a:grpSpLocks/>
            </p:cNvGrpSpPr>
            <p:nvPr/>
          </p:nvGrpSpPr>
          <p:grpSpPr bwMode="auto">
            <a:xfrm>
              <a:off x="2994" y="3199"/>
              <a:ext cx="847" cy="534"/>
              <a:chOff x="2994" y="3199"/>
              <a:chExt cx="847" cy="534"/>
            </a:xfrm>
          </p:grpSpPr>
          <p:grpSp>
            <p:nvGrpSpPr>
              <p:cNvPr id="36576" name="Grupo 915">
                <a:extLst>
                  <a:ext uri="{FF2B5EF4-FFF2-40B4-BE49-F238E27FC236}">
                    <a16:creationId xmlns:a16="http://schemas.microsoft.com/office/drawing/2014/main" id="{1E36A8FF-23A5-4FF3-AB7C-21CD772F5AF4}"/>
                  </a:ext>
                </a:extLst>
              </p:cNvPr>
              <p:cNvGrpSpPr>
                <a:grpSpLocks/>
              </p:cNvGrpSpPr>
              <p:nvPr/>
            </p:nvGrpSpPr>
            <p:grpSpPr bwMode="auto">
              <a:xfrm>
                <a:off x="3019" y="3414"/>
                <a:ext cx="613" cy="197"/>
                <a:chOff x="3019" y="3414"/>
                <a:chExt cx="613" cy="197"/>
              </a:xfrm>
            </p:grpSpPr>
            <p:sp>
              <p:nvSpPr>
                <p:cNvPr id="36953" name="Rectángulo 916">
                  <a:extLst>
                    <a:ext uri="{FF2B5EF4-FFF2-40B4-BE49-F238E27FC236}">
                      <a16:creationId xmlns:a16="http://schemas.microsoft.com/office/drawing/2014/main" id="{85AF560D-3E1C-4FC5-8876-B6F0E32F20A3}"/>
                    </a:ext>
                  </a:extLst>
                </p:cNvPr>
                <p:cNvSpPr>
                  <a:spLocks noChangeArrowheads="1"/>
                </p:cNvSpPr>
                <p:nvPr/>
              </p:nvSpPr>
              <p:spPr bwMode="auto">
                <a:xfrm>
                  <a:off x="3548" y="3527"/>
                  <a:ext cx="9" cy="84"/>
                </a:xfrm>
                <a:prstGeom prst="rect">
                  <a:avLst/>
                </a:prstGeom>
                <a:solidFill>
                  <a:srgbClr val="114F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954" name="Rectángulo 917">
                  <a:extLst>
                    <a:ext uri="{FF2B5EF4-FFF2-40B4-BE49-F238E27FC236}">
                      <a16:creationId xmlns:a16="http://schemas.microsoft.com/office/drawing/2014/main" id="{92B5DD80-F46B-48EF-A4BE-D8D64CD702E5}"/>
                    </a:ext>
                  </a:extLst>
                </p:cNvPr>
                <p:cNvSpPr>
                  <a:spLocks noChangeArrowheads="1"/>
                </p:cNvSpPr>
                <p:nvPr/>
              </p:nvSpPr>
              <p:spPr bwMode="auto">
                <a:xfrm>
                  <a:off x="3308" y="3525"/>
                  <a:ext cx="8" cy="82"/>
                </a:xfrm>
                <a:prstGeom prst="rect">
                  <a:avLst/>
                </a:prstGeom>
                <a:solidFill>
                  <a:srgbClr val="114F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955" name="Rectángulo 918">
                  <a:extLst>
                    <a:ext uri="{FF2B5EF4-FFF2-40B4-BE49-F238E27FC236}">
                      <a16:creationId xmlns:a16="http://schemas.microsoft.com/office/drawing/2014/main" id="{8304CEA0-AB74-4544-B06E-E965AEDAA01C}"/>
                    </a:ext>
                  </a:extLst>
                </p:cNvPr>
                <p:cNvSpPr>
                  <a:spLocks noChangeArrowheads="1"/>
                </p:cNvSpPr>
                <p:nvPr/>
              </p:nvSpPr>
              <p:spPr bwMode="auto">
                <a:xfrm>
                  <a:off x="3294" y="3447"/>
                  <a:ext cx="9" cy="83"/>
                </a:xfrm>
                <a:prstGeom prst="rect">
                  <a:avLst/>
                </a:prstGeom>
                <a:solidFill>
                  <a:srgbClr val="114F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956" name="Rectángulo 919">
                  <a:extLst>
                    <a:ext uri="{FF2B5EF4-FFF2-40B4-BE49-F238E27FC236}">
                      <a16:creationId xmlns:a16="http://schemas.microsoft.com/office/drawing/2014/main" id="{47253184-7152-478B-BBB8-B487C72B7313}"/>
                    </a:ext>
                  </a:extLst>
                </p:cNvPr>
                <p:cNvSpPr>
                  <a:spLocks noChangeArrowheads="1"/>
                </p:cNvSpPr>
                <p:nvPr/>
              </p:nvSpPr>
              <p:spPr bwMode="auto">
                <a:xfrm>
                  <a:off x="3076" y="3527"/>
                  <a:ext cx="9" cy="83"/>
                </a:xfrm>
                <a:prstGeom prst="rect">
                  <a:avLst/>
                </a:prstGeom>
                <a:solidFill>
                  <a:srgbClr val="114F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957" name="Rectángulo 920">
                  <a:extLst>
                    <a:ext uri="{FF2B5EF4-FFF2-40B4-BE49-F238E27FC236}">
                      <a16:creationId xmlns:a16="http://schemas.microsoft.com/office/drawing/2014/main" id="{F510D87C-C318-4493-AF32-F74F9D081B57}"/>
                    </a:ext>
                  </a:extLst>
                </p:cNvPr>
                <p:cNvSpPr>
                  <a:spLocks noChangeArrowheads="1"/>
                </p:cNvSpPr>
                <p:nvPr/>
              </p:nvSpPr>
              <p:spPr bwMode="auto">
                <a:xfrm>
                  <a:off x="3045" y="3445"/>
                  <a:ext cx="8" cy="83"/>
                </a:xfrm>
                <a:prstGeom prst="rect">
                  <a:avLst/>
                </a:prstGeom>
                <a:solidFill>
                  <a:srgbClr val="114F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958" name="Rectángulo 921">
                  <a:extLst>
                    <a:ext uri="{FF2B5EF4-FFF2-40B4-BE49-F238E27FC236}">
                      <a16:creationId xmlns:a16="http://schemas.microsoft.com/office/drawing/2014/main" id="{D7E83129-DF98-408F-B442-916A3FA1C021}"/>
                    </a:ext>
                  </a:extLst>
                </p:cNvPr>
                <p:cNvSpPr>
                  <a:spLocks noChangeArrowheads="1"/>
                </p:cNvSpPr>
                <p:nvPr/>
              </p:nvSpPr>
              <p:spPr bwMode="auto">
                <a:xfrm>
                  <a:off x="3322" y="3414"/>
                  <a:ext cx="170" cy="9"/>
                </a:xfrm>
                <a:prstGeom prst="rect">
                  <a:avLst/>
                </a:prstGeom>
                <a:solidFill>
                  <a:srgbClr val="114F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959" name="Rectángulo 922">
                  <a:extLst>
                    <a:ext uri="{FF2B5EF4-FFF2-40B4-BE49-F238E27FC236}">
                      <a16:creationId xmlns:a16="http://schemas.microsoft.com/office/drawing/2014/main" id="{A45558A2-5794-42E1-B4ED-B968FDF53633}"/>
                    </a:ext>
                  </a:extLst>
                </p:cNvPr>
                <p:cNvSpPr>
                  <a:spLocks noChangeArrowheads="1"/>
                </p:cNvSpPr>
                <p:nvPr/>
              </p:nvSpPr>
              <p:spPr bwMode="auto">
                <a:xfrm>
                  <a:off x="3019" y="3523"/>
                  <a:ext cx="613" cy="10"/>
                </a:xfrm>
                <a:prstGeom prst="rect">
                  <a:avLst/>
                </a:prstGeom>
                <a:solidFill>
                  <a:srgbClr val="114F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6577" name="Grupo 923">
                <a:extLst>
                  <a:ext uri="{FF2B5EF4-FFF2-40B4-BE49-F238E27FC236}">
                    <a16:creationId xmlns:a16="http://schemas.microsoft.com/office/drawing/2014/main" id="{F54914F6-D37F-49D3-B65E-32991B9C5E14}"/>
                  </a:ext>
                </a:extLst>
              </p:cNvPr>
              <p:cNvGrpSpPr>
                <a:grpSpLocks/>
              </p:cNvGrpSpPr>
              <p:nvPr/>
            </p:nvGrpSpPr>
            <p:grpSpPr bwMode="auto">
              <a:xfrm>
                <a:off x="2994" y="3199"/>
                <a:ext cx="847" cy="534"/>
                <a:chOff x="2994" y="3199"/>
                <a:chExt cx="847" cy="534"/>
              </a:xfrm>
            </p:grpSpPr>
            <p:grpSp>
              <p:nvGrpSpPr>
                <p:cNvPr id="36578" name="Grupo 924">
                  <a:extLst>
                    <a:ext uri="{FF2B5EF4-FFF2-40B4-BE49-F238E27FC236}">
                      <a16:creationId xmlns:a16="http://schemas.microsoft.com/office/drawing/2014/main" id="{27D6F2A0-B794-4BB0-B515-2C5B8CC8B25C}"/>
                    </a:ext>
                  </a:extLst>
                </p:cNvPr>
                <p:cNvGrpSpPr>
                  <a:grpSpLocks/>
                </p:cNvGrpSpPr>
                <p:nvPr/>
              </p:nvGrpSpPr>
              <p:grpSpPr bwMode="auto">
                <a:xfrm>
                  <a:off x="3616" y="3450"/>
                  <a:ext cx="225" cy="221"/>
                  <a:chOff x="3616" y="3450"/>
                  <a:chExt cx="225" cy="221"/>
                </a:xfrm>
              </p:grpSpPr>
              <p:grpSp>
                <p:nvGrpSpPr>
                  <p:cNvPr id="36839" name="Grupo 925">
                    <a:extLst>
                      <a:ext uri="{FF2B5EF4-FFF2-40B4-BE49-F238E27FC236}">
                        <a16:creationId xmlns:a16="http://schemas.microsoft.com/office/drawing/2014/main" id="{93AD5244-39FF-4DBA-9333-D23B880D32AB}"/>
                      </a:ext>
                    </a:extLst>
                  </p:cNvPr>
                  <p:cNvGrpSpPr>
                    <a:grpSpLocks/>
                  </p:cNvGrpSpPr>
                  <p:nvPr/>
                </p:nvGrpSpPr>
                <p:grpSpPr bwMode="auto">
                  <a:xfrm>
                    <a:off x="3616" y="3450"/>
                    <a:ext cx="116" cy="132"/>
                    <a:chOff x="3616" y="3450"/>
                    <a:chExt cx="116" cy="132"/>
                  </a:xfrm>
                </p:grpSpPr>
                <p:grpSp>
                  <p:nvGrpSpPr>
                    <p:cNvPr id="36919" name="Grupo 926">
                      <a:extLst>
                        <a:ext uri="{FF2B5EF4-FFF2-40B4-BE49-F238E27FC236}">
                          <a16:creationId xmlns:a16="http://schemas.microsoft.com/office/drawing/2014/main" id="{32472D6D-E430-4C54-AF1F-7BC390D07571}"/>
                        </a:ext>
                      </a:extLst>
                    </p:cNvPr>
                    <p:cNvGrpSpPr>
                      <a:grpSpLocks/>
                    </p:cNvGrpSpPr>
                    <p:nvPr/>
                  </p:nvGrpSpPr>
                  <p:grpSpPr bwMode="auto">
                    <a:xfrm>
                      <a:off x="3616" y="3450"/>
                      <a:ext cx="116" cy="132"/>
                      <a:chOff x="3616" y="3450"/>
                      <a:chExt cx="116" cy="132"/>
                    </a:xfrm>
                  </p:grpSpPr>
                  <p:sp>
                    <p:nvSpPr>
                      <p:cNvPr id="36942" name="Forma libre 927">
                        <a:extLst>
                          <a:ext uri="{FF2B5EF4-FFF2-40B4-BE49-F238E27FC236}">
                            <a16:creationId xmlns:a16="http://schemas.microsoft.com/office/drawing/2014/main" id="{9F4F2A55-9E92-463A-A387-90025AD049AB}"/>
                          </a:ext>
                        </a:extLst>
                      </p:cNvPr>
                      <p:cNvSpPr>
                        <a:spLocks/>
                      </p:cNvSpPr>
                      <p:nvPr/>
                    </p:nvSpPr>
                    <p:spPr bwMode="auto">
                      <a:xfrm>
                        <a:off x="3620" y="3452"/>
                        <a:ext cx="64" cy="91"/>
                      </a:xfrm>
                      <a:custGeom>
                        <a:avLst/>
                        <a:gdLst>
                          <a:gd name="T0" fmla="*/ 1 w 127"/>
                          <a:gd name="T1" fmla="*/ 0 h 183"/>
                          <a:gd name="T2" fmla="*/ 1 w 127"/>
                          <a:gd name="T3" fmla="*/ 0 h 183"/>
                          <a:gd name="T4" fmla="*/ 0 w 127"/>
                          <a:gd name="T5" fmla="*/ 0 h 183"/>
                          <a:gd name="T6" fmla="*/ 1 w 127"/>
                          <a:gd name="T7" fmla="*/ 0 h 183"/>
                          <a:gd name="T8" fmla="*/ 1 w 127"/>
                          <a:gd name="T9" fmla="*/ 0 h 183"/>
                          <a:gd name="T10" fmla="*/ 0 60000 65536"/>
                          <a:gd name="T11" fmla="*/ 0 60000 65536"/>
                          <a:gd name="T12" fmla="*/ 0 60000 65536"/>
                          <a:gd name="T13" fmla="*/ 0 60000 65536"/>
                          <a:gd name="T14" fmla="*/ 0 60000 65536"/>
                          <a:gd name="T15" fmla="*/ 0 w 127"/>
                          <a:gd name="T16" fmla="*/ 0 h 183"/>
                          <a:gd name="T17" fmla="*/ 127 w 127"/>
                          <a:gd name="T18" fmla="*/ 183 h 183"/>
                        </a:gdLst>
                        <a:ahLst/>
                        <a:cxnLst>
                          <a:cxn ang="T10">
                            <a:pos x="T0" y="T1"/>
                          </a:cxn>
                          <a:cxn ang="T11">
                            <a:pos x="T2" y="T3"/>
                          </a:cxn>
                          <a:cxn ang="T12">
                            <a:pos x="T4" y="T5"/>
                          </a:cxn>
                          <a:cxn ang="T13">
                            <a:pos x="T6" y="T7"/>
                          </a:cxn>
                          <a:cxn ang="T14">
                            <a:pos x="T8" y="T9"/>
                          </a:cxn>
                        </a:cxnLst>
                        <a:rect l="T15" t="T16" r="T17" b="T18"/>
                        <a:pathLst>
                          <a:path w="127" h="183">
                            <a:moveTo>
                              <a:pt x="127" y="0"/>
                            </a:moveTo>
                            <a:lnTo>
                              <a:pt x="127" y="43"/>
                            </a:lnTo>
                            <a:lnTo>
                              <a:pt x="0" y="183"/>
                            </a:lnTo>
                            <a:lnTo>
                              <a:pt x="14" y="125"/>
                            </a:lnTo>
                            <a:lnTo>
                              <a:pt x="127" y="0"/>
                            </a:lnTo>
                            <a:close/>
                          </a:path>
                        </a:pathLst>
                      </a:custGeom>
                      <a:solidFill>
                        <a:srgbClr val="404040"/>
                      </a:solidFill>
                      <a:ln w="1588">
                        <a:solidFill>
                          <a:srgbClr val="000000"/>
                        </a:solidFill>
                        <a:round/>
                        <a:headEnd/>
                        <a:tailEnd/>
                      </a:ln>
                    </p:spPr>
                    <p:txBody>
                      <a:bodyPr/>
                      <a:lstStyle/>
                      <a:p>
                        <a:endParaRPr lang="es-AR" sz="1662"/>
                      </a:p>
                    </p:txBody>
                  </p:sp>
                  <p:sp>
                    <p:nvSpPr>
                      <p:cNvPr id="36943" name="Forma libre 928">
                        <a:extLst>
                          <a:ext uri="{FF2B5EF4-FFF2-40B4-BE49-F238E27FC236}">
                            <a16:creationId xmlns:a16="http://schemas.microsoft.com/office/drawing/2014/main" id="{BBE3531A-8808-4721-B945-A5C0F2EA8134}"/>
                          </a:ext>
                        </a:extLst>
                      </p:cNvPr>
                      <p:cNvSpPr>
                        <a:spLocks/>
                      </p:cNvSpPr>
                      <p:nvPr/>
                    </p:nvSpPr>
                    <p:spPr bwMode="auto">
                      <a:xfrm>
                        <a:off x="3628" y="3510"/>
                        <a:ext cx="56" cy="54"/>
                      </a:xfrm>
                      <a:custGeom>
                        <a:avLst/>
                        <a:gdLst>
                          <a:gd name="T0" fmla="*/ 1 w 110"/>
                          <a:gd name="T1" fmla="*/ 0 h 107"/>
                          <a:gd name="T2" fmla="*/ 0 w 110"/>
                          <a:gd name="T3" fmla="*/ 1 h 107"/>
                          <a:gd name="T4" fmla="*/ 1 w 110"/>
                          <a:gd name="T5" fmla="*/ 1 h 107"/>
                          <a:gd name="T6" fmla="*/ 1 w 110"/>
                          <a:gd name="T7" fmla="*/ 1 h 107"/>
                          <a:gd name="T8" fmla="*/ 1 w 110"/>
                          <a:gd name="T9" fmla="*/ 0 h 107"/>
                          <a:gd name="T10" fmla="*/ 0 60000 65536"/>
                          <a:gd name="T11" fmla="*/ 0 60000 65536"/>
                          <a:gd name="T12" fmla="*/ 0 60000 65536"/>
                          <a:gd name="T13" fmla="*/ 0 60000 65536"/>
                          <a:gd name="T14" fmla="*/ 0 60000 65536"/>
                          <a:gd name="T15" fmla="*/ 0 w 110"/>
                          <a:gd name="T16" fmla="*/ 0 h 107"/>
                          <a:gd name="T17" fmla="*/ 110 w 110"/>
                          <a:gd name="T18" fmla="*/ 107 h 107"/>
                        </a:gdLst>
                        <a:ahLst/>
                        <a:cxnLst>
                          <a:cxn ang="T10">
                            <a:pos x="T0" y="T1"/>
                          </a:cxn>
                          <a:cxn ang="T11">
                            <a:pos x="T2" y="T3"/>
                          </a:cxn>
                          <a:cxn ang="T12">
                            <a:pos x="T4" y="T5"/>
                          </a:cxn>
                          <a:cxn ang="T13">
                            <a:pos x="T6" y="T7"/>
                          </a:cxn>
                          <a:cxn ang="T14">
                            <a:pos x="T8" y="T9"/>
                          </a:cxn>
                        </a:cxnLst>
                        <a:rect l="T15" t="T16" r="T17" b="T18"/>
                        <a:pathLst>
                          <a:path w="110" h="107">
                            <a:moveTo>
                              <a:pt x="4" y="0"/>
                            </a:moveTo>
                            <a:lnTo>
                              <a:pt x="0" y="35"/>
                            </a:lnTo>
                            <a:lnTo>
                              <a:pt x="105" y="107"/>
                            </a:lnTo>
                            <a:lnTo>
                              <a:pt x="110" y="72"/>
                            </a:lnTo>
                            <a:lnTo>
                              <a:pt x="4" y="0"/>
                            </a:lnTo>
                            <a:close/>
                          </a:path>
                        </a:pathLst>
                      </a:custGeom>
                      <a:solidFill>
                        <a:srgbClr val="808080"/>
                      </a:solidFill>
                      <a:ln w="1588">
                        <a:solidFill>
                          <a:srgbClr val="000000"/>
                        </a:solidFill>
                        <a:round/>
                        <a:headEnd/>
                        <a:tailEnd/>
                      </a:ln>
                    </p:spPr>
                    <p:txBody>
                      <a:bodyPr/>
                      <a:lstStyle/>
                      <a:p>
                        <a:endParaRPr lang="es-AR" sz="1662"/>
                      </a:p>
                    </p:txBody>
                  </p:sp>
                  <p:grpSp>
                    <p:nvGrpSpPr>
                      <p:cNvPr id="36944" name="Grupo 929">
                        <a:extLst>
                          <a:ext uri="{FF2B5EF4-FFF2-40B4-BE49-F238E27FC236}">
                            <a16:creationId xmlns:a16="http://schemas.microsoft.com/office/drawing/2014/main" id="{6FF1A5FF-CAC8-4E1E-A487-BCBFD80954D8}"/>
                          </a:ext>
                        </a:extLst>
                      </p:cNvPr>
                      <p:cNvGrpSpPr>
                        <a:grpSpLocks/>
                      </p:cNvGrpSpPr>
                      <p:nvPr/>
                    </p:nvGrpSpPr>
                    <p:grpSpPr bwMode="auto">
                      <a:xfrm>
                        <a:off x="3616" y="3511"/>
                        <a:ext cx="66" cy="71"/>
                        <a:chOff x="3616" y="3511"/>
                        <a:chExt cx="66" cy="71"/>
                      </a:xfrm>
                    </p:grpSpPr>
                    <p:sp>
                      <p:nvSpPr>
                        <p:cNvPr id="36949" name="Forma libre 930">
                          <a:extLst>
                            <a:ext uri="{FF2B5EF4-FFF2-40B4-BE49-F238E27FC236}">
                              <a16:creationId xmlns:a16="http://schemas.microsoft.com/office/drawing/2014/main" id="{89136B5F-E196-4D7C-84E9-33C212EC1567}"/>
                            </a:ext>
                          </a:extLst>
                        </p:cNvPr>
                        <p:cNvSpPr>
                          <a:spLocks/>
                        </p:cNvSpPr>
                        <p:nvPr/>
                      </p:nvSpPr>
                      <p:spPr bwMode="auto">
                        <a:xfrm>
                          <a:off x="3624" y="3525"/>
                          <a:ext cx="56" cy="44"/>
                        </a:xfrm>
                        <a:custGeom>
                          <a:avLst/>
                          <a:gdLst>
                            <a:gd name="T0" fmla="*/ 1 w 112"/>
                            <a:gd name="T1" fmla="*/ 0 h 88"/>
                            <a:gd name="T2" fmla="*/ 0 w 112"/>
                            <a:gd name="T3" fmla="*/ 1 h 88"/>
                            <a:gd name="T4" fmla="*/ 1 w 112"/>
                            <a:gd name="T5" fmla="*/ 1 h 88"/>
                            <a:gd name="T6" fmla="*/ 1 w 112"/>
                            <a:gd name="T7" fmla="*/ 1 h 88"/>
                            <a:gd name="T8" fmla="*/ 1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3" y="0"/>
                              </a:moveTo>
                              <a:lnTo>
                                <a:pt x="0" y="12"/>
                              </a:lnTo>
                              <a:lnTo>
                                <a:pt x="102" y="88"/>
                              </a:lnTo>
                              <a:lnTo>
                                <a:pt x="112" y="73"/>
                              </a:lnTo>
                              <a:lnTo>
                                <a:pt x="13" y="0"/>
                              </a:lnTo>
                              <a:close/>
                            </a:path>
                          </a:pathLst>
                        </a:custGeom>
                        <a:solidFill>
                          <a:srgbClr val="A0A0A0"/>
                        </a:solidFill>
                        <a:ln w="1588">
                          <a:solidFill>
                            <a:srgbClr val="000000"/>
                          </a:solidFill>
                          <a:round/>
                          <a:headEnd/>
                          <a:tailEnd/>
                        </a:ln>
                      </p:spPr>
                      <p:txBody>
                        <a:bodyPr/>
                        <a:lstStyle/>
                        <a:p>
                          <a:endParaRPr lang="es-AR" sz="1662"/>
                        </a:p>
                      </p:txBody>
                    </p:sp>
                    <p:sp>
                      <p:nvSpPr>
                        <p:cNvPr id="36950" name="Forma libre 931">
                          <a:extLst>
                            <a:ext uri="{FF2B5EF4-FFF2-40B4-BE49-F238E27FC236}">
                              <a16:creationId xmlns:a16="http://schemas.microsoft.com/office/drawing/2014/main" id="{A7383E04-0DF1-4F73-89FC-BAB0BC743ABD}"/>
                            </a:ext>
                          </a:extLst>
                        </p:cNvPr>
                        <p:cNvSpPr>
                          <a:spLocks/>
                        </p:cNvSpPr>
                        <p:nvPr/>
                      </p:nvSpPr>
                      <p:spPr bwMode="auto">
                        <a:xfrm>
                          <a:off x="3623" y="3531"/>
                          <a:ext cx="52" cy="46"/>
                        </a:xfrm>
                        <a:custGeom>
                          <a:avLst/>
                          <a:gdLst>
                            <a:gd name="T0" fmla="*/ 1 w 104"/>
                            <a:gd name="T1" fmla="*/ 0 h 92"/>
                            <a:gd name="T2" fmla="*/ 0 w 104"/>
                            <a:gd name="T3" fmla="*/ 1 h 92"/>
                            <a:gd name="T4" fmla="*/ 1 w 104"/>
                            <a:gd name="T5" fmla="*/ 1 h 92"/>
                            <a:gd name="T6" fmla="*/ 1 w 104"/>
                            <a:gd name="T7" fmla="*/ 1 h 92"/>
                            <a:gd name="T8" fmla="*/ 1 w 104"/>
                            <a:gd name="T9" fmla="*/ 0 h 92"/>
                            <a:gd name="T10" fmla="*/ 0 60000 65536"/>
                            <a:gd name="T11" fmla="*/ 0 60000 65536"/>
                            <a:gd name="T12" fmla="*/ 0 60000 65536"/>
                            <a:gd name="T13" fmla="*/ 0 60000 65536"/>
                            <a:gd name="T14" fmla="*/ 0 60000 65536"/>
                            <a:gd name="T15" fmla="*/ 0 w 104"/>
                            <a:gd name="T16" fmla="*/ 0 h 92"/>
                            <a:gd name="T17" fmla="*/ 104 w 104"/>
                            <a:gd name="T18" fmla="*/ 92 h 92"/>
                          </a:gdLst>
                          <a:ahLst/>
                          <a:cxnLst>
                            <a:cxn ang="T10">
                              <a:pos x="T0" y="T1"/>
                            </a:cxn>
                            <a:cxn ang="T11">
                              <a:pos x="T2" y="T3"/>
                            </a:cxn>
                            <a:cxn ang="T12">
                              <a:pos x="T4" y="T5"/>
                            </a:cxn>
                            <a:cxn ang="T13">
                              <a:pos x="T6" y="T7"/>
                            </a:cxn>
                            <a:cxn ang="T14">
                              <a:pos x="T8" y="T9"/>
                            </a:cxn>
                          </a:cxnLst>
                          <a:rect l="T15" t="T16" r="T17" b="T18"/>
                          <a:pathLst>
                            <a:path w="104" h="92">
                              <a:moveTo>
                                <a:pt x="2" y="0"/>
                              </a:moveTo>
                              <a:lnTo>
                                <a:pt x="0" y="16"/>
                              </a:lnTo>
                              <a:lnTo>
                                <a:pt x="101" y="92"/>
                              </a:lnTo>
                              <a:lnTo>
                                <a:pt x="104" y="74"/>
                              </a:lnTo>
                              <a:lnTo>
                                <a:pt x="2" y="0"/>
                              </a:lnTo>
                              <a:close/>
                            </a:path>
                          </a:pathLst>
                        </a:custGeom>
                        <a:solidFill>
                          <a:srgbClr val="808080"/>
                        </a:solidFill>
                        <a:ln w="1588">
                          <a:solidFill>
                            <a:srgbClr val="000000"/>
                          </a:solidFill>
                          <a:round/>
                          <a:headEnd/>
                          <a:tailEnd/>
                        </a:ln>
                      </p:spPr>
                      <p:txBody>
                        <a:bodyPr/>
                        <a:lstStyle/>
                        <a:p>
                          <a:endParaRPr lang="es-AR" sz="1662"/>
                        </a:p>
                      </p:txBody>
                    </p:sp>
                    <p:sp>
                      <p:nvSpPr>
                        <p:cNvPr id="36951" name="Forma libre 932">
                          <a:extLst>
                            <a:ext uri="{FF2B5EF4-FFF2-40B4-BE49-F238E27FC236}">
                              <a16:creationId xmlns:a16="http://schemas.microsoft.com/office/drawing/2014/main" id="{5AE37472-18AD-4B12-B907-62B49C1A7018}"/>
                            </a:ext>
                          </a:extLst>
                        </p:cNvPr>
                        <p:cNvSpPr>
                          <a:spLocks/>
                        </p:cNvSpPr>
                        <p:nvPr/>
                      </p:nvSpPr>
                      <p:spPr bwMode="auto">
                        <a:xfrm>
                          <a:off x="3616" y="3511"/>
                          <a:ext cx="11" cy="32"/>
                        </a:xfrm>
                        <a:custGeom>
                          <a:avLst/>
                          <a:gdLst>
                            <a:gd name="T0" fmla="*/ 1 w 21"/>
                            <a:gd name="T1" fmla="*/ 1 h 64"/>
                            <a:gd name="T2" fmla="*/ 1 w 21"/>
                            <a:gd name="T3" fmla="*/ 1 h 64"/>
                            <a:gd name="T4" fmla="*/ 0 w 21"/>
                            <a:gd name="T5" fmla="*/ 1 h 64"/>
                            <a:gd name="T6" fmla="*/ 1 w 21"/>
                            <a:gd name="T7" fmla="*/ 0 h 64"/>
                            <a:gd name="T8" fmla="*/ 1 w 21"/>
                            <a:gd name="T9" fmla="*/ 1 h 64"/>
                            <a:gd name="T10" fmla="*/ 0 60000 65536"/>
                            <a:gd name="T11" fmla="*/ 0 60000 65536"/>
                            <a:gd name="T12" fmla="*/ 0 60000 65536"/>
                            <a:gd name="T13" fmla="*/ 0 60000 65536"/>
                            <a:gd name="T14" fmla="*/ 0 60000 65536"/>
                            <a:gd name="T15" fmla="*/ 0 w 21"/>
                            <a:gd name="T16" fmla="*/ 0 h 64"/>
                            <a:gd name="T17" fmla="*/ 21 w 21"/>
                            <a:gd name="T18" fmla="*/ 64 h 64"/>
                          </a:gdLst>
                          <a:ahLst/>
                          <a:cxnLst>
                            <a:cxn ang="T10">
                              <a:pos x="T0" y="T1"/>
                            </a:cxn>
                            <a:cxn ang="T11">
                              <a:pos x="T2" y="T3"/>
                            </a:cxn>
                            <a:cxn ang="T12">
                              <a:pos x="T4" y="T5"/>
                            </a:cxn>
                            <a:cxn ang="T13">
                              <a:pos x="T6" y="T7"/>
                            </a:cxn>
                            <a:cxn ang="T14">
                              <a:pos x="T8" y="T9"/>
                            </a:cxn>
                          </a:cxnLst>
                          <a:rect l="T15" t="T16" r="T17" b="T18"/>
                          <a:pathLst>
                            <a:path w="21" h="64">
                              <a:moveTo>
                                <a:pt x="21" y="6"/>
                              </a:moveTo>
                              <a:lnTo>
                                <a:pt x="9" y="64"/>
                              </a:lnTo>
                              <a:lnTo>
                                <a:pt x="0" y="56"/>
                              </a:lnTo>
                              <a:lnTo>
                                <a:pt x="15" y="0"/>
                              </a:lnTo>
                              <a:lnTo>
                                <a:pt x="21" y="6"/>
                              </a:lnTo>
                              <a:close/>
                            </a:path>
                          </a:pathLst>
                        </a:custGeom>
                        <a:solidFill>
                          <a:srgbClr val="606060"/>
                        </a:solidFill>
                        <a:ln w="1588">
                          <a:solidFill>
                            <a:srgbClr val="000000"/>
                          </a:solidFill>
                          <a:round/>
                          <a:headEnd/>
                          <a:tailEnd/>
                        </a:ln>
                      </p:spPr>
                      <p:txBody>
                        <a:bodyPr/>
                        <a:lstStyle/>
                        <a:p>
                          <a:endParaRPr lang="es-AR" sz="1662"/>
                        </a:p>
                      </p:txBody>
                    </p:sp>
                    <p:sp>
                      <p:nvSpPr>
                        <p:cNvPr id="36952" name="Forma libre 933">
                          <a:extLst>
                            <a:ext uri="{FF2B5EF4-FFF2-40B4-BE49-F238E27FC236}">
                              <a16:creationId xmlns:a16="http://schemas.microsoft.com/office/drawing/2014/main" id="{F0614E7B-78F1-47CB-BD3F-B3A9BBC57560}"/>
                            </a:ext>
                          </a:extLst>
                        </p:cNvPr>
                        <p:cNvSpPr>
                          <a:spLocks/>
                        </p:cNvSpPr>
                        <p:nvPr/>
                      </p:nvSpPr>
                      <p:spPr bwMode="auto">
                        <a:xfrm>
                          <a:off x="3672" y="3551"/>
                          <a:ext cx="10" cy="31"/>
                        </a:xfrm>
                        <a:custGeom>
                          <a:avLst/>
                          <a:gdLst>
                            <a:gd name="T0" fmla="*/ 1 w 20"/>
                            <a:gd name="T1" fmla="*/ 0 h 62"/>
                            <a:gd name="T2" fmla="*/ 0 w 20"/>
                            <a:gd name="T3" fmla="*/ 1 h 62"/>
                            <a:gd name="T4" fmla="*/ 1 w 20"/>
                            <a:gd name="T5" fmla="*/ 1 h 62"/>
                            <a:gd name="T6" fmla="*/ 1 w 20"/>
                            <a:gd name="T7" fmla="*/ 1 h 62"/>
                            <a:gd name="T8" fmla="*/ 1 w 20"/>
                            <a:gd name="T9" fmla="*/ 0 h 62"/>
                            <a:gd name="T10" fmla="*/ 0 60000 65536"/>
                            <a:gd name="T11" fmla="*/ 0 60000 65536"/>
                            <a:gd name="T12" fmla="*/ 0 60000 65536"/>
                            <a:gd name="T13" fmla="*/ 0 60000 65536"/>
                            <a:gd name="T14" fmla="*/ 0 60000 65536"/>
                            <a:gd name="T15" fmla="*/ 0 w 20"/>
                            <a:gd name="T16" fmla="*/ 0 h 62"/>
                            <a:gd name="T17" fmla="*/ 20 w 20"/>
                            <a:gd name="T18" fmla="*/ 62 h 62"/>
                          </a:gdLst>
                          <a:ahLst/>
                          <a:cxnLst>
                            <a:cxn ang="T10">
                              <a:pos x="T0" y="T1"/>
                            </a:cxn>
                            <a:cxn ang="T11">
                              <a:pos x="T2" y="T3"/>
                            </a:cxn>
                            <a:cxn ang="T12">
                              <a:pos x="T4" y="T5"/>
                            </a:cxn>
                            <a:cxn ang="T13">
                              <a:pos x="T6" y="T7"/>
                            </a:cxn>
                            <a:cxn ang="T14">
                              <a:pos x="T8" y="T9"/>
                            </a:cxn>
                          </a:cxnLst>
                          <a:rect l="T15" t="T16" r="T17" b="T18"/>
                          <a:pathLst>
                            <a:path w="20" h="62">
                              <a:moveTo>
                                <a:pt x="13" y="0"/>
                              </a:moveTo>
                              <a:lnTo>
                                <a:pt x="0" y="56"/>
                              </a:lnTo>
                              <a:lnTo>
                                <a:pt x="7" y="62"/>
                              </a:lnTo>
                              <a:lnTo>
                                <a:pt x="20" y="5"/>
                              </a:lnTo>
                              <a:lnTo>
                                <a:pt x="13" y="0"/>
                              </a:lnTo>
                              <a:close/>
                            </a:path>
                          </a:pathLst>
                        </a:custGeom>
                        <a:solidFill>
                          <a:srgbClr val="606060"/>
                        </a:solidFill>
                        <a:ln w="1588">
                          <a:solidFill>
                            <a:srgbClr val="000000"/>
                          </a:solidFill>
                          <a:round/>
                          <a:headEnd/>
                          <a:tailEnd/>
                        </a:ln>
                      </p:spPr>
                      <p:txBody>
                        <a:bodyPr/>
                        <a:lstStyle/>
                        <a:p>
                          <a:endParaRPr lang="es-AR" sz="1662"/>
                        </a:p>
                      </p:txBody>
                    </p:sp>
                  </p:grpSp>
                  <p:sp>
                    <p:nvSpPr>
                      <p:cNvPr id="36945" name="Forma libre 934">
                        <a:extLst>
                          <a:ext uri="{FF2B5EF4-FFF2-40B4-BE49-F238E27FC236}">
                            <a16:creationId xmlns:a16="http://schemas.microsoft.com/office/drawing/2014/main" id="{8C387251-4C50-4DAD-816D-7B81B2E6FCA7}"/>
                          </a:ext>
                        </a:extLst>
                      </p:cNvPr>
                      <p:cNvSpPr>
                        <a:spLocks/>
                      </p:cNvSpPr>
                      <p:nvPr/>
                    </p:nvSpPr>
                    <p:spPr bwMode="auto">
                      <a:xfrm>
                        <a:off x="3676" y="3481"/>
                        <a:ext cx="56" cy="101"/>
                      </a:xfrm>
                      <a:custGeom>
                        <a:avLst/>
                        <a:gdLst>
                          <a:gd name="T0" fmla="*/ 1 w 112"/>
                          <a:gd name="T1" fmla="*/ 0 h 201"/>
                          <a:gd name="T2" fmla="*/ 1 w 112"/>
                          <a:gd name="T3" fmla="*/ 1 h 201"/>
                          <a:gd name="T4" fmla="*/ 0 w 112"/>
                          <a:gd name="T5" fmla="*/ 1 h 201"/>
                          <a:gd name="T6" fmla="*/ 1 w 112"/>
                          <a:gd name="T7" fmla="*/ 1 h 201"/>
                          <a:gd name="T8" fmla="*/ 1 w 112"/>
                          <a:gd name="T9" fmla="*/ 0 h 201"/>
                          <a:gd name="T10" fmla="*/ 0 60000 65536"/>
                          <a:gd name="T11" fmla="*/ 0 60000 65536"/>
                          <a:gd name="T12" fmla="*/ 0 60000 65536"/>
                          <a:gd name="T13" fmla="*/ 0 60000 65536"/>
                          <a:gd name="T14" fmla="*/ 0 60000 65536"/>
                          <a:gd name="T15" fmla="*/ 0 w 112"/>
                          <a:gd name="T16" fmla="*/ 0 h 201"/>
                          <a:gd name="T17" fmla="*/ 112 w 112"/>
                          <a:gd name="T18" fmla="*/ 201 h 201"/>
                        </a:gdLst>
                        <a:ahLst/>
                        <a:cxnLst>
                          <a:cxn ang="T10">
                            <a:pos x="T0" y="T1"/>
                          </a:cxn>
                          <a:cxn ang="T11">
                            <a:pos x="T2" y="T3"/>
                          </a:cxn>
                          <a:cxn ang="T12">
                            <a:pos x="T4" y="T5"/>
                          </a:cxn>
                          <a:cxn ang="T13">
                            <a:pos x="T6" y="T7"/>
                          </a:cxn>
                          <a:cxn ang="T14">
                            <a:pos x="T8" y="T9"/>
                          </a:cxn>
                        </a:cxnLst>
                        <a:rect l="T15" t="T16" r="T17" b="T18"/>
                        <a:pathLst>
                          <a:path w="112" h="201">
                            <a:moveTo>
                              <a:pt x="112" y="0"/>
                            </a:moveTo>
                            <a:lnTo>
                              <a:pt x="13" y="141"/>
                            </a:lnTo>
                            <a:lnTo>
                              <a:pt x="0" y="201"/>
                            </a:lnTo>
                            <a:lnTo>
                              <a:pt x="112" y="37"/>
                            </a:lnTo>
                            <a:lnTo>
                              <a:pt x="112" y="0"/>
                            </a:lnTo>
                            <a:close/>
                          </a:path>
                        </a:pathLst>
                      </a:custGeom>
                      <a:solidFill>
                        <a:srgbClr val="404040"/>
                      </a:solidFill>
                      <a:ln w="1588">
                        <a:solidFill>
                          <a:srgbClr val="000000"/>
                        </a:solidFill>
                        <a:round/>
                        <a:headEnd/>
                        <a:tailEnd/>
                      </a:ln>
                    </p:spPr>
                    <p:txBody>
                      <a:bodyPr/>
                      <a:lstStyle/>
                      <a:p>
                        <a:endParaRPr lang="es-AR" sz="1662"/>
                      </a:p>
                    </p:txBody>
                  </p:sp>
                  <p:sp>
                    <p:nvSpPr>
                      <p:cNvPr id="36946" name="Forma libre 935">
                        <a:extLst>
                          <a:ext uri="{FF2B5EF4-FFF2-40B4-BE49-F238E27FC236}">
                            <a16:creationId xmlns:a16="http://schemas.microsoft.com/office/drawing/2014/main" id="{A2BEDB4F-EF94-48A6-A369-83FDC62DA561}"/>
                          </a:ext>
                        </a:extLst>
                      </p:cNvPr>
                      <p:cNvSpPr>
                        <a:spLocks/>
                      </p:cNvSpPr>
                      <p:nvPr/>
                    </p:nvSpPr>
                    <p:spPr bwMode="auto">
                      <a:xfrm>
                        <a:off x="3631" y="3455"/>
                        <a:ext cx="96" cy="91"/>
                      </a:xfrm>
                      <a:custGeom>
                        <a:avLst/>
                        <a:gdLst>
                          <a:gd name="T0" fmla="*/ 1 w 192"/>
                          <a:gd name="T1" fmla="*/ 0 h 183"/>
                          <a:gd name="T2" fmla="*/ 0 w 192"/>
                          <a:gd name="T3" fmla="*/ 0 h 183"/>
                          <a:gd name="T4" fmla="*/ 1 w 192"/>
                          <a:gd name="T5" fmla="*/ 0 h 183"/>
                          <a:gd name="T6" fmla="*/ 1 w 192"/>
                          <a:gd name="T7" fmla="*/ 0 h 183"/>
                          <a:gd name="T8" fmla="*/ 1 w 192"/>
                          <a:gd name="T9" fmla="*/ 0 h 183"/>
                          <a:gd name="T10" fmla="*/ 0 60000 65536"/>
                          <a:gd name="T11" fmla="*/ 0 60000 65536"/>
                          <a:gd name="T12" fmla="*/ 0 60000 65536"/>
                          <a:gd name="T13" fmla="*/ 0 60000 65536"/>
                          <a:gd name="T14" fmla="*/ 0 60000 65536"/>
                          <a:gd name="T15" fmla="*/ 0 w 192"/>
                          <a:gd name="T16" fmla="*/ 0 h 183"/>
                          <a:gd name="T17" fmla="*/ 192 w 192"/>
                          <a:gd name="T18" fmla="*/ 183 h 183"/>
                        </a:gdLst>
                        <a:ahLst/>
                        <a:cxnLst>
                          <a:cxn ang="T10">
                            <a:pos x="T0" y="T1"/>
                          </a:cxn>
                          <a:cxn ang="T11">
                            <a:pos x="T2" y="T3"/>
                          </a:cxn>
                          <a:cxn ang="T12">
                            <a:pos x="T4" y="T5"/>
                          </a:cxn>
                          <a:cxn ang="T13">
                            <a:pos x="T6" y="T7"/>
                          </a:cxn>
                          <a:cxn ang="T14">
                            <a:pos x="T8" y="T9"/>
                          </a:cxn>
                        </a:cxnLst>
                        <a:rect l="T15" t="T16" r="T17" b="T18"/>
                        <a:pathLst>
                          <a:path w="192" h="183">
                            <a:moveTo>
                              <a:pt x="102" y="0"/>
                            </a:moveTo>
                            <a:lnTo>
                              <a:pt x="0" y="110"/>
                            </a:lnTo>
                            <a:lnTo>
                              <a:pt x="103" y="183"/>
                            </a:lnTo>
                            <a:lnTo>
                              <a:pt x="192" y="58"/>
                            </a:lnTo>
                            <a:lnTo>
                              <a:pt x="102" y="0"/>
                            </a:lnTo>
                            <a:close/>
                          </a:path>
                        </a:pathLst>
                      </a:custGeom>
                      <a:solidFill>
                        <a:srgbClr val="E0E0E0"/>
                      </a:solidFill>
                      <a:ln w="1588">
                        <a:solidFill>
                          <a:srgbClr val="000000"/>
                        </a:solidFill>
                        <a:round/>
                        <a:headEnd/>
                        <a:tailEnd/>
                      </a:ln>
                    </p:spPr>
                    <p:txBody>
                      <a:bodyPr/>
                      <a:lstStyle/>
                      <a:p>
                        <a:endParaRPr lang="es-AR" sz="1662"/>
                      </a:p>
                    </p:txBody>
                  </p:sp>
                  <p:sp>
                    <p:nvSpPr>
                      <p:cNvPr id="36947" name="Forma libre 936">
                        <a:extLst>
                          <a:ext uri="{FF2B5EF4-FFF2-40B4-BE49-F238E27FC236}">
                            <a16:creationId xmlns:a16="http://schemas.microsoft.com/office/drawing/2014/main" id="{3E74C8C8-715F-40A1-B9C7-E05A02720C11}"/>
                          </a:ext>
                        </a:extLst>
                      </p:cNvPr>
                      <p:cNvSpPr>
                        <a:spLocks/>
                      </p:cNvSpPr>
                      <p:nvPr/>
                    </p:nvSpPr>
                    <p:spPr bwMode="auto">
                      <a:xfrm>
                        <a:off x="3678" y="3480"/>
                        <a:ext cx="54" cy="74"/>
                      </a:xfrm>
                      <a:custGeom>
                        <a:avLst/>
                        <a:gdLst>
                          <a:gd name="T0" fmla="*/ 1 w 107"/>
                          <a:gd name="T1" fmla="*/ 0 h 148"/>
                          <a:gd name="T2" fmla="*/ 1 w 107"/>
                          <a:gd name="T3" fmla="*/ 1 h 148"/>
                          <a:gd name="T4" fmla="*/ 1 w 107"/>
                          <a:gd name="T5" fmla="*/ 1 h 148"/>
                          <a:gd name="T6" fmla="*/ 0 w 107"/>
                          <a:gd name="T7" fmla="*/ 1 h 148"/>
                          <a:gd name="T8" fmla="*/ 1 w 107"/>
                          <a:gd name="T9" fmla="*/ 0 h 148"/>
                          <a:gd name="T10" fmla="*/ 0 60000 65536"/>
                          <a:gd name="T11" fmla="*/ 0 60000 65536"/>
                          <a:gd name="T12" fmla="*/ 0 60000 65536"/>
                          <a:gd name="T13" fmla="*/ 0 60000 65536"/>
                          <a:gd name="T14" fmla="*/ 0 60000 65536"/>
                          <a:gd name="T15" fmla="*/ 0 w 107"/>
                          <a:gd name="T16" fmla="*/ 0 h 148"/>
                          <a:gd name="T17" fmla="*/ 107 w 107"/>
                          <a:gd name="T18" fmla="*/ 148 h 148"/>
                        </a:gdLst>
                        <a:ahLst/>
                        <a:cxnLst>
                          <a:cxn ang="T10">
                            <a:pos x="T0" y="T1"/>
                          </a:cxn>
                          <a:cxn ang="T11">
                            <a:pos x="T2" y="T3"/>
                          </a:cxn>
                          <a:cxn ang="T12">
                            <a:pos x="T4" y="T5"/>
                          </a:cxn>
                          <a:cxn ang="T13">
                            <a:pos x="T6" y="T7"/>
                          </a:cxn>
                          <a:cxn ang="T14">
                            <a:pos x="T8" y="T9"/>
                          </a:cxn>
                        </a:cxnLst>
                        <a:rect l="T15" t="T16" r="T17" b="T18"/>
                        <a:pathLst>
                          <a:path w="107" h="148">
                            <a:moveTo>
                              <a:pt x="102" y="0"/>
                            </a:moveTo>
                            <a:lnTo>
                              <a:pt x="107" y="4"/>
                            </a:lnTo>
                            <a:lnTo>
                              <a:pt x="7" y="148"/>
                            </a:lnTo>
                            <a:lnTo>
                              <a:pt x="0" y="142"/>
                            </a:lnTo>
                            <a:lnTo>
                              <a:pt x="102" y="0"/>
                            </a:lnTo>
                            <a:close/>
                          </a:path>
                        </a:pathLst>
                      </a:custGeom>
                      <a:solidFill>
                        <a:srgbClr val="A0A0A0"/>
                      </a:solidFill>
                      <a:ln w="1588">
                        <a:solidFill>
                          <a:srgbClr val="000000"/>
                        </a:solidFill>
                        <a:round/>
                        <a:headEnd/>
                        <a:tailEnd/>
                      </a:ln>
                    </p:spPr>
                    <p:txBody>
                      <a:bodyPr/>
                      <a:lstStyle/>
                      <a:p>
                        <a:endParaRPr lang="es-AR" sz="1662"/>
                      </a:p>
                    </p:txBody>
                  </p:sp>
                  <p:sp>
                    <p:nvSpPr>
                      <p:cNvPr id="36948" name="Forma libre 937">
                        <a:extLst>
                          <a:ext uri="{FF2B5EF4-FFF2-40B4-BE49-F238E27FC236}">
                            <a16:creationId xmlns:a16="http://schemas.microsoft.com/office/drawing/2014/main" id="{9F8DB7E5-D931-4A49-9859-0192EB56FFA3}"/>
                          </a:ext>
                        </a:extLst>
                      </p:cNvPr>
                      <p:cNvSpPr>
                        <a:spLocks/>
                      </p:cNvSpPr>
                      <p:nvPr/>
                    </p:nvSpPr>
                    <p:spPr bwMode="auto">
                      <a:xfrm>
                        <a:off x="3624" y="3450"/>
                        <a:ext cx="60" cy="64"/>
                      </a:xfrm>
                      <a:custGeom>
                        <a:avLst/>
                        <a:gdLst>
                          <a:gd name="T0" fmla="*/ 0 w 119"/>
                          <a:gd name="T1" fmla="*/ 1 h 128"/>
                          <a:gd name="T2" fmla="*/ 1 w 119"/>
                          <a:gd name="T3" fmla="*/ 0 h 128"/>
                          <a:gd name="T4" fmla="*/ 1 w 119"/>
                          <a:gd name="T5" fmla="*/ 1 h 128"/>
                          <a:gd name="T6" fmla="*/ 1 w 119"/>
                          <a:gd name="T7" fmla="*/ 1 h 128"/>
                          <a:gd name="T8" fmla="*/ 0 w 119"/>
                          <a:gd name="T9" fmla="*/ 1 h 128"/>
                          <a:gd name="T10" fmla="*/ 0 60000 65536"/>
                          <a:gd name="T11" fmla="*/ 0 60000 65536"/>
                          <a:gd name="T12" fmla="*/ 0 60000 65536"/>
                          <a:gd name="T13" fmla="*/ 0 60000 65536"/>
                          <a:gd name="T14" fmla="*/ 0 60000 65536"/>
                          <a:gd name="T15" fmla="*/ 0 w 119"/>
                          <a:gd name="T16" fmla="*/ 0 h 128"/>
                          <a:gd name="T17" fmla="*/ 119 w 119"/>
                          <a:gd name="T18" fmla="*/ 128 h 128"/>
                        </a:gdLst>
                        <a:ahLst/>
                        <a:cxnLst>
                          <a:cxn ang="T10">
                            <a:pos x="T0" y="T1"/>
                          </a:cxn>
                          <a:cxn ang="T11">
                            <a:pos x="T2" y="T3"/>
                          </a:cxn>
                          <a:cxn ang="T12">
                            <a:pos x="T4" y="T5"/>
                          </a:cxn>
                          <a:cxn ang="T13">
                            <a:pos x="T6" y="T7"/>
                          </a:cxn>
                          <a:cxn ang="T14">
                            <a:pos x="T8" y="T9"/>
                          </a:cxn>
                        </a:cxnLst>
                        <a:rect l="T15" t="T16" r="T17" b="T18"/>
                        <a:pathLst>
                          <a:path w="119" h="128">
                            <a:moveTo>
                              <a:pt x="0" y="122"/>
                            </a:moveTo>
                            <a:lnTo>
                              <a:pt x="115" y="0"/>
                            </a:lnTo>
                            <a:lnTo>
                              <a:pt x="119" y="3"/>
                            </a:lnTo>
                            <a:lnTo>
                              <a:pt x="6" y="128"/>
                            </a:lnTo>
                            <a:lnTo>
                              <a:pt x="0" y="122"/>
                            </a:lnTo>
                            <a:close/>
                          </a:path>
                        </a:pathLst>
                      </a:custGeom>
                      <a:solidFill>
                        <a:srgbClr val="A0A0A0"/>
                      </a:solidFill>
                      <a:ln w="1588">
                        <a:solidFill>
                          <a:srgbClr val="000000"/>
                        </a:solidFill>
                        <a:round/>
                        <a:headEnd/>
                        <a:tailEnd/>
                      </a:ln>
                    </p:spPr>
                    <p:txBody>
                      <a:bodyPr/>
                      <a:lstStyle/>
                      <a:p>
                        <a:endParaRPr lang="es-AR" sz="1662"/>
                      </a:p>
                    </p:txBody>
                  </p:sp>
                </p:grpSp>
                <p:grpSp>
                  <p:nvGrpSpPr>
                    <p:cNvPr id="36920" name="Grupo 938">
                      <a:extLst>
                        <a:ext uri="{FF2B5EF4-FFF2-40B4-BE49-F238E27FC236}">
                          <a16:creationId xmlns:a16="http://schemas.microsoft.com/office/drawing/2014/main" id="{49A75871-EA72-4A17-949F-64BB127F2426}"/>
                        </a:ext>
                      </a:extLst>
                    </p:cNvPr>
                    <p:cNvGrpSpPr>
                      <a:grpSpLocks/>
                    </p:cNvGrpSpPr>
                    <p:nvPr/>
                  </p:nvGrpSpPr>
                  <p:grpSpPr bwMode="auto">
                    <a:xfrm>
                      <a:off x="3630" y="3527"/>
                      <a:ext cx="43" cy="37"/>
                      <a:chOff x="3630" y="3527"/>
                      <a:chExt cx="43" cy="37"/>
                    </a:xfrm>
                  </p:grpSpPr>
                  <p:grpSp>
                    <p:nvGrpSpPr>
                      <p:cNvPr id="36921" name="Grupo 939">
                        <a:extLst>
                          <a:ext uri="{FF2B5EF4-FFF2-40B4-BE49-F238E27FC236}">
                            <a16:creationId xmlns:a16="http://schemas.microsoft.com/office/drawing/2014/main" id="{E595A327-0AD8-4672-9FB7-CD0641369A8F}"/>
                          </a:ext>
                        </a:extLst>
                      </p:cNvPr>
                      <p:cNvGrpSpPr>
                        <a:grpSpLocks/>
                      </p:cNvGrpSpPr>
                      <p:nvPr/>
                    </p:nvGrpSpPr>
                    <p:grpSpPr bwMode="auto">
                      <a:xfrm>
                        <a:off x="3630" y="3527"/>
                        <a:ext cx="3" cy="8"/>
                        <a:chOff x="3630" y="3527"/>
                        <a:chExt cx="3" cy="8"/>
                      </a:xfrm>
                    </p:grpSpPr>
                    <p:sp>
                      <p:nvSpPr>
                        <p:cNvPr id="36940" name="Elipse 940">
                          <a:extLst>
                            <a:ext uri="{FF2B5EF4-FFF2-40B4-BE49-F238E27FC236}">
                              <a16:creationId xmlns:a16="http://schemas.microsoft.com/office/drawing/2014/main" id="{E48AE42C-98D9-4354-81EE-3AB254D3015E}"/>
                            </a:ext>
                          </a:extLst>
                        </p:cNvPr>
                        <p:cNvSpPr>
                          <a:spLocks noChangeArrowheads="1"/>
                        </p:cNvSpPr>
                        <p:nvPr/>
                      </p:nvSpPr>
                      <p:spPr bwMode="auto">
                        <a:xfrm>
                          <a:off x="3630" y="3529"/>
                          <a:ext cx="3" cy="6"/>
                        </a:xfrm>
                        <a:prstGeom prst="ellipse">
                          <a:avLst/>
                        </a:prstGeom>
                        <a:solidFill>
                          <a:srgbClr val="20202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941" name="Elipse 941">
                          <a:extLst>
                            <a:ext uri="{FF2B5EF4-FFF2-40B4-BE49-F238E27FC236}">
                              <a16:creationId xmlns:a16="http://schemas.microsoft.com/office/drawing/2014/main" id="{05025E4C-7AE7-44B8-8E75-326FD5DD32BF}"/>
                            </a:ext>
                          </a:extLst>
                        </p:cNvPr>
                        <p:cNvSpPr>
                          <a:spLocks noChangeArrowheads="1"/>
                        </p:cNvSpPr>
                        <p:nvPr/>
                      </p:nvSpPr>
                      <p:spPr bwMode="auto">
                        <a:xfrm>
                          <a:off x="3630" y="3527"/>
                          <a:ext cx="3" cy="7"/>
                        </a:xfrm>
                        <a:prstGeom prst="ellipse">
                          <a:avLst/>
                        </a:prstGeom>
                        <a:solidFill>
                          <a:srgbClr val="40404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6922" name="Grupo 942">
                        <a:extLst>
                          <a:ext uri="{FF2B5EF4-FFF2-40B4-BE49-F238E27FC236}">
                            <a16:creationId xmlns:a16="http://schemas.microsoft.com/office/drawing/2014/main" id="{2D541072-9071-491E-9DE2-881646F21CDE}"/>
                          </a:ext>
                        </a:extLst>
                      </p:cNvPr>
                      <p:cNvGrpSpPr>
                        <a:grpSpLocks/>
                      </p:cNvGrpSpPr>
                      <p:nvPr/>
                    </p:nvGrpSpPr>
                    <p:grpSpPr bwMode="auto">
                      <a:xfrm>
                        <a:off x="3639" y="3535"/>
                        <a:ext cx="34" cy="29"/>
                        <a:chOff x="3639" y="3535"/>
                        <a:chExt cx="34" cy="29"/>
                      </a:xfrm>
                    </p:grpSpPr>
                    <p:grpSp>
                      <p:nvGrpSpPr>
                        <p:cNvPr id="36923" name="Grupo 943">
                          <a:extLst>
                            <a:ext uri="{FF2B5EF4-FFF2-40B4-BE49-F238E27FC236}">
                              <a16:creationId xmlns:a16="http://schemas.microsoft.com/office/drawing/2014/main" id="{C7E72929-CB93-41FF-BD2E-E32990F0DBFF}"/>
                            </a:ext>
                          </a:extLst>
                        </p:cNvPr>
                        <p:cNvGrpSpPr>
                          <a:grpSpLocks/>
                        </p:cNvGrpSpPr>
                        <p:nvPr/>
                      </p:nvGrpSpPr>
                      <p:grpSpPr bwMode="auto">
                        <a:xfrm>
                          <a:off x="3639" y="3537"/>
                          <a:ext cx="34" cy="27"/>
                          <a:chOff x="3639" y="3537"/>
                          <a:chExt cx="34" cy="27"/>
                        </a:xfrm>
                      </p:grpSpPr>
                      <p:sp>
                        <p:nvSpPr>
                          <p:cNvPr id="36933" name="Elipse 944">
                            <a:extLst>
                              <a:ext uri="{FF2B5EF4-FFF2-40B4-BE49-F238E27FC236}">
                                <a16:creationId xmlns:a16="http://schemas.microsoft.com/office/drawing/2014/main" id="{E9C45E9B-4459-456E-83CC-1AF6C3737F94}"/>
                              </a:ext>
                            </a:extLst>
                          </p:cNvPr>
                          <p:cNvSpPr>
                            <a:spLocks noChangeArrowheads="1"/>
                          </p:cNvSpPr>
                          <p:nvPr/>
                        </p:nvSpPr>
                        <p:spPr bwMode="auto">
                          <a:xfrm>
                            <a:off x="3665" y="3555"/>
                            <a:ext cx="4" cy="6"/>
                          </a:xfrm>
                          <a:prstGeom prst="ellipse">
                            <a:avLst/>
                          </a:prstGeom>
                          <a:solidFill>
                            <a:srgbClr val="80808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934" name="Elipse 945">
                            <a:extLst>
                              <a:ext uri="{FF2B5EF4-FFF2-40B4-BE49-F238E27FC236}">
                                <a16:creationId xmlns:a16="http://schemas.microsoft.com/office/drawing/2014/main" id="{B026E946-A643-4715-A54F-1AB567ECAC1B}"/>
                              </a:ext>
                            </a:extLst>
                          </p:cNvPr>
                          <p:cNvSpPr>
                            <a:spLocks noChangeArrowheads="1"/>
                          </p:cNvSpPr>
                          <p:nvPr/>
                        </p:nvSpPr>
                        <p:spPr bwMode="auto">
                          <a:xfrm>
                            <a:off x="3645" y="3541"/>
                            <a:ext cx="4" cy="5"/>
                          </a:xfrm>
                          <a:prstGeom prst="ellipse">
                            <a:avLst/>
                          </a:prstGeom>
                          <a:solidFill>
                            <a:srgbClr val="80808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935" name="Elipse 946">
                            <a:extLst>
                              <a:ext uri="{FF2B5EF4-FFF2-40B4-BE49-F238E27FC236}">
                                <a16:creationId xmlns:a16="http://schemas.microsoft.com/office/drawing/2014/main" id="{27F5FBB5-F5B0-4075-A424-5C36290D1BCF}"/>
                              </a:ext>
                            </a:extLst>
                          </p:cNvPr>
                          <p:cNvSpPr>
                            <a:spLocks noChangeArrowheads="1"/>
                          </p:cNvSpPr>
                          <p:nvPr/>
                        </p:nvSpPr>
                        <p:spPr bwMode="auto">
                          <a:xfrm>
                            <a:off x="3654" y="3548"/>
                            <a:ext cx="5" cy="5"/>
                          </a:xfrm>
                          <a:prstGeom prst="ellipse">
                            <a:avLst/>
                          </a:prstGeom>
                          <a:solidFill>
                            <a:srgbClr val="80808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936" name="Elipse 947">
                            <a:extLst>
                              <a:ext uri="{FF2B5EF4-FFF2-40B4-BE49-F238E27FC236}">
                                <a16:creationId xmlns:a16="http://schemas.microsoft.com/office/drawing/2014/main" id="{721A0854-9AC0-4091-A0A1-20E3BF22C1D0}"/>
                              </a:ext>
                            </a:extLst>
                          </p:cNvPr>
                          <p:cNvSpPr>
                            <a:spLocks noChangeArrowheads="1"/>
                          </p:cNvSpPr>
                          <p:nvPr/>
                        </p:nvSpPr>
                        <p:spPr bwMode="auto">
                          <a:xfrm>
                            <a:off x="3659" y="3552"/>
                            <a:ext cx="5" cy="5"/>
                          </a:xfrm>
                          <a:prstGeom prst="ellipse">
                            <a:avLst/>
                          </a:prstGeom>
                          <a:solidFill>
                            <a:srgbClr val="80808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937" name="Elipse 948">
                            <a:extLst>
                              <a:ext uri="{FF2B5EF4-FFF2-40B4-BE49-F238E27FC236}">
                                <a16:creationId xmlns:a16="http://schemas.microsoft.com/office/drawing/2014/main" id="{BD218F03-BA2E-4494-8A20-10510ED9B942}"/>
                              </a:ext>
                            </a:extLst>
                          </p:cNvPr>
                          <p:cNvSpPr>
                            <a:spLocks noChangeArrowheads="1"/>
                          </p:cNvSpPr>
                          <p:nvPr/>
                        </p:nvSpPr>
                        <p:spPr bwMode="auto">
                          <a:xfrm>
                            <a:off x="3649" y="3544"/>
                            <a:ext cx="4" cy="6"/>
                          </a:xfrm>
                          <a:prstGeom prst="ellipse">
                            <a:avLst/>
                          </a:prstGeom>
                          <a:solidFill>
                            <a:srgbClr val="80808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938" name="Elipse 949">
                            <a:extLst>
                              <a:ext uri="{FF2B5EF4-FFF2-40B4-BE49-F238E27FC236}">
                                <a16:creationId xmlns:a16="http://schemas.microsoft.com/office/drawing/2014/main" id="{80F79776-3CE3-4032-9FF5-9AAA6EF96E6E}"/>
                              </a:ext>
                            </a:extLst>
                          </p:cNvPr>
                          <p:cNvSpPr>
                            <a:spLocks noChangeArrowheads="1"/>
                          </p:cNvSpPr>
                          <p:nvPr/>
                        </p:nvSpPr>
                        <p:spPr bwMode="auto">
                          <a:xfrm>
                            <a:off x="3639" y="3537"/>
                            <a:ext cx="5" cy="6"/>
                          </a:xfrm>
                          <a:prstGeom prst="ellipse">
                            <a:avLst/>
                          </a:prstGeom>
                          <a:solidFill>
                            <a:srgbClr val="80808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939" name="Elipse 950">
                            <a:extLst>
                              <a:ext uri="{FF2B5EF4-FFF2-40B4-BE49-F238E27FC236}">
                                <a16:creationId xmlns:a16="http://schemas.microsoft.com/office/drawing/2014/main" id="{5BD2A1A6-9AD0-472C-A73D-B976C054DA86}"/>
                              </a:ext>
                            </a:extLst>
                          </p:cNvPr>
                          <p:cNvSpPr>
                            <a:spLocks noChangeArrowheads="1"/>
                          </p:cNvSpPr>
                          <p:nvPr/>
                        </p:nvSpPr>
                        <p:spPr bwMode="auto">
                          <a:xfrm>
                            <a:off x="3669" y="3558"/>
                            <a:ext cx="4" cy="6"/>
                          </a:xfrm>
                          <a:prstGeom prst="ellipse">
                            <a:avLst/>
                          </a:prstGeom>
                          <a:solidFill>
                            <a:srgbClr val="80808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6924" name="Grupo 951">
                          <a:extLst>
                            <a:ext uri="{FF2B5EF4-FFF2-40B4-BE49-F238E27FC236}">
                              <a16:creationId xmlns:a16="http://schemas.microsoft.com/office/drawing/2014/main" id="{B3A494E9-3CEE-475A-8088-CC0D16D3043E}"/>
                            </a:ext>
                          </a:extLst>
                        </p:cNvPr>
                        <p:cNvGrpSpPr>
                          <a:grpSpLocks/>
                        </p:cNvGrpSpPr>
                        <p:nvPr/>
                      </p:nvGrpSpPr>
                      <p:grpSpPr bwMode="auto">
                        <a:xfrm>
                          <a:off x="3639" y="3535"/>
                          <a:ext cx="34" cy="28"/>
                          <a:chOff x="3639" y="3535"/>
                          <a:chExt cx="34" cy="28"/>
                        </a:xfrm>
                      </p:grpSpPr>
                      <p:grpSp>
                        <p:nvGrpSpPr>
                          <p:cNvPr id="36925" name="Grupo 952">
                            <a:extLst>
                              <a:ext uri="{FF2B5EF4-FFF2-40B4-BE49-F238E27FC236}">
                                <a16:creationId xmlns:a16="http://schemas.microsoft.com/office/drawing/2014/main" id="{AF810DD6-B637-43B0-BEF7-2FEEBF4318F0}"/>
                              </a:ext>
                            </a:extLst>
                          </p:cNvPr>
                          <p:cNvGrpSpPr>
                            <a:grpSpLocks/>
                          </p:cNvGrpSpPr>
                          <p:nvPr/>
                        </p:nvGrpSpPr>
                        <p:grpSpPr bwMode="auto">
                          <a:xfrm>
                            <a:off x="3645" y="3538"/>
                            <a:ext cx="28" cy="25"/>
                            <a:chOff x="3645" y="3538"/>
                            <a:chExt cx="28" cy="25"/>
                          </a:xfrm>
                        </p:grpSpPr>
                        <p:sp>
                          <p:nvSpPr>
                            <p:cNvPr id="36927" name="Elipse 953">
                              <a:extLst>
                                <a:ext uri="{FF2B5EF4-FFF2-40B4-BE49-F238E27FC236}">
                                  <a16:creationId xmlns:a16="http://schemas.microsoft.com/office/drawing/2014/main" id="{775FB215-529C-46F3-B208-361FA5141ABD}"/>
                                </a:ext>
                              </a:extLst>
                            </p:cNvPr>
                            <p:cNvSpPr>
                              <a:spLocks noChangeArrowheads="1"/>
                            </p:cNvSpPr>
                            <p:nvPr/>
                          </p:nvSpPr>
                          <p:spPr bwMode="auto">
                            <a:xfrm>
                              <a:off x="3669" y="3558"/>
                              <a:ext cx="4" cy="5"/>
                            </a:xfrm>
                            <a:prstGeom prst="ellipse">
                              <a:avLst/>
                            </a:prstGeom>
                            <a:solidFill>
                              <a:srgbClr val="FF000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928" name="Elipse 954">
                              <a:extLst>
                                <a:ext uri="{FF2B5EF4-FFF2-40B4-BE49-F238E27FC236}">
                                  <a16:creationId xmlns:a16="http://schemas.microsoft.com/office/drawing/2014/main" id="{1BCF6050-9CDD-4A3C-99E4-6E22882130A5}"/>
                                </a:ext>
                              </a:extLst>
                            </p:cNvPr>
                            <p:cNvSpPr>
                              <a:spLocks noChangeArrowheads="1"/>
                            </p:cNvSpPr>
                            <p:nvPr/>
                          </p:nvSpPr>
                          <p:spPr bwMode="auto">
                            <a:xfrm>
                              <a:off x="3650" y="3543"/>
                              <a:ext cx="3" cy="5"/>
                            </a:xfrm>
                            <a:prstGeom prst="ellipse">
                              <a:avLst/>
                            </a:prstGeom>
                            <a:solidFill>
                              <a:srgbClr val="FF000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929" name="Elipse 955">
                              <a:extLst>
                                <a:ext uri="{FF2B5EF4-FFF2-40B4-BE49-F238E27FC236}">
                                  <a16:creationId xmlns:a16="http://schemas.microsoft.com/office/drawing/2014/main" id="{AC83F109-53AC-40FD-BFD6-08795FDB3673}"/>
                                </a:ext>
                              </a:extLst>
                            </p:cNvPr>
                            <p:cNvSpPr>
                              <a:spLocks noChangeArrowheads="1"/>
                            </p:cNvSpPr>
                            <p:nvPr/>
                          </p:nvSpPr>
                          <p:spPr bwMode="auto">
                            <a:xfrm>
                              <a:off x="3659" y="3550"/>
                              <a:ext cx="5" cy="5"/>
                            </a:xfrm>
                            <a:prstGeom prst="ellipse">
                              <a:avLst/>
                            </a:prstGeom>
                            <a:solidFill>
                              <a:srgbClr val="FF000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930" name="Elipse 956">
                              <a:extLst>
                                <a:ext uri="{FF2B5EF4-FFF2-40B4-BE49-F238E27FC236}">
                                  <a16:creationId xmlns:a16="http://schemas.microsoft.com/office/drawing/2014/main" id="{3661FE31-DC9E-431E-A8CC-40E5872C2341}"/>
                                </a:ext>
                              </a:extLst>
                            </p:cNvPr>
                            <p:cNvSpPr>
                              <a:spLocks noChangeArrowheads="1"/>
                            </p:cNvSpPr>
                            <p:nvPr/>
                          </p:nvSpPr>
                          <p:spPr bwMode="auto">
                            <a:xfrm>
                              <a:off x="3665" y="3554"/>
                              <a:ext cx="3" cy="5"/>
                            </a:xfrm>
                            <a:prstGeom prst="ellipse">
                              <a:avLst/>
                            </a:prstGeom>
                            <a:solidFill>
                              <a:srgbClr val="FF000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931" name="Elipse 957">
                              <a:extLst>
                                <a:ext uri="{FF2B5EF4-FFF2-40B4-BE49-F238E27FC236}">
                                  <a16:creationId xmlns:a16="http://schemas.microsoft.com/office/drawing/2014/main" id="{A4375D93-B523-423B-BE8B-79B82B255922}"/>
                                </a:ext>
                              </a:extLst>
                            </p:cNvPr>
                            <p:cNvSpPr>
                              <a:spLocks noChangeArrowheads="1"/>
                            </p:cNvSpPr>
                            <p:nvPr/>
                          </p:nvSpPr>
                          <p:spPr bwMode="auto">
                            <a:xfrm>
                              <a:off x="3654" y="3546"/>
                              <a:ext cx="5" cy="5"/>
                            </a:xfrm>
                            <a:prstGeom prst="ellipse">
                              <a:avLst/>
                            </a:prstGeom>
                            <a:solidFill>
                              <a:srgbClr val="FF000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932" name="Elipse 958">
                              <a:extLst>
                                <a:ext uri="{FF2B5EF4-FFF2-40B4-BE49-F238E27FC236}">
                                  <a16:creationId xmlns:a16="http://schemas.microsoft.com/office/drawing/2014/main" id="{F884445D-BD69-4F89-9287-4D323174BDF2}"/>
                                </a:ext>
                              </a:extLst>
                            </p:cNvPr>
                            <p:cNvSpPr>
                              <a:spLocks noChangeArrowheads="1"/>
                            </p:cNvSpPr>
                            <p:nvPr/>
                          </p:nvSpPr>
                          <p:spPr bwMode="auto">
                            <a:xfrm>
                              <a:off x="3645" y="3538"/>
                              <a:ext cx="4" cy="6"/>
                            </a:xfrm>
                            <a:prstGeom prst="ellipse">
                              <a:avLst/>
                            </a:prstGeom>
                            <a:solidFill>
                              <a:srgbClr val="FF000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sp>
                        <p:nvSpPr>
                          <p:cNvPr id="36926" name="Elipse 959">
                            <a:extLst>
                              <a:ext uri="{FF2B5EF4-FFF2-40B4-BE49-F238E27FC236}">
                                <a16:creationId xmlns:a16="http://schemas.microsoft.com/office/drawing/2014/main" id="{2E6971FD-907B-499B-A4D3-E67C335D2765}"/>
                              </a:ext>
                            </a:extLst>
                          </p:cNvPr>
                          <p:cNvSpPr>
                            <a:spLocks noChangeArrowheads="1"/>
                          </p:cNvSpPr>
                          <p:nvPr/>
                        </p:nvSpPr>
                        <p:spPr bwMode="auto">
                          <a:xfrm>
                            <a:off x="3639" y="3535"/>
                            <a:ext cx="5" cy="5"/>
                          </a:xfrm>
                          <a:prstGeom prst="ellipse">
                            <a:avLst/>
                          </a:prstGeom>
                          <a:solidFill>
                            <a:srgbClr val="FF000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grpSp>
              </p:grpSp>
              <p:grpSp>
                <p:nvGrpSpPr>
                  <p:cNvPr id="36840" name="Grupo 960">
                    <a:extLst>
                      <a:ext uri="{FF2B5EF4-FFF2-40B4-BE49-F238E27FC236}">
                        <a16:creationId xmlns:a16="http://schemas.microsoft.com/office/drawing/2014/main" id="{0ADEEA48-02C0-4FA6-AB7A-E55D984BD64D}"/>
                      </a:ext>
                    </a:extLst>
                  </p:cNvPr>
                  <p:cNvGrpSpPr>
                    <a:grpSpLocks/>
                  </p:cNvGrpSpPr>
                  <p:nvPr/>
                </p:nvGrpSpPr>
                <p:grpSpPr bwMode="auto">
                  <a:xfrm>
                    <a:off x="3674" y="3554"/>
                    <a:ext cx="167" cy="117"/>
                    <a:chOff x="3674" y="3554"/>
                    <a:chExt cx="167" cy="117"/>
                  </a:xfrm>
                </p:grpSpPr>
                <p:grpSp>
                  <p:nvGrpSpPr>
                    <p:cNvPr id="36841" name="Grupo 961">
                      <a:extLst>
                        <a:ext uri="{FF2B5EF4-FFF2-40B4-BE49-F238E27FC236}">
                          <a16:creationId xmlns:a16="http://schemas.microsoft.com/office/drawing/2014/main" id="{7449F647-AA14-4166-9993-96D18852A078}"/>
                        </a:ext>
                      </a:extLst>
                    </p:cNvPr>
                    <p:cNvGrpSpPr>
                      <a:grpSpLocks/>
                    </p:cNvGrpSpPr>
                    <p:nvPr/>
                  </p:nvGrpSpPr>
                  <p:grpSpPr bwMode="auto">
                    <a:xfrm>
                      <a:off x="3674" y="3574"/>
                      <a:ext cx="103" cy="36"/>
                      <a:chOff x="3674" y="3574"/>
                      <a:chExt cx="103" cy="36"/>
                    </a:xfrm>
                  </p:grpSpPr>
                  <p:sp>
                    <p:nvSpPr>
                      <p:cNvPr id="36891" name="Forma libre 962">
                        <a:extLst>
                          <a:ext uri="{FF2B5EF4-FFF2-40B4-BE49-F238E27FC236}">
                            <a16:creationId xmlns:a16="http://schemas.microsoft.com/office/drawing/2014/main" id="{2D35C248-B6EE-4ECB-804F-058511E08BF7}"/>
                          </a:ext>
                        </a:extLst>
                      </p:cNvPr>
                      <p:cNvSpPr>
                        <a:spLocks/>
                      </p:cNvSpPr>
                      <p:nvPr/>
                    </p:nvSpPr>
                    <p:spPr bwMode="auto">
                      <a:xfrm>
                        <a:off x="3751" y="3586"/>
                        <a:ext cx="26" cy="12"/>
                      </a:xfrm>
                      <a:custGeom>
                        <a:avLst/>
                        <a:gdLst>
                          <a:gd name="T0" fmla="*/ 1 w 52"/>
                          <a:gd name="T1" fmla="*/ 0 h 24"/>
                          <a:gd name="T2" fmla="*/ 1 w 52"/>
                          <a:gd name="T3" fmla="*/ 1 h 24"/>
                          <a:gd name="T4" fmla="*/ 1 w 52"/>
                          <a:gd name="T5" fmla="*/ 1 h 24"/>
                          <a:gd name="T6" fmla="*/ 1 w 52"/>
                          <a:gd name="T7" fmla="*/ 1 h 24"/>
                          <a:gd name="T8" fmla="*/ 1 w 52"/>
                          <a:gd name="T9" fmla="*/ 1 h 24"/>
                          <a:gd name="T10" fmla="*/ 1 w 52"/>
                          <a:gd name="T11" fmla="*/ 1 h 24"/>
                          <a:gd name="T12" fmla="*/ 1 w 52"/>
                          <a:gd name="T13" fmla="*/ 1 h 24"/>
                          <a:gd name="T14" fmla="*/ 1 w 52"/>
                          <a:gd name="T15" fmla="*/ 1 h 24"/>
                          <a:gd name="T16" fmla="*/ 1 w 52"/>
                          <a:gd name="T17" fmla="*/ 1 h 24"/>
                          <a:gd name="T18" fmla="*/ 1 w 52"/>
                          <a:gd name="T19" fmla="*/ 1 h 24"/>
                          <a:gd name="T20" fmla="*/ 1 w 52"/>
                          <a:gd name="T21" fmla="*/ 1 h 24"/>
                          <a:gd name="T22" fmla="*/ 1 w 52"/>
                          <a:gd name="T23" fmla="*/ 1 h 24"/>
                          <a:gd name="T24" fmla="*/ 0 w 52"/>
                          <a:gd name="T25" fmla="*/ 1 h 24"/>
                          <a:gd name="T26" fmla="*/ 0 w 52"/>
                          <a:gd name="T27" fmla="*/ 1 h 24"/>
                          <a:gd name="T28" fmla="*/ 1 w 52"/>
                          <a:gd name="T29" fmla="*/ 1 h 24"/>
                          <a:gd name="T30" fmla="*/ 1 w 52"/>
                          <a:gd name="T31" fmla="*/ 1 h 24"/>
                          <a:gd name="T32" fmla="*/ 1 w 52"/>
                          <a:gd name="T33" fmla="*/ 1 h 24"/>
                          <a:gd name="T34" fmla="*/ 1 w 52"/>
                          <a:gd name="T35" fmla="*/ 0 h 24"/>
                          <a:gd name="T36" fmla="*/ 1 w 52"/>
                          <a:gd name="T37" fmla="*/ 0 h 24"/>
                          <a:gd name="T38" fmla="*/ 1 w 52"/>
                          <a:gd name="T39" fmla="*/ 1 h 24"/>
                          <a:gd name="T40" fmla="*/ 1 w 52"/>
                          <a:gd name="T41" fmla="*/ 1 h 24"/>
                          <a:gd name="T42" fmla="*/ 1 w 52"/>
                          <a:gd name="T43" fmla="*/ 1 h 24"/>
                          <a:gd name="T44" fmla="*/ 1 w 52"/>
                          <a:gd name="T45" fmla="*/ 0 h 24"/>
                          <a:gd name="T46" fmla="*/ 1 w 52"/>
                          <a:gd name="T47" fmla="*/ 0 h 24"/>
                          <a:gd name="T48" fmla="*/ 1 w 52"/>
                          <a:gd name="T49" fmla="*/ 1 h 24"/>
                          <a:gd name="T50" fmla="*/ 1 w 52"/>
                          <a:gd name="T51" fmla="*/ 1 h 24"/>
                          <a:gd name="T52" fmla="*/ 1 w 52"/>
                          <a:gd name="T53" fmla="*/ 0 h 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2"/>
                          <a:gd name="T82" fmla="*/ 0 h 24"/>
                          <a:gd name="T83" fmla="*/ 52 w 52"/>
                          <a:gd name="T84" fmla="*/ 24 h 2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2" h="24">
                            <a:moveTo>
                              <a:pt x="52" y="0"/>
                            </a:moveTo>
                            <a:lnTo>
                              <a:pt x="52" y="10"/>
                            </a:lnTo>
                            <a:lnTo>
                              <a:pt x="38" y="24"/>
                            </a:lnTo>
                            <a:lnTo>
                              <a:pt x="35" y="24"/>
                            </a:lnTo>
                            <a:lnTo>
                              <a:pt x="34" y="13"/>
                            </a:lnTo>
                            <a:lnTo>
                              <a:pt x="26" y="24"/>
                            </a:lnTo>
                            <a:lnTo>
                              <a:pt x="22" y="24"/>
                            </a:lnTo>
                            <a:lnTo>
                              <a:pt x="18" y="13"/>
                            </a:lnTo>
                            <a:lnTo>
                              <a:pt x="13" y="24"/>
                            </a:lnTo>
                            <a:lnTo>
                              <a:pt x="9" y="24"/>
                            </a:lnTo>
                            <a:lnTo>
                              <a:pt x="7" y="15"/>
                            </a:lnTo>
                            <a:lnTo>
                              <a:pt x="4" y="13"/>
                            </a:lnTo>
                            <a:lnTo>
                              <a:pt x="0" y="13"/>
                            </a:lnTo>
                            <a:lnTo>
                              <a:pt x="0" y="6"/>
                            </a:lnTo>
                            <a:lnTo>
                              <a:pt x="4" y="6"/>
                            </a:lnTo>
                            <a:lnTo>
                              <a:pt x="9" y="7"/>
                            </a:lnTo>
                            <a:lnTo>
                              <a:pt x="12" y="16"/>
                            </a:lnTo>
                            <a:lnTo>
                              <a:pt x="18" y="0"/>
                            </a:lnTo>
                            <a:lnTo>
                              <a:pt x="19" y="0"/>
                            </a:lnTo>
                            <a:lnTo>
                              <a:pt x="21" y="1"/>
                            </a:lnTo>
                            <a:lnTo>
                              <a:pt x="25" y="15"/>
                            </a:lnTo>
                            <a:lnTo>
                              <a:pt x="32" y="1"/>
                            </a:lnTo>
                            <a:lnTo>
                              <a:pt x="34" y="0"/>
                            </a:lnTo>
                            <a:lnTo>
                              <a:pt x="35" y="0"/>
                            </a:lnTo>
                            <a:lnTo>
                              <a:pt x="37" y="3"/>
                            </a:lnTo>
                            <a:lnTo>
                              <a:pt x="40" y="15"/>
                            </a:lnTo>
                            <a:lnTo>
                              <a:pt x="52" y="0"/>
                            </a:lnTo>
                            <a:close/>
                          </a:path>
                        </a:pathLst>
                      </a:custGeom>
                      <a:solidFill>
                        <a:srgbClr val="0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6892" name="Forma libre 963">
                        <a:extLst>
                          <a:ext uri="{FF2B5EF4-FFF2-40B4-BE49-F238E27FC236}">
                            <a16:creationId xmlns:a16="http://schemas.microsoft.com/office/drawing/2014/main" id="{15DA260A-EA8A-48CB-A9C1-AD944A6D3E47}"/>
                          </a:ext>
                        </a:extLst>
                      </p:cNvPr>
                      <p:cNvSpPr>
                        <a:spLocks/>
                      </p:cNvSpPr>
                      <p:nvPr/>
                    </p:nvSpPr>
                    <p:spPr bwMode="auto">
                      <a:xfrm>
                        <a:off x="3687" y="3575"/>
                        <a:ext cx="67" cy="33"/>
                      </a:xfrm>
                      <a:custGeom>
                        <a:avLst/>
                        <a:gdLst>
                          <a:gd name="T0" fmla="*/ 0 w 133"/>
                          <a:gd name="T1" fmla="*/ 0 h 66"/>
                          <a:gd name="T2" fmla="*/ 0 w 133"/>
                          <a:gd name="T3" fmla="*/ 1 h 66"/>
                          <a:gd name="T4" fmla="*/ 1 w 133"/>
                          <a:gd name="T5" fmla="*/ 1 h 66"/>
                          <a:gd name="T6" fmla="*/ 1 w 133"/>
                          <a:gd name="T7" fmla="*/ 1 h 66"/>
                          <a:gd name="T8" fmla="*/ 1 w 133"/>
                          <a:gd name="T9" fmla="*/ 1 h 66"/>
                          <a:gd name="T10" fmla="*/ 1 w 133"/>
                          <a:gd name="T11" fmla="*/ 1 h 66"/>
                          <a:gd name="T12" fmla="*/ 1 w 133"/>
                          <a:gd name="T13" fmla="*/ 1 h 66"/>
                          <a:gd name="T14" fmla="*/ 1 w 133"/>
                          <a:gd name="T15" fmla="*/ 1 h 66"/>
                          <a:gd name="T16" fmla="*/ 1 w 133"/>
                          <a:gd name="T17" fmla="*/ 1 h 66"/>
                          <a:gd name="T18" fmla="*/ 1 w 133"/>
                          <a:gd name="T19" fmla="*/ 1 h 66"/>
                          <a:gd name="T20" fmla="*/ 1 w 133"/>
                          <a:gd name="T21" fmla="*/ 1 h 66"/>
                          <a:gd name="T22" fmla="*/ 1 w 133"/>
                          <a:gd name="T23" fmla="*/ 1 h 66"/>
                          <a:gd name="T24" fmla="*/ 1 w 133"/>
                          <a:gd name="T25" fmla="*/ 1 h 66"/>
                          <a:gd name="T26" fmla="*/ 1 w 133"/>
                          <a:gd name="T27" fmla="*/ 1 h 66"/>
                          <a:gd name="T28" fmla="*/ 1 w 133"/>
                          <a:gd name="T29" fmla="*/ 1 h 66"/>
                          <a:gd name="T30" fmla="*/ 0 w 133"/>
                          <a:gd name="T31" fmla="*/ 0 h 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3"/>
                          <a:gd name="T49" fmla="*/ 0 h 66"/>
                          <a:gd name="T50" fmla="*/ 133 w 133"/>
                          <a:gd name="T51" fmla="*/ 66 h 6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3" h="66">
                            <a:moveTo>
                              <a:pt x="0" y="0"/>
                            </a:moveTo>
                            <a:lnTo>
                              <a:pt x="0" y="66"/>
                            </a:lnTo>
                            <a:lnTo>
                              <a:pt x="9" y="63"/>
                            </a:lnTo>
                            <a:lnTo>
                              <a:pt x="26" y="51"/>
                            </a:lnTo>
                            <a:lnTo>
                              <a:pt x="94" y="51"/>
                            </a:lnTo>
                            <a:lnTo>
                              <a:pt x="106" y="65"/>
                            </a:lnTo>
                            <a:lnTo>
                              <a:pt x="125" y="49"/>
                            </a:lnTo>
                            <a:lnTo>
                              <a:pt x="125" y="40"/>
                            </a:lnTo>
                            <a:lnTo>
                              <a:pt x="133" y="40"/>
                            </a:lnTo>
                            <a:lnTo>
                              <a:pt x="133" y="26"/>
                            </a:lnTo>
                            <a:lnTo>
                              <a:pt x="125" y="26"/>
                            </a:lnTo>
                            <a:lnTo>
                              <a:pt x="125" y="16"/>
                            </a:lnTo>
                            <a:lnTo>
                              <a:pt x="111" y="7"/>
                            </a:lnTo>
                            <a:lnTo>
                              <a:pt x="102" y="16"/>
                            </a:lnTo>
                            <a:lnTo>
                              <a:pt x="25" y="16"/>
                            </a:lnTo>
                            <a:lnTo>
                              <a:pt x="0" y="0"/>
                            </a:lnTo>
                            <a:close/>
                          </a:path>
                        </a:pathLst>
                      </a:custGeom>
                      <a:solidFill>
                        <a:srgbClr val="00C0C0"/>
                      </a:solidFill>
                      <a:ln w="1588">
                        <a:solidFill>
                          <a:srgbClr val="000000"/>
                        </a:solidFill>
                        <a:round/>
                        <a:headEnd/>
                        <a:tailEnd/>
                      </a:ln>
                    </p:spPr>
                    <p:txBody>
                      <a:bodyPr/>
                      <a:lstStyle/>
                      <a:p>
                        <a:endParaRPr lang="es-AR" sz="1662"/>
                      </a:p>
                    </p:txBody>
                  </p:sp>
                  <p:grpSp>
                    <p:nvGrpSpPr>
                      <p:cNvPr id="36893" name="Grupo 964">
                        <a:extLst>
                          <a:ext uri="{FF2B5EF4-FFF2-40B4-BE49-F238E27FC236}">
                            <a16:creationId xmlns:a16="http://schemas.microsoft.com/office/drawing/2014/main" id="{474CC4A5-9860-4572-B6D2-FE974662ABE4}"/>
                          </a:ext>
                        </a:extLst>
                      </p:cNvPr>
                      <p:cNvGrpSpPr>
                        <a:grpSpLocks/>
                      </p:cNvGrpSpPr>
                      <p:nvPr/>
                    </p:nvGrpSpPr>
                    <p:grpSpPr bwMode="auto">
                      <a:xfrm>
                        <a:off x="3726" y="3575"/>
                        <a:ext cx="21" cy="35"/>
                        <a:chOff x="3726" y="3575"/>
                        <a:chExt cx="21" cy="35"/>
                      </a:xfrm>
                    </p:grpSpPr>
                    <p:sp>
                      <p:nvSpPr>
                        <p:cNvPr id="36905" name="Elipse 965">
                          <a:extLst>
                            <a:ext uri="{FF2B5EF4-FFF2-40B4-BE49-F238E27FC236}">
                              <a16:creationId xmlns:a16="http://schemas.microsoft.com/office/drawing/2014/main" id="{7D061F81-F6BC-4752-B6EF-8E589DCA8698}"/>
                            </a:ext>
                          </a:extLst>
                        </p:cNvPr>
                        <p:cNvSpPr>
                          <a:spLocks noChangeArrowheads="1"/>
                        </p:cNvSpPr>
                        <p:nvPr/>
                      </p:nvSpPr>
                      <p:spPr bwMode="auto">
                        <a:xfrm>
                          <a:off x="3726" y="3575"/>
                          <a:ext cx="21" cy="35"/>
                        </a:xfrm>
                        <a:prstGeom prst="ellipse">
                          <a:avLst/>
                        </a:prstGeom>
                        <a:solidFill>
                          <a:srgbClr val="00E0E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906" name="Elipse 966">
                          <a:extLst>
                            <a:ext uri="{FF2B5EF4-FFF2-40B4-BE49-F238E27FC236}">
                              <a16:creationId xmlns:a16="http://schemas.microsoft.com/office/drawing/2014/main" id="{680BEAFF-44B8-4ADB-8262-E611C8F9BBF9}"/>
                            </a:ext>
                          </a:extLst>
                        </p:cNvPr>
                        <p:cNvSpPr>
                          <a:spLocks noChangeArrowheads="1"/>
                        </p:cNvSpPr>
                        <p:nvPr/>
                      </p:nvSpPr>
                      <p:spPr bwMode="auto">
                        <a:xfrm>
                          <a:off x="3728" y="3575"/>
                          <a:ext cx="15" cy="35"/>
                        </a:xfrm>
                        <a:prstGeom prst="ellipse">
                          <a:avLst/>
                        </a:prstGeom>
                        <a:solidFill>
                          <a:srgbClr val="00FFFF"/>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907" name="Elipse 967">
                          <a:extLst>
                            <a:ext uri="{FF2B5EF4-FFF2-40B4-BE49-F238E27FC236}">
                              <a16:creationId xmlns:a16="http://schemas.microsoft.com/office/drawing/2014/main" id="{9119EE11-4ED6-4790-A819-933671C1FAB3}"/>
                            </a:ext>
                          </a:extLst>
                        </p:cNvPr>
                        <p:cNvSpPr>
                          <a:spLocks noChangeArrowheads="1"/>
                        </p:cNvSpPr>
                        <p:nvPr/>
                      </p:nvSpPr>
                      <p:spPr bwMode="auto">
                        <a:xfrm>
                          <a:off x="3727" y="3577"/>
                          <a:ext cx="11" cy="29"/>
                        </a:xfrm>
                        <a:prstGeom prst="ellipse">
                          <a:avLst/>
                        </a:prstGeom>
                        <a:solidFill>
                          <a:srgbClr val="00FFFF"/>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nvGrpSpPr>
                        <p:cNvPr id="36908" name="Grupo 968">
                          <a:extLst>
                            <a:ext uri="{FF2B5EF4-FFF2-40B4-BE49-F238E27FC236}">
                              <a16:creationId xmlns:a16="http://schemas.microsoft.com/office/drawing/2014/main" id="{0A0BC616-FCBD-43B9-987C-8E9EDC66D9CD}"/>
                            </a:ext>
                          </a:extLst>
                        </p:cNvPr>
                        <p:cNvGrpSpPr>
                          <a:grpSpLocks/>
                        </p:cNvGrpSpPr>
                        <p:nvPr/>
                      </p:nvGrpSpPr>
                      <p:grpSpPr bwMode="auto">
                        <a:xfrm>
                          <a:off x="3730" y="3585"/>
                          <a:ext cx="6" cy="13"/>
                          <a:chOff x="3730" y="3585"/>
                          <a:chExt cx="6" cy="13"/>
                        </a:xfrm>
                      </p:grpSpPr>
                      <p:sp>
                        <p:nvSpPr>
                          <p:cNvPr id="36909" name="Elipse 969">
                            <a:extLst>
                              <a:ext uri="{FF2B5EF4-FFF2-40B4-BE49-F238E27FC236}">
                                <a16:creationId xmlns:a16="http://schemas.microsoft.com/office/drawing/2014/main" id="{42DA4D1A-20A0-4AA8-A60C-7459644F0412}"/>
                              </a:ext>
                            </a:extLst>
                          </p:cNvPr>
                          <p:cNvSpPr>
                            <a:spLocks noChangeArrowheads="1"/>
                          </p:cNvSpPr>
                          <p:nvPr/>
                        </p:nvSpPr>
                        <p:spPr bwMode="auto">
                          <a:xfrm>
                            <a:off x="3732" y="3595"/>
                            <a:ext cx="2" cy="3"/>
                          </a:xfrm>
                          <a:prstGeom prst="ellipse">
                            <a:avLst/>
                          </a:prstGeom>
                          <a:solidFill>
                            <a:srgbClr val="00E0E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910" name="Elipse 970">
                            <a:extLst>
                              <a:ext uri="{FF2B5EF4-FFF2-40B4-BE49-F238E27FC236}">
                                <a16:creationId xmlns:a16="http://schemas.microsoft.com/office/drawing/2014/main" id="{821DE15F-39D9-4505-9FCC-AC7FFC0C17C0}"/>
                              </a:ext>
                            </a:extLst>
                          </p:cNvPr>
                          <p:cNvSpPr>
                            <a:spLocks noChangeArrowheads="1"/>
                          </p:cNvSpPr>
                          <p:nvPr/>
                        </p:nvSpPr>
                        <p:spPr bwMode="auto">
                          <a:xfrm>
                            <a:off x="3732" y="3585"/>
                            <a:ext cx="2" cy="3"/>
                          </a:xfrm>
                          <a:prstGeom prst="ellipse">
                            <a:avLst/>
                          </a:prstGeom>
                          <a:solidFill>
                            <a:srgbClr val="00E0E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911" name="Elipse 971">
                            <a:extLst>
                              <a:ext uri="{FF2B5EF4-FFF2-40B4-BE49-F238E27FC236}">
                                <a16:creationId xmlns:a16="http://schemas.microsoft.com/office/drawing/2014/main" id="{C9056EDA-5291-4414-A48D-F1637B06FE53}"/>
                              </a:ext>
                            </a:extLst>
                          </p:cNvPr>
                          <p:cNvSpPr>
                            <a:spLocks noChangeArrowheads="1"/>
                          </p:cNvSpPr>
                          <p:nvPr/>
                        </p:nvSpPr>
                        <p:spPr bwMode="auto">
                          <a:xfrm>
                            <a:off x="3735" y="3596"/>
                            <a:ext cx="1" cy="2"/>
                          </a:xfrm>
                          <a:prstGeom prst="ellipse">
                            <a:avLst/>
                          </a:prstGeom>
                          <a:solidFill>
                            <a:srgbClr val="00E0E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912" name="Elipse 972">
                            <a:extLst>
                              <a:ext uri="{FF2B5EF4-FFF2-40B4-BE49-F238E27FC236}">
                                <a16:creationId xmlns:a16="http://schemas.microsoft.com/office/drawing/2014/main" id="{CBD8CC2C-6B1B-463B-9BBD-4C5B89E04706}"/>
                              </a:ext>
                            </a:extLst>
                          </p:cNvPr>
                          <p:cNvSpPr>
                            <a:spLocks noChangeArrowheads="1"/>
                          </p:cNvSpPr>
                          <p:nvPr/>
                        </p:nvSpPr>
                        <p:spPr bwMode="auto">
                          <a:xfrm>
                            <a:off x="3730" y="3596"/>
                            <a:ext cx="2" cy="2"/>
                          </a:xfrm>
                          <a:prstGeom prst="ellipse">
                            <a:avLst/>
                          </a:prstGeom>
                          <a:solidFill>
                            <a:srgbClr val="00E0E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913" name="Elipse 973">
                            <a:extLst>
                              <a:ext uri="{FF2B5EF4-FFF2-40B4-BE49-F238E27FC236}">
                                <a16:creationId xmlns:a16="http://schemas.microsoft.com/office/drawing/2014/main" id="{D09AD627-56A0-492A-8EA4-3035341D764E}"/>
                              </a:ext>
                            </a:extLst>
                          </p:cNvPr>
                          <p:cNvSpPr>
                            <a:spLocks noChangeArrowheads="1"/>
                          </p:cNvSpPr>
                          <p:nvPr/>
                        </p:nvSpPr>
                        <p:spPr bwMode="auto">
                          <a:xfrm>
                            <a:off x="3732" y="3592"/>
                            <a:ext cx="2" cy="3"/>
                          </a:xfrm>
                          <a:prstGeom prst="ellipse">
                            <a:avLst/>
                          </a:prstGeom>
                          <a:solidFill>
                            <a:srgbClr val="00E0E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914" name="Elipse 974">
                            <a:extLst>
                              <a:ext uri="{FF2B5EF4-FFF2-40B4-BE49-F238E27FC236}">
                                <a16:creationId xmlns:a16="http://schemas.microsoft.com/office/drawing/2014/main" id="{63A83AAE-57E6-4891-8891-F45517329DC2}"/>
                              </a:ext>
                            </a:extLst>
                          </p:cNvPr>
                          <p:cNvSpPr>
                            <a:spLocks noChangeArrowheads="1"/>
                          </p:cNvSpPr>
                          <p:nvPr/>
                        </p:nvSpPr>
                        <p:spPr bwMode="auto">
                          <a:xfrm>
                            <a:off x="3735" y="3592"/>
                            <a:ext cx="1" cy="3"/>
                          </a:xfrm>
                          <a:prstGeom prst="ellipse">
                            <a:avLst/>
                          </a:prstGeom>
                          <a:solidFill>
                            <a:srgbClr val="00E0E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915" name="Elipse 975">
                            <a:extLst>
                              <a:ext uri="{FF2B5EF4-FFF2-40B4-BE49-F238E27FC236}">
                                <a16:creationId xmlns:a16="http://schemas.microsoft.com/office/drawing/2014/main" id="{31BC907D-DC70-4578-BC44-3CF76130C035}"/>
                              </a:ext>
                            </a:extLst>
                          </p:cNvPr>
                          <p:cNvSpPr>
                            <a:spLocks noChangeArrowheads="1"/>
                          </p:cNvSpPr>
                          <p:nvPr/>
                        </p:nvSpPr>
                        <p:spPr bwMode="auto">
                          <a:xfrm>
                            <a:off x="3730" y="3592"/>
                            <a:ext cx="2" cy="3"/>
                          </a:xfrm>
                          <a:prstGeom prst="ellipse">
                            <a:avLst/>
                          </a:prstGeom>
                          <a:solidFill>
                            <a:srgbClr val="00E0E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916" name="Elipse 976">
                            <a:extLst>
                              <a:ext uri="{FF2B5EF4-FFF2-40B4-BE49-F238E27FC236}">
                                <a16:creationId xmlns:a16="http://schemas.microsoft.com/office/drawing/2014/main" id="{9B2B8460-C69C-4BF2-B4CF-4ABF27FCCA98}"/>
                              </a:ext>
                            </a:extLst>
                          </p:cNvPr>
                          <p:cNvSpPr>
                            <a:spLocks noChangeArrowheads="1"/>
                          </p:cNvSpPr>
                          <p:nvPr/>
                        </p:nvSpPr>
                        <p:spPr bwMode="auto">
                          <a:xfrm>
                            <a:off x="3732" y="3589"/>
                            <a:ext cx="2" cy="2"/>
                          </a:xfrm>
                          <a:prstGeom prst="ellipse">
                            <a:avLst/>
                          </a:prstGeom>
                          <a:solidFill>
                            <a:srgbClr val="00E0E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917" name="Elipse 977">
                            <a:extLst>
                              <a:ext uri="{FF2B5EF4-FFF2-40B4-BE49-F238E27FC236}">
                                <a16:creationId xmlns:a16="http://schemas.microsoft.com/office/drawing/2014/main" id="{C4ACC3FE-C2B1-4386-9A5A-7BA96735A531}"/>
                              </a:ext>
                            </a:extLst>
                          </p:cNvPr>
                          <p:cNvSpPr>
                            <a:spLocks noChangeArrowheads="1"/>
                          </p:cNvSpPr>
                          <p:nvPr/>
                        </p:nvSpPr>
                        <p:spPr bwMode="auto">
                          <a:xfrm>
                            <a:off x="3735" y="3589"/>
                            <a:ext cx="1" cy="2"/>
                          </a:xfrm>
                          <a:prstGeom prst="ellipse">
                            <a:avLst/>
                          </a:prstGeom>
                          <a:solidFill>
                            <a:srgbClr val="00E0E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918" name="Elipse 978">
                            <a:extLst>
                              <a:ext uri="{FF2B5EF4-FFF2-40B4-BE49-F238E27FC236}">
                                <a16:creationId xmlns:a16="http://schemas.microsoft.com/office/drawing/2014/main" id="{A37F7315-7506-4C78-97E6-E2979EB4D63A}"/>
                              </a:ext>
                            </a:extLst>
                          </p:cNvPr>
                          <p:cNvSpPr>
                            <a:spLocks noChangeArrowheads="1"/>
                          </p:cNvSpPr>
                          <p:nvPr/>
                        </p:nvSpPr>
                        <p:spPr bwMode="auto">
                          <a:xfrm>
                            <a:off x="3730" y="3589"/>
                            <a:ext cx="2" cy="2"/>
                          </a:xfrm>
                          <a:prstGeom prst="ellipse">
                            <a:avLst/>
                          </a:prstGeom>
                          <a:solidFill>
                            <a:srgbClr val="00E0E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grpSp>
                    <p:nvGrpSpPr>
                      <p:cNvPr id="36894" name="Grupo 979">
                        <a:extLst>
                          <a:ext uri="{FF2B5EF4-FFF2-40B4-BE49-F238E27FC236}">
                            <a16:creationId xmlns:a16="http://schemas.microsoft.com/office/drawing/2014/main" id="{F4098BAD-4ECB-4557-B5BB-3410028DEA86}"/>
                          </a:ext>
                        </a:extLst>
                      </p:cNvPr>
                      <p:cNvGrpSpPr>
                        <a:grpSpLocks/>
                      </p:cNvGrpSpPr>
                      <p:nvPr/>
                    </p:nvGrpSpPr>
                    <p:grpSpPr bwMode="auto">
                      <a:xfrm>
                        <a:off x="3674" y="3574"/>
                        <a:ext cx="25" cy="36"/>
                        <a:chOff x="3674" y="3574"/>
                        <a:chExt cx="25" cy="36"/>
                      </a:xfrm>
                    </p:grpSpPr>
                    <p:sp>
                      <p:nvSpPr>
                        <p:cNvPr id="36895" name="Elipse 980">
                          <a:extLst>
                            <a:ext uri="{FF2B5EF4-FFF2-40B4-BE49-F238E27FC236}">
                              <a16:creationId xmlns:a16="http://schemas.microsoft.com/office/drawing/2014/main" id="{3B0FECD7-1E6E-4483-B830-622F92C57C70}"/>
                            </a:ext>
                          </a:extLst>
                        </p:cNvPr>
                        <p:cNvSpPr>
                          <a:spLocks noChangeArrowheads="1"/>
                        </p:cNvSpPr>
                        <p:nvPr/>
                      </p:nvSpPr>
                      <p:spPr bwMode="auto">
                        <a:xfrm>
                          <a:off x="3676" y="3574"/>
                          <a:ext cx="23" cy="36"/>
                        </a:xfrm>
                        <a:prstGeom prst="ellipse">
                          <a:avLst/>
                        </a:prstGeom>
                        <a:solidFill>
                          <a:srgbClr val="00E0E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896" name="Elipse 981">
                          <a:extLst>
                            <a:ext uri="{FF2B5EF4-FFF2-40B4-BE49-F238E27FC236}">
                              <a16:creationId xmlns:a16="http://schemas.microsoft.com/office/drawing/2014/main" id="{A5BDCF35-896E-44DE-AC39-F762AD675E0C}"/>
                            </a:ext>
                          </a:extLst>
                        </p:cNvPr>
                        <p:cNvSpPr>
                          <a:spLocks noChangeArrowheads="1"/>
                        </p:cNvSpPr>
                        <p:nvPr/>
                      </p:nvSpPr>
                      <p:spPr bwMode="auto">
                        <a:xfrm>
                          <a:off x="3674" y="3576"/>
                          <a:ext cx="20" cy="33"/>
                        </a:xfrm>
                        <a:prstGeom prst="ellipse">
                          <a:avLst/>
                        </a:prstGeom>
                        <a:solidFill>
                          <a:srgbClr val="00FFFF"/>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nvGrpSpPr>
                        <p:cNvPr id="36897" name="Grupo 982">
                          <a:extLst>
                            <a:ext uri="{FF2B5EF4-FFF2-40B4-BE49-F238E27FC236}">
                              <a16:creationId xmlns:a16="http://schemas.microsoft.com/office/drawing/2014/main" id="{AC208FE8-D362-4E2F-AEBB-A8AF738EA000}"/>
                            </a:ext>
                          </a:extLst>
                        </p:cNvPr>
                        <p:cNvGrpSpPr>
                          <a:grpSpLocks/>
                        </p:cNvGrpSpPr>
                        <p:nvPr/>
                      </p:nvGrpSpPr>
                      <p:grpSpPr bwMode="auto">
                        <a:xfrm>
                          <a:off x="3676" y="3578"/>
                          <a:ext cx="16" cy="27"/>
                          <a:chOff x="3676" y="3578"/>
                          <a:chExt cx="16" cy="27"/>
                        </a:xfrm>
                      </p:grpSpPr>
                      <p:grpSp>
                        <p:nvGrpSpPr>
                          <p:cNvPr id="36898" name="Grupo 983">
                            <a:extLst>
                              <a:ext uri="{FF2B5EF4-FFF2-40B4-BE49-F238E27FC236}">
                                <a16:creationId xmlns:a16="http://schemas.microsoft.com/office/drawing/2014/main" id="{F4E92AA8-26BF-430D-99E4-ABB232937139}"/>
                              </a:ext>
                            </a:extLst>
                          </p:cNvPr>
                          <p:cNvGrpSpPr>
                            <a:grpSpLocks/>
                          </p:cNvGrpSpPr>
                          <p:nvPr/>
                        </p:nvGrpSpPr>
                        <p:grpSpPr bwMode="auto">
                          <a:xfrm>
                            <a:off x="3679" y="3584"/>
                            <a:ext cx="9" cy="16"/>
                            <a:chOff x="3679" y="3584"/>
                            <a:chExt cx="9" cy="16"/>
                          </a:xfrm>
                        </p:grpSpPr>
                        <p:sp>
                          <p:nvSpPr>
                            <p:cNvPr id="36900" name="Elipse 984">
                              <a:extLst>
                                <a:ext uri="{FF2B5EF4-FFF2-40B4-BE49-F238E27FC236}">
                                  <a16:creationId xmlns:a16="http://schemas.microsoft.com/office/drawing/2014/main" id="{1186F377-6EF8-4389-B3BC-7C12281528D1}"/>
                                </a:ext>
                              </a:extLst>
                            </p:cNvPr>
                            <p:cNvSpPr>
                              <a:spLocks noChangeArrowheads="1"/>
                            </p:cNvSpPr>
                            <p:nvPr/>
                          </p:nvSpPr>
                          <p:spPr bwMode="auto">
                            <a:xfrm>
                              <a:off x="3682" y="3584"/>
                              <a:ext cx="2" cy="4"/>
                            </a:xfrm>
                            <a:prstGeom prst="ellipse">
                              <a:avLst/>
                            </a:prstGeom>
                            <a:solidFill>
                              <a:srgbClr val="00000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901" name="Elipse 985">
                              <a:extLst>
                                <a:ext uri="{FF2B5EF4-FFF2-40B4-BE49-F238E27FC236}">
                                  <a16:creationId xmlns:a16="http://schemas.microsoft.com/office/drawing/2014/main" id="{89C719EF-2719-4410-A585-2927C31A0DAE}"/>
                                </a:ext>
                              </a:extLst>
                            </p:cNvPr>
                            <p:cNvSpPr>
                              <a:spLocks noChangeArrowheads="1"/>
                            </p:cNvSpPr>
                            <p:nvPr/>
                          </p:nvSpPr>
                          <p:spPr bwMode="auto">
                            <a:xfrm>
                              <a:off x="3682" y="3596"/>
                              <a:ext cx="2" cy="4"/>
                            </a:xfrm>
                            <a:prstGeom prst="ellipse">
                              <a:avLst/>
                            </a:prstGeom>
                            <a:solidFill>
                              <a:srgbClr val="00000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902" name="Elipse 986">
                              <a:extLst>
                                <a:ext uri="{FF2B5EF4-FFF2-40B4-BE49-F238E27FC236}">
                                  <a16:creationId xmlns:a16="http://schemas.microsoft.com/office/drawing/2014/main" id="{FBF8AF68-535F-4CB1-914C-E166B56F8498}"/>
                                </a:ext>
                              </a:extLst>
                            </p:cNvPr>
                            <p:cNvSpPr>
                              <a:spLocks noChangeArrowheads="1"/>
                            </p:cNvSpPr>
                            <p:nvPr/>
                          </p:nvSpPr>
                          <p:spPr bwMode="auto">
                            <a:xfrm>
                              <a:off x="3682" y="3590"/>
                              <a:ext cx="2" cy="4"/>
                            </a:xfrm>
                            <a:prstGeom prst="ellipse">
                              <a:avLst/>
                            </a:prstGeom>
                            <a:solidFill>
                              <a:srgbClr val="00000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903" name="Elipse 987">
                              <a:extLst>
                                <a:ext uri="{FF2B5EF4-FFF2-40B4-BE49-F238E27FC236}">
                                  <a16:creationId xmlns:a16="http://schemas.microsoft.com/office/drawing/2014/main" id="{449EE95F-F5C4-4ED3-BBDC-F2D2B3CE0E91}"/>
                                </a:ext>
                              </a:extLst>
                            </p:cNvPr>
                            <p:cNvSpPr>
                              <a:spLocks noChangeArrowheads="1"/>
                            </p:cNvSpPr>
                            <p:nvPr/>
                          </p:nvSpPr>
                          <p:spPr bwMode="auto">
                            <a:xfrm>
                              <a:off x="3686" y="3590"/>
                              <a:ext cx="2" cy="4"/>
                            </a:xfrm>
                            <a:prstGeom prst="ellipse">
                              <a:avLst/>
                            </a:prstGeom>
                            <a:solidFill>
                              <a:srgbClr val="00000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904" name="Elipse 988">
                              <a:extLst>
                                <a:ext uri="{FF2B5EF4-FFF2-40B4-BE49-F238E27FC236}">
                                  <a16:creationId xmlns:a16="http://schemas.microsoft.com/office/drawing/2014/main" id="{10FA2476-B76F-427A-92D1-1CC1DC88B21E}"/>
                                </a:ext>
                              </a:extLst>
                            </p:cNvPr>
                            <p:cNvSpPr>
                              <a:spLocks noChangeArrowheads="1"/>
                            </p:cNvSpPr>
                            <p:nvPr/>
                          </p:nvSpPr>
                          <p:spPr bwMode="auto">
                            <a:xfrm>
                              <a:off x="3679" y="3590"/>
                              <a:ext cx="2" cy="4"/>
                            </a:xfrm>
                            <a:prstGeom prst="ellipse">
                              <a:avLst/>
                            </a:prstGeom>
                            <a:solidFill>
                              <a:srgbClr val="00000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sp>
                        <p:nvSpPr>
                          <p:cNvPr id="36899" name="Elipse 989">
                            <a:extLst>
                              <a:ext uri="{FF2B5EF4-FFF2-40B4-BE49-F238E27FC236}">
                                <a16:creationId xmlns:a16="http://schemas.microsoft.com/office/drawing/2014/main" id="{BCFF7E13-3764-4C6A-9066-141C3BD911D4}"/>
                              </a:ext>
                            </a:extLst>
                          </p:cNvPr>
                          <p:cNvSpPr>
                            <a:spLocks noChangeArrowheads="1"/>
                          </p:cNvSpPr>
                          <p:nvPr/>
                        </p:nvSpPr>
                        <p:spPr bwMode="auto">
                          <a:xfrm>
                            <a:off x="3676" y="3578"/>
                            <a:ext cx="16" cy="27"/>
                          </a:xfrm>
                          <a:prstGeom prst="ellipse">
                            <a:avLst/>
                          </a:pr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grpSp>
                <p:grpSp>
                  <p:nvGrpSpPr>
                    <p:cNvPr id="36842" name="Grupo 990">
                      <a:extLst>
                        <a:ext uri="{FF2B5EF4-FFF2-40B4-BE49-F238E27FC236}">
                          <a16:creationId xmlns:a16="http://schemas.microsoft.com/office/drawing/2014/main" id="{26CA3B3D-7C6B-4725-A7D4-94918F9336AA}"/>
                        </a:ext>
                      </a:extLst>
                    </p:cNvPr>
                    <p:cNvGrpSpPr>
                      <a:grpSpLocks/>
                    </p:cNvGrpSpPr>
                    <p:nvPr/>
                  </p:nvGrpSpPr>
                  <p:grpSpPr bwMode="auto">
                    <a:xfrm>
                      <a:off x="3775" y="3554"/>
                      <a:ext cx="66" cy="117"/>
                      <a:chOff x="3775" y="3554"/>
                      <a:chExt cx="66" cy="117"/>
                    </a:xfrm>
                  </p:grpSpPr>
                  <p:sp>
                    <p:nvSpPr>
                      <p:cNvPr id="36843" name="Forma libre 991">
                        <a:extLst>
                          <a:ext uri="{FF2B5EF4-FFF2-40B4-BE49-F238E27FC236}">
                            <a16:creationId xmlns:a16="http://schemas.microsoft.com/office/drawing/2014/main" id="{3C1129E8-462C-48E9-BC4A-696665B63266}"/>
                          </a:ext>
                        </a:extLst>
                      </p:cNvPr>
                      <p:cNvSpPr>
                        <a:spLocks/>
                      </p:cNvSpPr>
                      <p:nvPr/>
                    </p:nvSpPr>
                    <p:spPr bwMode="auto">
                      <a:xfrm>
                        <a:off x="3775" y="3557"/>
                        <a:ext cx="66" cy="111"/>
                      </a:xfrm>
                      <a:custGeom>
                        <a:avLst/>
                        <a:gdLst>
                          <a:gd name="T0" fmla="*/ 1 w 131"/>
                          <a:gd name="T1" fmla="*/ 1 h 221"/>
                          <a:gd name="T2" fmla="*/ 1 w 131"/>
                          <a:gd name="T3" fmla="*/ 1 h 221"/>
                          <a:gd name="T4" fmla="*/ 1 w 131"/>
                          <a:gd name="T5" fmla="*/ 1 h 221"/>
                          <a:gd name="T6" fmla="*/ 1 w 131"/>
                          <a:gd name="T7" fmla="*/ 1 h 221"/>
                          <a:gd name="T8" fmla="*/ 1 w 131"/>
                          <a:gd name="T9" fmla="*/ 1 h 221"/>
                          <a:gd name="T10" fmla="*/ 1 w 131"/>
                          <a:gd name="T11" fmla="*/ 1 h 221"/>
                          <a:gd name="T12" fmla="*/ 1 w 131"/>
                          <a:gd name="T13" fmla="*/ 1 h 221"/>
                          <a:gd name="T14" fmla="*/ 1 w 131"/>
                          <a:gd name="T15" fmla="*/ 1 h 221"/>
                          <a:gd name="T16" fmla="*/ 1 w 131"/>
                          <a:gd name="T17" fmla="*/ 1 h 221"/>
                          <a:gd name="T18" fmla="*/ 1 w 131"/>
                          <a:gd name="T19" fmla="*/ 1 h 221"/>
                          <a:gd name="T20" fmla="*/ 0 w 131"/>
                          <a:gd name="T21" fmla="*/ 1 h 221"/>
                          <a:gd name="T22" fmla="*/ 0 w 131"/>
                          <a:gd name="T23" fmla="*/ 1 h 221"/>
                          <a:gd name="T24" fmla="*/ 0 w 131"/>
                          <a:gd name="T25" fmla="*/ 1 h 221"/>
                          <a:gd name="T26" fmla="*/ 0 w 131"/>
                          <a:gd name="T27" fmla="*/ 1 h 221"/>
                          <a:gd name="T28" fmla="*/ 0 w 131"/>
                          <a:gd name="T29" fmla="*/ 1 h 221"/>
                          <a:gd name="T30" fmla="*/ 1 w 131"/>
                          <a:gd name="T31" fmla="*/ 1 h 221"/>
                          <a:gd name="T32" fmla="*/ 1 w 131"/>
                          <a:gd name="T33" fmla="*/ 1 h 221"/>
                          <a:gd name="T34" fmla="*/ 1 w 131"/>
                          <a:gd name="T35" fmla="*/ 1 h 221"/>
                          <a:gd name="T36" fmla="*/ 1 w 131"/>
                          <a:gd name="T37" fmla="*/ 1 h 221"/>
                          <a:gd name="T38" fmla="*/ 1 w 131"/>
                          <a:gd name="T39" fmla="*/ 1 h 221"/>
                          <a:gd name="T40" fmla="*/ 1 w 131"/>
                          <a:gd name="T41" fmla="*/ 0 h 221"/>
                          <a:gd name="T42" fmla="*/ 1 w 131"/>
                          <a:gd name="T43" fmla="*/ 1 h 2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1"/>
                          <a:gd name="T67" fmla="*/ 0 h 221"/>
                          <a:gd name="T68" fmla="*/ 131 w 131"/>
                          <a:gd name="T69" fmla="*/ 221 h 2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1" h="221">
                            <a:moveTo>
                              <a:pt x="115" y="1"/>
                            </a:moveTo>
                            <a:lnTo>
                              <a:pt x="116" y="1"/>
                            </a:lnTo>
                            <a:lnTo>
                              <a:pt x="121" y="6"/>
                            </a:lnTo>
                            <a:lnTo>
                              <a:pt x="122" y="9"/>
                            </a:lnTo>
                            <a:lnTo>
                              <a:pt x="124" y="18"/>
                            </a:lnTo>
                            <a:lnTo>
                              <a:pt x="130" y="95"/>
                            </a:lnTo>
                            <a:lnTo>
                              <a:pt x="131" y="151"/>
                            </a:lnTo>
                            <a:lnTo>
                              <a:pt x="131" y="181"/>
                            </a:lnTo>
                            <a:lnTo>
                              <a:pt x="131" y="212"/>
                            </a:lnTo>
                            <a:lnTo>
                              <a:pt x="130" y="221"/>
                            </a:lnTo>
                            <a:lnTo>
                              <a:pt x="0" y="221"/>
                            </a:lnTo>
                            <a:lnTo>
                              <a:pt x="0" y="218"/>
                            </a:lnTo>
                            <a:lnTo>
                              <a:pt x="0" y="215"/>
                            </a:lnTo>
                            <a:lnTo>
                              <a:pt x="0" y="181"/>
                            </a:lnTo>
                            <a:lnTo>
                              <a:pt x="0" y="147"/>
                            </a:lnTo>
                            <a:lnTo>
                              <a:pt x="1" y="95"/>
                            </a:lnTo>
                            <a:lnTo>
                              <a:pt x="4" y="19"/>
                            </a:lnTo>
                            <a:lnTo>
                              <a:pt x="6" y="10"/>
                            </a:lnTo>
                            <a:lnTo>
                              <a:pt x="7" y="7"/>
                            </a:lnTo>
                            <a:lnTo>
                              <a:pt x="10" y="3"/>
                            </a:lnTo>
                            <a:lnTo>
                              <a:pt x="14" y="0"/>
                            </a:lnTo>
                            <a:lnTo>
                              <a:pt x="115" y="1"/>
                            </a:lnTo>
                            <a:close/>
                          </a:path>
                        </a:pathLst>
                      </a:custGeom>
                      <a:solidFill>
                        <a:srgbClr val="00C0C0"/>
                      </a:solidFill>
                      <a:ln w="1588">
                        <a:solidFill>
                          <a:srgbClr val="000000"/>
                        </a:solidFill>
                        <a:round/>
                        <a:headEnd/>
                        <a:tailEnd/>
                      </a:ln>
                    </p:spPr>
                    <p:txBody>
                      <a:bodyPr/>
                      <a:lstStyle/>
                      <a:p>
                        <a:endParaRPr lang="es-AR" sz="1662"/>
                      </a:p>
                    </p:txBody>
                  </p:sp>
                  <p:sp>
                    <p:nvSpPr>
                      <p:cNvPr id="36844" name="Forma libre 992">
                        <a:extLst>
                          <a:ext uri="{FF2B5EF4-FFF2-40B4-BE49-F238E27FC236}">
                            <a16:creationId xmlns:a16="http://schemas.microsoft.com/office/drawing/2014/main" id="{38258CBE-32D2-460A-A6CB-0DC18378DB27}"/>
                          </a:ext>
                        </a:extLst>
                      </p:cNvPr>
                      <p:cNvSpPr>
                        <a:spLocks/>
                      </p:cNvSpPr>
                      <p:nvPr/>
                    </p:nvSpPr>
                    <p:spPr bwMode="auto">
                      <a:xfrm>
                        <a:off x="3776" y="3662"/>
                        <a:ext cx="64" cy="9"/>
                      </a:xfrm>
                      <a:custGeom>
                        <a:avLst/>
                        <a:gdLst>
                          <a:gd name="T0" fmla="*/ 0 w 129"/>
                          <a:gd name="T1" fmla="*/ 1 h 18"/>
                          <a:gd name="T2" fmla="*/ 0 w 129"/>
                          <a:gd name="T3" fmla="*/ 1 h 18"/>
                          <a:gd name="T4" fmla="*/ 0 w 129"/>
                          <a:gd name="T5" fmla="*/ 1 h 18"/>
                          <a:gd name="T6" fmla="*/ 0 w 129"/>
                          <a:gd name="T7" fmla="*/ 1 h 18"/>
                          <a:gd name="T8" fmla="*/ 0 w 129"/>
                          <a:gd name="T9" fmla="*/ 1 h 18"/>
                          <a:gd name="T10" fmla="*/ 0 w 129"/>
                          <a:gd name="T11" fmla="*/ 1 h 18"/>
                          <a:gd name="T12" fmla="*/ 0 w 129"/>
                          <a:gd name="T13" fmla="*/ 1 h 18"/>
                          <a:gd name="T14" fmla="*/ 0 w 129"/>
                          <a:gd name="T15" fmla="*/ 1 h 18"/>
                          <a:gd name="T16" fmla="*/ 0 w 129"/>
                          <a:gd name="T17" fmla="*/ 1 h 18"/>
                          <a:gd name="T18" fmla="*/ 0 w 129"/>
                          <a:gd name="T19" fmla="*/ 1 h 18"/>
                          <a:gd name="T20" fmla="*/ 0 w 129"/>
                          <a:gd name="T21" fmla="*/ 1 h 18"/>
                          <a:gd name="T22" fmla="*/ 0 w 129"/>
                          <a:gd name="T23" fmla="*/ 0 h 18"/>
                          <a:gd name="T24" fmla="*/ 0 w 129"/>
                          <a:gd name="T25" fmla="*/ 1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9"/>
                          <a:gd name="T40" fmla="*/ 0 h 18"/>
                          <a:gd name="T41" fmla="*/ 129 w 129"/>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9" h="18">
                            <a:moveTo>
                              <a:pt x="13" y="2"/>
                            </a:moveTo>
                            <a:lnTo>
                              <a:pt x="0" y="12"/>
                            </a:lnTo>
                            <a:lnTo>
                              <a:pt x="2" y="14"/>
                            </a:lnTo>
                            <a:lnTo>
                              <a:pt x="5" y="17"/>
                            </a:lnTo>
                            <a:lnTo>
                              <a:pt x="6" y="17"/>
                            </a:lnTo>
                            <a:lnTo>
                              <a:pt x="7" y="17"/>
                            </a:lnTo>
                            <a:lnTo>
                              <a:pt x="123" y="18"/>
                            </a:lnTo>
                            <a:lnTo>
                              <a:pt x="124" y="17"/>
                            </a:lnTo>
                            <a:lnTo>
                              <a:pt x="127" y="17"/>
                            </a:lnTo>
                            <a:lnTo>
                              <a:pt x="129" y="14"/>
                            </a:lnTo>
                            <a:lnTo>
                              <a:pt x="129" y="12"/>
                            </a:lnTo>
                            <a:lnTo>
                              <a:pt x="117" y="0"/>
                            </a:lnTo>
                            <a:lnTo>
                              <a:pt x="13" y="2"/>
                            </a:lnTo>
                            <a:close/>
                          </a:path>
                        </a:pathLst>
                      </a:custGeom>
                      <a:solidFill>
                        <a:srgbClr val="008080"/>
                      </a:solidFill>
                      <a:ln w="1588">
                        <a:solidFill>
                          <a:srgbClr val="000000"/>
                        </a:solidFill>
                        <a:round/>
                        <a:headEnd/>
                        <a:tailEnd/>
                      </a:ln>
                    </p:spPr>
                    <p:txBody>
                      <a:bodyPr/>
                      <a:lstStyle/>
                      <a:p>
                        <a:endParaRPr lang="es-AR" sz="1662"/>
                      </a:p>
                    </p:txBody>
                  </p:sp>
                  <p:sp>
                    <p:nvSpPr>
                      <p:cNvPr id="36845" name="Forma libre 993">
                        <a:extLst>
                          <a:ext uri="{FF2B5EF4-FFF2-40B4-BE49-F238E27FC236}">
                            <a16:creationId xmlns:a16="http://schemas.microsoft.com/office/drawing/2014/main" id="{771E670C-7232-45E6-80EE-1DC7480AD1A9}"/>
                          </a:ext>
                        </a:extLst>
                      </p:cNvPr>
                      <p:cNvSpPr>
                        <a:spLocks/>
                      </p:cNvSpPr>
                      <p:nvPr/>
                    </p:nvSpPr>
                    <p:spPr bwMode="auto">
                      <a:xfrm>
                        <a:off x="3783" y="3554"/>
                        <a:ext cx="50" cy="19"/>
                      </a:xfrm>
                      <a:custGeom>
                        <a:avLst/>
                        <a:gdLst>
                          <a:gd name="T0" fmla="*/ 0 w 101"/>
                          <a:gd name="T1" fmla="*/ 1 h 37"/>
                          <a:gd name="T2" fmla="*/ 0 w 101"/>
                          <a:gd name="T3" fmla="*/ 1 h 37"/>
                          <a:gd name="T4" fmla="*/ 0 w 101"/>
                          <a:gd name="T5" fmla="*/ 1 h 37"/>
                          <a:gd name="T6" fmla="*/ 0 w 101"/>
                          <a:gd name="T7" fmla="*/ 1 h 37"/>
                          <a:gd name="T8" fmla="*/ 0 w 101"/>
                          <a:gd name="T9" fmla="*/ 0 h 37"/>
                          <a:gd name="T10" fmla="*/ 0 w 101"/>
                          <a:gd name="T11" fmla="*/ 0 h 37"/>
                          <a:gd name="T12" fmla="*/ 0 w 101"/>
                          <a:gd name="T13" fmla="*/ 0 h 37"/>
                          <a:gd name="T14" fmla="*/ 0 w 101"/>
                          <a:gd name="T15" fmla="*/ 0 h 37"/>
                          <a:gd name="T16" fmla="*/ 0 w 101"/>
                          <a:gd name="T17" fmla="*/ 0 h 37"/>
                          <a:gd name="T18" fmla="*/ 0 w 101"/>
                          <a:gd name="T19" fmla="*/ 1 h 37"/>
                          <a:gd name="T20" fmla="*/ 0 w 101"/>
                          <a:gd name="T21" fmla="*/ 1 h 37"/>
                          <a:gd name="T22" fmla="*/ 0 w 101"/>
                          <a:gd name="T23" fmla="*/ 1 h 37"/>
                          <a:gd name="T24" fmla="*/ 0 w 101"/>
                          <a:gd name="T25" fmla="*/ 1 h 37"/>
                          <a:gd name="T26" fmla="*/ 0 w 101"/>
                          <a:gd name="T27" fmla="*/ 1 h 37"/>
                          <a:gd name="T28" fmla="*/ 0 w 101"/>
                          <a:gd name="T29" fmla="*/ 1 h 37"/>
                          <a:gd name="T30" fmla="*/ 0 w 101"/>
                          <a:gd name="T31" fmla="*/ 1 h 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1"/>
                          <a:gd name="T49" fmla="*/ 0 h 37"/>
                          <a:gd name="T50" fmla="*/ 101 w 101"/>
                          <a:gd name="T51" fmla="*/ 37 h 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1" h="37">
                            <a:moveTo>
                              <a:pt x="27" y="37"/>
                            </a:moveTo>
                            <a:lnTo>
                              <a:pt x="0" y="6"/>
                            </a:lnTo>
                            <a:lnTo>
                              <a:pt x="3" y="4"/>
                            </a:lnTo>
                            <a:lnTo>
                              <a:pt x="8" y="1"/>
                            </a:lnTo>
                            <a:lnTo>
                              <a:pt x="12" y="0"/>
                            </a:lnTo>
                            <a:lnTo>
                              <a:pt x="18" y="0"/>
                            </a:lnTo>
                            <a:lnTo>
                              <a:pt x="24" y="0"/>
                            </a:lnTo>
                            <a:lnTo>
                              <a:pt x="77" y="0"/>
                            </a:lnTo>
                            <a:lnTo>
                              <a:pt x="83" y="0"/>
                            </a:lnTo>
                            <a:lnTo>
                              <a:pt x="88" y="1"/>
                            </a:lnTo>
                            <a:lnTo>
                              <a:pt x="92" y="3"/>
                            </a:lnTo>
                            <a:lnTo>
                              <a:pt x="95" y="4"/>
                            </a:lnTo>
                            <a:lnTo>
                              <a:pt x="98" y="6"/>
                            </a:lnTo>
                            <a:lnTo>
                              <a:pt x="101" y="7"/>
                            </a:lnTo>
                            <a:lnTo>
                              <a:pt x="76" y="37"/>
                            </a:lnTo>
                            <a:lnTo>
                              <a:pt x="27" y="37"/>
                            </a:lnTo>
                            <a:close/>
                          </a:path>
                        </a:pathLst>
                      </a:custGeom>
                      <a:solidFill>
                        <a:srgbClr val="008080"/>
                      </a:solidFill>
                      <a:ln w="1588">
                        <a:solidFill>
                          <a:srgbClr val="000000"/>
                        </a:solidFill>
                        <a:round/>
                        <a:headEnd/>
                        <a:tailEnd/>
                      </a:ln>
                    </p:spPr>
                    <p:txBody>
                      <a:bodyPr/>
                      <a:lstStyle/>
                      <a:p>
                        <a:endParaRPr lang="es-AR" sz="1662"/>
                      </a:p>
                    </p:txBody>
                  </p:sp>
                  <p:grpSp>
                    <p:nvGrpSpPr>
                      <p:cNvPr id="36846" name="Grupo 994">
                        <a:extLst>
                          <a:ext uri="{FF2B5EF4-FFF2-40B4-BE49-F238E27FC236}">
                            <a16:creationId xmlns:a16="http://schemas.microsoft.com/office/drawing/2014/main" id="{C019D2C6-9FB7-4BA7-810D-74119B7C0452}"/>
                          </a:ext>
                        </a:extLst>
                      </p:cNvPr>
                      <p:cNvGrpSpPr>
                        <a:grpSpLocks/>
                      </p:cNvGrpSpPr>
                      <p:nvPr/>
                    </p:nvGrpSpPr>
                    <p:grpSpPr bwMode="auto">
                      <a:xfrm>
                        <a:off x="3780" y="3566"/>
                        <a:ext cx="57" cy="99"/>
                        <a:chOff x="3780" y="3566"/>
                        <a:chExt cx="57" cy="99"/>
                      </a:xfrm>
                    </p:grpSpPr>
                    <p:grpSp>
                      <p:nvGrpSpPr>
                        <p:cNvPr id="36847" name="Grupo 995">
                          <a:extLst>
                            <a:ext uri="{FF2B5EF4-FFF2-40B4-BE49-F238E27FC236}">
                              <a16:creationId xmlns:a16="http://schemas.microsoft.com/office/drawing/2014/main" id="{E4F3E10B-21B7-4AD6-9796-2F0E70EBAD59}"/>
                            </a:ext>
                          </a:extLst>
                        </p:cNvPr>
                        <p:cNvGrpSpPr>
                          <a:grpSpLocks/>
                        </p:cNvGrpSpPr>
                        <p:nvPr/>
                      </p:nvGrpSpPr>
                      <p:grpSpPr bwMode="auto">
                        <a:xfrm>
                          <a:off x="3797" y="3566"/>
                          <a:ext cx="23" cy="24"/>
                          <a:chOff x="3797" y="3566"/>
                          <a:chExt cx="23" cy="24"/>
                        </a:xfrm>
                      </p:grpSpPr>
                      <p:sp>
                        <p:nvSpPr>
                          <p:cNvPr id="36887" name="Rectángulo 996">
                            <a:extLst>
                              <a:ext uri="{FF2B5EF4-FFF2-40B4-BE49-F238E27FC236}">
                                <a16:creationId xmlns:a16="http://schemas.microsoft.com/office/drawing/2014/main" id="{09BFA110-E314-4A7B-BC89-7DE46984B240}"/>
                              </a:ext>
                            </a:extLst>
                          </p:cNvPr>
                          <p:cNvSpPr>
                            <a:spLocks noChangeArrowheads="1"/>
                          </p:cNvSpPr>
                          <p:nvPr/>
                        </p:nvSpPr>
                        <p:spPr bwMode="auto">
                          <a:xfrm>
                            <a:off x="3817" y="3566"/>
                            <a:ext cx="3" cy="24"/>
                          </a:xfrm>
                          <a:prstGeom prst="rect">
                            <a:avLst/>
                          </a:prstGeom>
                          <a:solidFill>
                            <a:srgbClr val="008080"/>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888" name="Rectángulo 997">
                            <a:extLst>
                              <a:ext uri="{FF2B5EF4-FFF2-40B4-BE49-F238E27FC236}">
                                <a16:creationId xmlns:a16="http://schemas.microsoft.com/office/drawing/2014/main" id="{C962DF18-63FF-4C93-A377-912FD248390E}"/>
                              </a:ext>
                            </a:extLst>
                          </p:cNvPr>
                          <p:cNvSpPr>
                            <a:spLocks noChangeArrowheads="1"/>
                          </p:cNvSpPr>
                          <p:nvPr/>
                        </p:nvSpPr>
                        <p:spPr bwMode="auto">
                          <a:xfrm>
                            <a:off x="3797" y="3566"/>
                            <a:ext cx="2" cy="24"/>
                          </a:xfrm>
                          <a:prstGeom prst="rect">
                            <a:avLst/>
                          </a:prstGeom>
                          <a:solidFill>
                            <a:srgbClr val="008080"/>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889" name="Rectángulo 998">
                            <a:extLst>
                              <a:ext uri="{FF2B5EF4-FFF2-40B4-BE49-F238E27FC236}">
                                <a16:creationId xmlns:a16="http://schemas.microsoft.com/office/drawing/2014/main" id="{D256C586-0C71-4F75-A901-E29DAA2455F5}"/>
                              </a:ext>
                            </a:extLst>
                          </p:cNvPr>
                          <p:cNvSpPr>
                            <a:spLocks noChangeArrowheads="1"/>
                          </p:cNvSpPr>
                          <p:nvPr/>
                        </p:nvSpPr>
                        <p:spPr bwMode="auto">
                          <a:xfrm>
                            <a:off x="3797" y="3574"/>
                            <a:ext cx="2" cy="7"/>
                          </a:xfrm>
                          <a:prstGeom prst="rect">
                            <a:avLst/>
                          </a:prstGeom>
                          <a:solidFill>
                            <a:srgbClr val="006060"/>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890" name="Rectángulo 999">
                            <a:extLst>
                              <a:ext uri="{FF2B5EF4-FFF2-40B4-BE49-F238E27FC236}">
                                <a16:creationId xmlns:a16="http://schemas.microsoft.com/office/drawing/2014/main" id="{552169F9-AF62-4D58-ABF4-E6C79CCF3796}"/>
                              </a:ext>
                            </a:extLst>
                          </p:cNvPr>
                          <p:cNvSpPr>
                            <a:spLocks noChangeArrowheads="1"/>
                          </p:cNvSpPr>
                          <p:nvPr/>
                        </p:nvSpPr>
                        <p:spPr bwMode="auto">
                          <a:xfrm>
                            <a:off x="3817" y="3574"/>
                            <a:ext cx="3" cy="7"/>
                          </a:xfrm>
                          <a:prstGeom prst="rect">
                            <a:avLst/>
                          </a:prstGeom>
                          <a:solidFill>
                            <a:srgbClr val="006060"/>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6848" name="Grupo 1000">
                          <a:extLst>
                            <a:ext uri="{FF2B5EF4-FFF2-40B4-BE49-F238E27FC236}">
                              <a16:creationId xmlns:a16="http://schemas.microsoft.com/office/drawing/2014/main" id="{45D000E2-5379-4EA2-A293-8E04F01E6A2A}"/>
                            </a:ext>
                          </a:extLst>
                        </p:cNvPr>
                        <p:cNvGrpSpPr>
                          <a:grpSpLocks/>
                        </p:cNvGrpSpPr>
                        <p:nvPr/>
                      </p:nvGrpSpPr>
                      <p:grpSpPr bwMode="auto">
                        <a:xfrm>
                          <a:off x="3780" y="3591"/>
                          <a:ext cx="57" cy="74"/>
                          <a:chOff x="3780" y="3591"/>
                          <a:chExt cx="57" cy="74"/>
                        </a:xfrm>
                      </p:grpSpPr>
                      <p:sp>
                        <p:nvSpPr>
                          <p:cNvPr id="36849" name="Autoforma 1001">
                            <a:extLst>
                              <a:ext uri="{FF2B5EF4-FFF2-40B4-BE49-F238E27FC236}">
                                <a16:creationId xmlns:a16="http://schemas.microsoft.com/office/drawing/2014/main" id="{10FAD8F1-69FA-4F14-8D51-C30735247D48}"/>
                              </a:ext>
                            </a:extLst>
                          </p:cNvPr>
                          <p:cNvSpPr>
                            <a:spLocks noChangeArrowheads="1"/>
                          </p:cNvSpPr>
                          <p:nvPr/>
                        </p:nvSpPr>
                        <p:spPr bwMode="auto">
                          <a:xfrm>
                            <a:off x="3780" y="3591"/>
                            <a:ext cx="57" cy="74"/>
                          </a:xfrm>
                          <a:prstGeom prst="roundRect">
                            <a:avLst>
                              <a:gd name="adj" fmla="val 12338"/>
                            </a:avLst>
                          </a:prstGeom>
                          <a:solidFill>
                            <a:srgbClr val="00404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nvGrpSpPr>
                          <p:cNvPr id="36850" name="Grupo 1002">
                            <a:extLst>
                              <a:ext uri="{FF2B5EF4-FFF2-40B4-BE49-F238E27FC236}">
                                <a16:creationId xmlns:a16="http://schemas.microsoft.com/office/drawing/2014/main" id="{DF8BDBC7-0A62-40C9-9D07-CF6804F25A19}"/>
                              </a:ext>
                            </a:extLst>
                          </p:cNvPr>
                          <p:cNvGrpSpPr>
                            <a:grpSpLocks/>
                          </p:cNvGrpSpPr>
                          <p:nvPr/>
                        </p:nvGrpSpPr>
                        <p:grpSpPr bwMode="auto">
                          <a:xfrm>
                            <a:off x="3792" y="3602"/>
                            <a:ext cx="33" cy="53"/>
                            <a:chOff x="3792" y="3602"/>
                            <a:chExt cx="33" cy="53"/>
                          </a:xfrm>
                        </p:grpSpPr>
                        <p:grpSp>
                          <p:nvGrpSpPr>
                            <p:cNvPr id="36851" name="Grupo 1003">
                              <a:extLst>
                                <a:ext uri="{FF2B5EF4-FFF2-40B4-BE49-F238E27FC236}">
                                  <a16:creationId xmlns:a16="http://schemas.microsoft.com/office/drawing/2014/main" id="{BA24C52D-9D2B-4DB0-8E8B-C373828752A0}"/>
                                </a:ext>
                              </a:extLst>
                            </p:cNvPr>
                            <p:cNvGrpSpPr>
                              <a:grpSpLocks/>
                            </p:cNvGrpSpPr>
                            <p:nvPr/>
                          </p:nvGrpSpPr>
                          <p:grpSpPr bwMode="auto">
                            <a:xfrm>
                              <a:off x="3804" y="3602"/>
                              <a:ext cx="10" cy="12"/>
                              <a:chOff x="3804" y="3602"/>
                              <a:chExt cx="10" cy="12"/>
                            </a:xfrm>
                          </p:grpSpPr>
                          <p:sp>
                            <p:nvSpPr>
                              <p:cNvPr id="36885" name="Rectángulo 1004">
                                <a:extLst>
                                  <a:ext uri="{FF2B5EF4-FFF2-40B4-BE49-F238E27FC236}">
                                    <a16:creationId xmlns:a16="http://schemas.microsoft.com/office/drawing/2014/main" id="{B5B212DD-1BED-4D8C-A00A-9011EB48BED8}"/>
                                  </a:ext>
                                </a:extLst>
                              </p:cNvPr>
                              <p:cNvSpPr>
                                <a:spLocks noChangeArrowheads="1"/>
                              </p:cNvSpPr>
                              <p:nvPr/>
                            </p:nvSpPr>
                            <p:spPr bwMode="auto">
                              <a:xfrm>
                                <a:off x="3804" y="3602"/>
                                <a:ext cx="10" cy="10"/>
                              </a:xfrm>
                              <a:prstGeom prst="rect">
                                <a:avLst/>
                              </a:prstGeom>
                              <a:solidFill>
                                <a:srgbClr val="A6A6A6"/>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886" name="Rectángulo 1005">
                                <a:extLst>
                                  <a:ext uri="{FF2B5EF4-FFF2-40B4-BE49-F238E27FC236}">
                                    <a16:creationId xmlns:a16="http://schemas.microsoft.com/office/drawing/2014/main" id="{8EF312D6-83A9-4592-ABE2-80C0E49A8A44}"/>
                                  </a:ext>
                                </a:extLst>
                              </p:cNvPr>
                              <p:cNvSpPr>
                                <a:spLocks noChangeArrowheads="1"/>
                              </p:cNvSpPr>
                              <p:nvPr/>
                            </p:nvSpPr>
                            <p:spPr bwMode="auto">
                              <a:xfrm>
                                <a:off x="3804" y="3604"/>
                                <a:ext cx="10" cy="10"/>
                              </a:xfrm>
                              <a:prstGeom prst="rect">
                                <a:avLst/>
                              </a:prstGeom>
                              <a:solidFill>
                                <a:srgbClr val="E0E0E0"/>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6852" name="Grupo 1006">
                              <a:extLst>
                                <a:ext uri="{FF2B5EF4-FFF2-40B4-BE49-F238E27FC236}">
                                  <a16:creationId xmlns:a16="http://schemas.microsoft.com/office/drawing/2014/main" id="{A04DB4AA-6C1B-4018-928B-5F39012AF453}"/>
                                </a:ext>
                              </a:extLst>
                            </p:cNvPr>
                            <p:cNvGrpSpPr>
                              <a:grpSpLocks/>
                            </p:cNvGrpSpPr>
                            <p:nvPr/>
                          </p:nvGrpSpPr>
                          <p:grpSpPr bwMode="auto">
                            <a:xfrm>
                              <a:off x="3804" y="3616"/>
                              <a:ext cx="10" cy="11"/>
                              <a:chOff x="3804" y="3616"/>
                              <a:chExt cx="10" cy="11"/>
                            </a:xfrm>
                          </p:grpSpPr>
                          <p:sp>
                            <p:nvSpPr>
                              <p:cNvPr id="36883" name="Rectángulo 1007">
                                <a:extLst>
                                  <a:ext uri="{FF2B5EF4-FFF2-40B4-BE49-F238E27FC236}">
                                    <a16:creationId xmlns:a16="http://schemas.microsoft.com/office/drawing/2014/main" id="{528D402D-ACF4-42AF-AA0E-93BAD7C954EF}"/>
                                  </a:ext>
                                </a:extLst>
                              </p:cNvPr>
                              <p:cNvSpPr>
                                <a:spLocks noChangeArrowheads="1"/>
                              </p:cNvSpPr>
                              <p:nvPr/>
                            </p:nvSpPr>
                            <p:spPr bwMode="auto">
                              <a:xfrm>
                                <a:off x="3804" y="3616"/>
                                <a:ext cx="10" cy="10"/>
                              </a:xfrm>
                              <a:prstGeom prst="rect">
                                <a:avLst/>
                              </a:prstGeom>
                              <a:solidFill>
                                <a:srgbClr val="A6A6A6"/>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884" name="Rectángulo 1008">
                                <a:extLst>
                                  <a:ext uri="{FF2B5EF4-FFF2-40B4-BE49-F238E27FC236}">
                                    <a16:creationId xmlns:a16="http://schemas.microsoft.com/office/drawing/2014/main" id="{4AB197D2-2DAE-4B48-B6B9-D4A34477501B}"/>
                                  </a:ext>
                                </a:extLst>
                              </p:cNvPr>
                              <p:cNvSpPr>
                                <a:spLocks noChangeArrowheads="1"/>
                              </p:cNvSpPr>
                              <p:nvPr/>
                            </p:nvSpPr>
                            <p:spPr bwMode="auto">
                              <a:xfrm>
                                <a:off x="3804" y="3618"/>
                                <a:ext cx="10" cy="9"/>
                              </a:xfrm>
                              <a:prstGeom prst="rect">
                                <a:avLst/>
                              </a:prstGeom>
                              <a:solidFill>
                                <a:srgbClr val="E0E0E0"/>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6853" name="Grupo 1009">
                              <a:extLst>
                                <a:ext uri="{FF2B5EF4-FFF2-40B4-BE49-F238E27FC236}">
                                  <a16:creationId xmlns:a16="http://schemas.microsoft.com/office/drawing/2014/main" id="{BEF71697-20C1-4D16-88F7-B6DB22BC5216}"/>
                                </a:ext>
                              </a:extLst>
                            </p:cNvPr>
                            <p:cNvGrpSpPr>
                              <a:grpSpLocks/>
                            </p:cNvGrpSpPr>
                            <p:nvPr/>
                          </p:nvGrpSpPr>
                          <p:grpSpPr bwMode="auto">
                            <a:xfrm>
                              <a:off x="3804" y="3630"/>
                              <a:ext cx="10" cy="11"/>
                              <a:chOff x="3804" y="3630"/>
                              <a:chExt cx="10" cy="11"/>
                            </a:xfrm>
                          </p:grpSpPr>
                          <p:sp>
                            <p:nvSpPr>
                              <p:cNvPr id="36881" name="Rectángulo 1010">
                                <a:extLst>
                                  <a:ext uri="{FF2B5EF4-FFF2-40B4-BE49-F238E27FC236}">
                                    <a16:creationId xmlns:a16="http://schemas.microsoft.com/office/drawing/2014/main" id="{CC385035-587E-4B73-833F-0DE3F70CBEF5}"/>
                                  </a:ext>
                                </a:extLst>
                              </p:cNvPr>
                              <p:cNvSpPr>
                                <a:spLocks noChangeArrowheads="1"/>
                              </p:cNvSpPr>
                              <p:nvPr/>
                            </p:nvSpPr>
                            <p:spPr bwMode="auto">
                              <a:xfrm>
                                <a:off x="3804" y="3630"/>
                                <a:ext cx="10" cy="9"/>
                              </a:xfrm>
                              <a:prstGeom prst="rect">
                                <a:avLst/>
                              </a:prstGeom>
                              <a:solidFill>
                                <a:srgbClr val="A6A6A6"/>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882" name="Rectángulo 1011">
                                <a:extLst>
                                  <a:ext uri="{FF2B5EF4-FFF2-40B4-BE49-F238E27FC236}">
                                    <a16:creationId xmlns:a16="http://schemas.microsoft.com/office/drawing/2014/main" id="{594946CB-C928-4D23-B401-287F5C245BA3}"/>
                                  </a:ext>
                                </a:extLst>
                              </p:cNvPr>
                              <p:cNvSpPr>
                                <a:spLocks noChangeArrowheads="1"/>
                              </p:cNvSpPr>
                              <p:nvPr/>
                            </p:nvSpPr>
                            <p:spPr bwMode="auto">
                              <a:xfrm>
                                <a:off x="3804" y="3631"/>
                                <a:ext cx="10" cy="10"/>
                              </a:xfrm>
                              <a:prstGeom prst="rect">
                                <a:avLst/>
                              </a:prstGeom>
                              <a:solidFill>
                                <a:srgbClr val="E0E0E0"/>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6854" name="Grupo 1012">
                              <a:extLst>
                                <a:ext uri="{FF2B5EF4-FFF2-40B4-BE49-F238E27FC236}">
                                  <a16:creationId xmlns:a16="http://schemas.microsoft.com/office/drawing/2014/main" id="{A0177A29-E2BB-4A74-A885-4113E6EA174B}"/>
                                </a:ext>
                              </a:extLst>
                            </p:cNvPr>
                            <p:cNvGrpSpPr>
                              <a:grpSpLocks/>
                            </p:cNvGrpSpPr>
                            <p:nvPr/>
                          </p:nvGrpSpPr>
                          <p:grpSpPr bwMode="auto">
                            <a:xfrm>
                              <a:off x="3804" y="3643"/>
                              <a:ext cx="9" cy="12"/>
                              <a:chOff x="3804" y="3643"/>
                              <a:chExt cx="9" cy="12"/>
                            </a:xfrm>
                          </p:grpSpPr>
                          <p:sp>
                            <p:nvSpPr>
                              <p:cNvPr id="36879" name="Rectángulo 1013">
                                <a:extLst>
                                  <a:ext uri="{FF2B5EF4-FFF2-40B4-BE49-F238E27FC236}">
                                    <a16:creationId xmlns:a16="http://schemas.microsoft.com/office/drawing/2014/main" id="{016FBDBC-FEE7-4EB0-9F49-C0F0155ACC52}"/>
                                  </a:ext>
                                </a:extLst>
                              </p:cNvPr>
                              <p:cNvSpPr>
                                <a:spLocks noChangeArrowheads="1"/>
                              </p:cNvSpPr>
                              <p:nvPr/>
                            </p:nvSpPr>
                            <p:spPr bwMode="auto">
                              <a:xfrm>
                                <a:off x="3804" y="3643"/>
                                <a:ext cx="9" cy="10"/>
                              </a:xfrm>
                              <a:prstGeom prst="rect">
                                <a:avLst/>
                              </a:prstGeom>
                              <a:solidFill>
                                <a:srgbClr val="A6A6A6"/>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880" name="Rectángulo 1014">
                                <a:extLst>
                                  <a:ext uri="{FF2B5EF4-FFF2-40B4-BE49-F238E27FC236}">
                                    <a16:creationId xmlns:a16="http://schemas.microsoft.com/office/drawing/2014/main" id="{AF89F551-25BB-4D64-81F7-A084A4D48967}"/>
                                  </a:ext>
                                </a:extLst>
                              </p:cNvPr>
                              <p:cNvSpPr>
                                <a:spLocks noChangeArrowheads="1"/>
                              </p:cNvSpPr>
                              <p:nvPr/>
                            </p:nvSpPr>
                            <p:spPr bwMode="auto">
                              <a:xfrm>
                                <a:off x="3804" y="3645"/>
                                <a:ext cx="9" cy="10"/>
                              </a:xfrm>
                              <a:prstGeom prst="rect">
                                <a:avLst/>
                              </a:prstGeom>
                              <a:solidFill>
                                <a:srgbClr val="E0E0E0"/>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6855" name="Grupo 1015">
                              <a:extLst>
                                <a:ext uri="{FF2B5EF4-FFF2-40B4-BE49-F238E27FC236}">
                                  <a16:creationId xmlns:a16="http://schemas.microsoft.com/office/drawing/2014/main" id="{F6DA92E8-F9FD-446F-9E7A-6E68721073CF}"/>
                                </a:ext>
                              </a:extLst>
                            </p:cNvPr>
                            <p:cNvGrpSpPr>
                              <a:grpSpLocks/>
                            </p:cNvGrpSpPr>
                            <p:nvPr/>
                          </p:nvGrpSpPr>
                          <p:grpSpPr bwMode="auto">
                            <a:xfrm>
                              <a:off x="3792" y="3602"/>
                              <a:ext cx="10" cy="12"/>
                              <a:chOff x="3792" y="3602"/>
                              <a:chExt cx="10" cy="12"/>
                            </a:xfrm>
                          </p:grpSpPr>
                          <p:sp>
                            <p:nvSpPr>
                              <p:cNvPr id="36877" name="Rectángulo 1016">
                                <a:extLst>
                                  <a:ext uri="{FF2B5EF4-FFF2-40B4-BE49-F238E27FC236}">
                                    <a16:creationId xmlns:a16="http://schemas.microsoft.com/office/drawing/2014/main" id="{FB91FB58-0174-49A1-8EAB-3644829FB00E}"/>
                                  </a:ext>
                                </a:extLst>
                              </p:cNvPr>
                              <p:cNvSpPr>
                                <a:spLocks noChangeArrowheads="1"/>
                              </p:cNvSpPr>
                              <p:nvPr/>
                            </p:nvSpPr>
                            <p:spPr bwMode="auto">
                              <a:xfrm>
                                <a:off x="3792" y="3602"/>
                                <a:ext cx="10" cy="10"/>
                              </a:xfrm>
                              <a:prstGeom prst="rect">
                                <a:avLst/>
                              </a:prstGeom>
                              <a:solidFill>
                                <a:srgbClr val="A6A6A6"/>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878" name="Rectángulo 1017">
                                <a:extLst>
                                  <a:ext uri="{FF2B5EF4-FFF2-40B4-BE49-F238E27FC236}">
                                    <a16:creationId xmlns:a16="http://schemas.microsoft.com/office/drawing/2014/main" id="{F2C3CAB1-9C14-422B-A526-7200964F4C03}"/>
                                  </a:ext>
                                </a:extLst>
                              </p:cNvPr>
                              <p:cNvSpPr>
                                <a:spLocks noChangeArrowheads="1"/>
                              </p:cNvSpPr>
                              <p:nvPr/>
                            </p:nvSpPr>
                            <p:spPr bwMode="auto">
                              <a:xfrm>
                                <a:off x="3792" y="3604"/>
                                <a:ext cx="10" cy="10"/>
                              </a:xfrm>
                              <a:prstGeom prst="rect">
                                <a:avLst/>
                              </a:prstGeom>
                              <a:solidFill>
                                <a:srgbClr val="E0E0E0"/>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6856" name="Grupo 1018">
                              <a:extLst>
                                <a:ext uri="{FF2B5EF4-FFF2-40B4-BE49-F238E27FC236}">
                                  <a16:creationId xmlns:a16="http://schemas.microsoft.com/office/drawing/2014/main" id="{F60AB532-DBE6-497F-9E57-389624E4D7EA}"/>
                                </a:ext>
                              </a:extLst>
                            </p:cNvPr>
                            <p:cNvGrpSpPr>
                              <a:grpSpLocks/>
                            </p:cNvGrpSpPr>
                            <p:nvPr/>
                          </p:nvGrpSpPr>
                          <p:grpSpPr bwMode="auto">
                            <a:xfrm>
                              <a:off x="3792" y="3616"/>
                              <a:ext cx="10" cy="11"/>
                              <a:chOff x="3792" y="3616"/>
                              <a:chExt cx="10" cy="11"/>
                            </a:xfrm>
                          </p:grpSpPr>
                          <p:sp>
                            <p:nvSpPr>
                              <p:cNvPr id="36875" name="Rectángulo 1019">
                                <a:extLst>
                                  <a:ext uri="{FF2B5EF4-FFF2-40B4-BE49-F238E27FC236}">
                                    <a16:creationId xmlns:a16="http://schemas.microsoft.com/office/drawing/2014/main" id="{E6E3E916-93BA-4151-8CD2-FB4C60D48FBA}"/>
                                  </a:ext>
                                </a:extLst>
                              </p:cNvPr>
                              <p:cNvSpPr>
                                <a:spLocks noChangeArrowheads="1"/>
                              </p:cNvSpPr>
                              <p:nvPr/>
                            </p:nvSpPr>
                            <p:spPr bwMode="auto">
                              <a:xfrm>
                                <a:off x="3792" y="3616"/>
                                <a:ext cx="10" cy="10"/>
                              </a:xfrm>
                              <a:prstGeom prst="rect">
                                <a:avLst/>
                              </a:prstGeom>
                              <a:solidFill>
                                <a:srgbClr val="A6A6A6"/>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876" name="Rectángulo 1020">
                                <a:extLst>
                                  <a:ext uri="{FF2B5EF4-FFF2-40B4-BE49-F238E27FC236}">
                                    <a16:creationId xmlns:a16="http://schemas.microsoft.com/office/drawing/2014/main" id="{39A96FAF-78D3-4340-BE29-2BAD929D4926}"/>
                                  </a:ext>
                                </a:extLst>
                              </p:cNvPr>
                              <p:cNvSpPr>
                                <a:spLocks noChangeArrowheads="1"/>
                              </p:cNvSpPr>
                              <p:nvPr/>
                            </p:nvSpPr>
                            <p:spPr bwMode="auto">
                              <a:xfrm>
                                <a:off x="3792" y="3618"/>
                                <a:ext cx="10" cy="9"/>
                              </a:xfrm>
                              <a:prstGeom prst="rect">
                                <a:avLst/>
                              </a:prstGeom>
                              <a:solidFill>
                                <a:srgbClr val="E0E0E0"/>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6857" name="Grupo 1021">
                              <a:extLst>
                                <a:ext uri="{FF2B5EF4-FFF2-40B4-BE49-F238E27FC236}">
                                  <a16:creationId xmlns:a16="http://schemas.microsoft.com/office/drawing/2014/main" id="{3BC2850A-8D60-4DBC-A62E-B53A5F2381D4}"/>
                                </a:ext>
                              </a:extLst>
                            </p:cNvPr>
                            <p:cNvGrpSpPr>
                              <a:grpSpLocks/>
                            </p:cNvGrpSpPr>
                            <p:nvPr/>
                          </p:nvGrpSpPr>
                          <p:grpSpPr bwMode="auto">
                            <a:xfrm>
                              <a:off x="3792" y="3630"/>
                              <a:ext cx="10" cy="11"/>
                              <a:chOff x="3792" y="3630"/>
                              <a:chExt cx="10" cy="11"/>
                            </a:xfrm>
                          </p:grpSpPr>
                          <p:sp>
                            <p:nvSpPr>
                              <p:cNvPr id="36873" name="Rectángulo 1022">
                                <a:extLst>
                                  <a:ext uri="{FF2B5EF4-FFF2-40B4-BE49-F238E27FC236}">
                                    <a16:creationId xmlns:a16="http://schemas.microsoft.com/office/drawing/2014/main" id="{58E47366-332D-4ABC-ABAE-7C0DDA1F765A}"/>
                                  </a:ext>
                                </a:extLst>
                              </p:cNvPr>
                              <p:cNvSpPr>
                                <a:spLocks noChangeArrowheads="1"/>
                              </p:cNvSpPr>
                              <p:nvPr/>
                            </p:nvSpPr>
                            <p:spPr bwMode="auto">
                              <a:xfrm>
                                <a:off x="3792" y="3630"/>
                                <a:ext cx="10" cy="9"/>
                              </a:xfrm>
                              <a:prstGeom prst="rect">
                                <a:avLst/>
                              </a:prstGeom>
                              <a:solidFill>
                                <a:srgbClr val="A6A6A6"/>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874" name="Rectángulo 1023">
                                <a:extLst>
                                  <a:ext uri="{FF2B5EF4-FFF2-40B4-BE49-F238E27FC236}">
                                    <a16:creationId xmlns:a16="http://schemas.microsoft.com/office/drawing/2014/main" id="{3FCD5533-8B68-400D-8E2C-6286C4305821}"/>
                                  </a:ext>
                                </a:extLst>
                              </p:cNvPr>
                              <p:cNvSpPr>
                                <a:spLocks noChangeArrowheads="1"/>
                              </p:cNvSpPr>
                              <p:nvPr/>
                            </p:nvSpPr>
                            <p:spPr bwMode="auto">
                              <a:xfrm>
                                <a:off x="3792" y="3631"/>
                                <a:ext cx="10" cy="10"/>
                              </a:xfrm>
                              <a:prstGeom prst="rect">
                                <a:avLst/>
                              </a:prstGeom>
                              <a:solidFill>
                                <a:srgbClr val="E0E0E0"/>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6858" name="Grupo 1024">
                              <a:extLst>
                                <a:ext uri="{FF2B5EF4-FFF2-40B4-BE49-F238E27FC236}">
                                  <a16:creationId xmlns:a16="http://schemas.microsoft.com/office/drawing/2014/main" id="{FA4B6A2C-8B11-4DB5-BFA2-88E96945E089}"/>
                                </a:ext>
                              </a:extLst>
                            </p:cNvPr>
                            <p:cNvGrpSpPr>
                              <a:grpSpLocks/>
                            </p:cNvGrpSpPr>
                            <p:nvPr/>
                          </p:nvGrpSpPr>
                          <p:grpSpPr bwMode="auto">
                            <a:xfrm>
                              <a:off x="3792" y="3643"/>
                              <a:ext cx="9" cy="12"/>
                              <a:chOff x="3792" y="3643"/>
                              <a:chExt cx="9" cy="12"/>
                            </a:xfrm>
                          </p:grpSpPr>
                          <p:sp>
                            <p:nvSpPr>
                              <p:cNvPr id="36871" name="Rectángulo 1025">
                                <a:extLst>
                                  <a:ext uri="{FF2B5EF4-FFF2-40B4-BE49-F238E27FC236}">
                                    <a16:creationId xmlns:a16="http://schemas.microsoft.com/office/drawing/2014/main" id="{08F6E0D4-28DF-49CC-99BD-1317428107CB}"/>
                                  </a:ext>
                                </a:extLst>
                              </p:cNvPr>
                              <p:cNvSpPr>
                                <a:spLocks noChangeArrowheads="1"/>
                              </p:cNvSpPr>
                              <p:nvPr/>
                            </p:nvSpPr>
                            <p:spPr bwMode="auto">
                              <a:xfrm>
                                <a:off x="3792" y="3643"/>
                                <a:ext cx="9" cy="10"/>
                              </a:xfrm>
                              <a:prstGeom prst="rect">
                                <a:avLst/>
                              </a:prstGeom>
                              <a:solidFill>
                                <a:srgbClr val="A6A6A6"/>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872" name="Rectángulo 1026">
                                <a:extLst>
                                  <a:ext uri="{FF2B5EF4-FFF2-40B4-BE49-F238E27FC236}">
                                    <a16:creationId xmlns:a16="http://schemas.microsoft.com/office/drawing/2014/main" id="{DC4FF36E-BA43-4673-81D6-A7219E4F874A}"/>
                                  </a:ext>
                                </a:extLst>
                              </p:cNvPr>
                              <p:cNvSpPr>
                                <a:spLocks noChangeArrowheads="1"/>
                              </p:cNvSpPr>
                              <p:nvPr/>
                            </p:nvSpPr>
                            <p:spPr bwMode="auto">
                              <a:xfrm>
                                <a:off x="3792" y="3645"/>
                                <a:ext cx="9" cy="10"/>
                              </a:xfrm>
                              <a:prstGeom prst="rect">
                                <a:avLst/>
                              </a:prstGeom>
                              <a:solidFill>
                                <a:srgbClr val="E0E0E0"/>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6859" name="Grupo 1027">
                              <a:extLst>
                                <a:ext uri="{FF2B5EF4-FFF2-40B4-BE49-F238E27FC236}">
                                  <a16:creationId xmlns:a16="http://schemas.microsoft.com/office/drawing/2014/main" id="{E50520B3-7DDC-4B62-BF8C-379413616477}"/>
                                </a:ext>
                              </a:extLst>
                            </p:cNvPr>
                            <p:cNvGrpSpPr>
                              <a:grpSpLocks/>
                            </p:cNvGrpSpPr>
                            <p:nvPr/>
                          </p:nvGrpSpPr>
                          <p:grpSpPr bwMode="auto">
                            <a:xfrm>
                              <a:off x="3816" y="3602"/>
                              <a:ext cx="9" cy="12"/>
                              <a:chOff x="3816" y="3602"/>
                              <a:chExt cx="9" cy="12"/>
                            </a:xfrm>
                          </p:grpSpPr>
                          <p:sp>
                            <p:nvSpPr>
                              <p:cNvPr id="36869" name="Rectángulo 1028">
                                <a:extLst>
                                  <a:ext uri="{FF2B5EF4-FFF2-40B4-BE49-F238E27FC236}">
                                    <a16:creationId xmlns:a16="http://schemas.microsoft.com/office/drawing/2014/main" id="{EBCE9BE1-864A-4C04-A67E-10A3A3958FEB}"/>
                                  </a:ext>
                                </a:extLst>
                              </p:cNvPr>
                              <p:cNvSpPr>
                                <a:spLocks noChangeArrowheads="1"/>
                              </p:cNvSpPr>
                              <p:nvPr/>
                            </p:nvSpPr>
                            <p:spPr bwMode="auto">
                              <a:xfrm>
                                <a:off x="3816" y="3602"/>
                                <a:ext cx="9" cy="10"/>
                              </a:xfrm>
                              <a:prstGeom prst="rect">
                                <a:avLst/>
                              </a:prstGeom>
                              <a:solidFill>
                                <a:srgbClr val="A6A6A6"/>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870" name="Rectángulo 1029">
                                <a:extLst>
                                  <a:ext uri="{FF2B5EF4-FFF2-40B4-BE49-F238E27FC236}">
                                    <a16:creationId xmlns:a16="http://schemas.microsoft.com/office/drawing/2014/main" id="{57FB90ED-AFF8-4DAE-BF9D-C9B3AF329D6C}"/>
                                  </a:ext>
                                </a:extLst>
                              </p:cNvPr>
                              <p:cNvSpPr>
                                <a:spLocks noChangeArrowheads="1"/>
                              </p:cNvSpPr>
                              <p:nvPr/>
                            </p:nvSpPr>
                            <p:spPr bwMode="auto">
                              <a:xfrm>
                                <a:off x="3816" y="3604"/>
                                <a:ext cx="9" cy="10"/>
                              </a:xfrm>
                              <a:prstGeom prst="rect">
                                <a:avLst/>
                              </a:prstGeom>
                              <a:solidFill>
                                <a:srgbClr val="E0E0E0"/>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6860" name="Grupo 1030">
                              <a:extLst>
                                <a:ext uri="{FF2B5EF4-FFF2-40B4-BE49-F238E27FC236}">
                                  <a16:creationId xmlns:a16="http://schemas.microsoft.com/office/drawing/2014/main" id="{1C0B8BE0-FFCF-4C8F-B14A-35278C13D474}"/>
                                </a:ext>
                              </a:extLst>
                            </p:cNvPr>
                            <p:cNvGrpSpPr>
                              <a:grpSpLocks/>
                            </p:cNvGrpSpPr>
                            <p:nvPr/>
                          </p:nvGrpSpPr>
                          <p:grpSpPr bwMode="auto">
                            <a:xfrm>
                              <a:off x="3816" y="3616"/>
                              <a:ext cx="9" cy="11"/>
                              <a:chOff x="3816" y="3616"/>
                              <a:chExt cx="9" cy="11"/>
                            </a:xfrm>
                          </p:grpSpPr>
                          <p:sp>
                            <p:nvSpPr>
                              <p:cNvPr id="36867" name="Rectángulo 1031">
                                <a:extLst>
                                  <a:ext uri="{FF2B5EF4-FFF2-40B4-BE49-F238E27FC236}">
                                    <a16:creationId xmlns:a16="http://schemas.microsoft.com/office/drawing/2014/main" id="{B9FBD23B-4271-4325-97F1-E36A2F249F32}"/>
                                  </a:ext>
                                </a:extLst>
                              </p:cNvPr>
                              <p:cNvSpPr>
                                <a:spLocks noChangeArrowheads="1"/>
                              </p:cNvSpPr>
                              <p:nvPr/>
                            </p:nvSpPr>
                            <p:spPr bwMode="auto">
                              <a:xfrm>
                                <a:off x="3816" y="3616"/>
                                <a:ext cx="9" cy="10"/>
                              </a:xfrm>
                              <a:prstGeom prst="rect">
                                <a:avLst/>
                              </a:prstGeom>
                              <a:solidFill>
                                <a:srgbClr val="A6A6A6"/>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868" name="Rectángulo 1032">
                                <a:extLst>
                                  <a:ext uri="{FF2B5EF4-FFF2-40B4-BE49-F238E27FC236}">
                                    <a16:creationId xmlns:a16="http://schemas.microsoft.com/office/drawing/2014/main" id="{3B2B3387-F4B7-4F12-8512-2284B38087FE}"/>
                                  </a:ext>
                                </a:extLst>
                              </p:cNvPr>
                              <p:cNvSpPr>
                                <a:spLocks noChangeArrowheads="1"/>
                              </p:cNvSpPr>
                              <p:nvPr/>
                            </p:nvSpPr>
                            <p:spPr bwMode="auto">
                              <a:xfrm>
                                <a:off x="3816" y="3618"/>
                                <a:ext cx="9" cy="9"/>
                              </a:xfrm>
                              <a:prstGeom prst="rect">
                                <a:avLst/>
                              </a:prstGeom>
                              <a:solidFill>
                                <a:srgbClr val="E0E0E0"/>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6861" name="Grupo 1033">
                              <a:extLst>
                                <a:ext uri="{FF2B5EF4-FFF2-40B4-BE49-F238E27FC236}">
                                  <a16:creationId xmlns:a16="http://schemas.microsoft.com/office/drawing/2014/main" id="{4F376CEE-72B1-4392-8A8B-7DA1F792F7A1}"/>
                                </a:ext>
                              </a:extLst>
                            </p:cNvPr>
                            <p:cNvGrpSpPr>
                              <a:grpSpLocks/>
                            </p:cNvGrpSpPr>
                            <p:nvPr/>
                          </p:nvGrpSpPr>
                          <p:grpSpPr bwMode="auto">
                            <a:xfrm>
                              <a:off x="3816" y="3630"/>
                              <a:ext cx="9" cy="11"/>
                              <a:chOff x="3816" y="3630"/>
                              <a:chExt cx="9" cy="11"/>
                            </a:xfrm>
                          </p:grpSpPr>
                          <p:sp>
                            <p:nvSpPr>
                              <p:cNvPr id="36865" name="Rectángulo 1034">
                                <a:extLst>
                                  <a:ext uri="{FF2B5EF4-FFF2-40B4-BE49-F238E27FC236}">
                                    <a16:creationId xmlns:a16="http://schemas.microsoft.com/office/drawing/2014/main" id="{D63E4485-161B-4BE4-8E55-744B06A07A38}"/>
                                  </a:ext>
                                </a:extLst>
                              </p:cNvPr>
                              <p:cNvSpPr>
                                <a:spLocks noChangeArrowheads="1"/>
                              </p:cNvSpPr>
                              <p:nvPr/>
                            </p:nvSpPr>
                            <p:spPr bwMode="auto">
                              <a:xfrm>
                                <a:off x="3816" y="3630"/>
                                <a:ext cx="9" cy="9"/>
                              </a:xfrm>
                              <a:prstGeom prst="rect">
                                <a:avLst/>
                              </a:prstGeom>
                              <a:solidFill>
                                <a:srgbClr val="A6A6A6"/>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866" name="Rectángulo 1035">
                                <a:extLst>
                                  <a:ext uri="{FF2B5EF4-FFF2-40B4-BE49-F238E27FC236}">
                                    <a16:creationId xmlns:a16="http://schemas.microsoft.com/office/drawing/2014/main" id="{3695CDDC-F523-40A2-B0A9-8A7992F6F0B5}"/>
                                  </a:ext>
                                </a:extLst>
                              </p:cNvPr>
                              <p:cNvSpPr>
                                <a:spLocks noChangeArrowheads="1"/>
                              </p:cNvSpPr>
                              <p:nvPr/>
                            </p:nvSpPr>
                            <p:spPr bwMode="auto">
                              <a:xfrm>
                                <a:off x="3816" y="3631"/>
                                <a:ext cx="9" cy="10"/>
                              </a:xfrm>
                              <a:prstGeom prst="rect">
                                <a:avLst/>
                              </a:prstGeom>
                              <a:solidFill>
                                <a:srgbClr val="E0E0E0"/>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6862" name="Grupo 1036">
                              <a:extLst>
                                <a:ext uri="{FF2B5EF4-FFF2-40B4-BE49-F238E27FC236}">
                                  <a16:creationId xmlns:a16="http://schemas.microsoft.com/office/drawing/2014/main" id="{29CFAAD2-0AE5-419D-96B8-927BFA416D1F}"/>
                                </a:ext>
                              </a:extLst>
                            </p:cNvPr>
                            <p:cNvGrpSpPr>
                              <a:grpSpLocks/>
                            </p:cNvGrpSpPr>
                            <p:nvPr/>
                          </p:nvGrpSpPr>
                          <p:grpSpPr bwMode="auto">
                            <a:xfrm>
                              <a:off x="3816" y="3643"/>
                              <a:ext cx="9" cy="12"/>
                              <a:chOff x="3816" y="3643"/>
                              <a:chExt cx="9" cy="12"/>
                            </a:xfrm>
                          </p:grpSpPr>
                          <p:sp>
                            <p:nvSpPr>
                              <p:cNvPr id="36863" name="Rectángulo 1037">
                                <a:extLst>
                                  <a:ext uri="{FF2B5EF4-FFF2-40B4-BE49-F238E27FC236}">
                                    <a16:creationId xmlns:a16="http://schemas.microsoft.com/office/drawing/2014/main" id="{115EC2A7-C0FE-4365-B904-0C6D4B25326B}"/>
                                  </a:ext>
                                </a:extLst>
                              </p:cNvPr>
                              <p:cNvSpPr>
                                <a:spLocks noChangeArrowheads="1"/>
                              </p:cNvSpPr>
                              <p:nvPr/>
                            </p:nvSpPr>
                            <p:spPr bwMode="auto">
                              <a:xfrm>
                                <a:off x="3816" y="3643"/>
                                <a:ext cx="9" cy="10"/>
                              </a:xfrm>
                              <a:prstGeom prst="rect">
                                <a:avLst/>
                              </a:prstGeom>
                              <a:solidFill>
                                <a:srgbClr val="A6A6A6"/>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864" name="Rectángulo 1038">
                                <a:extLst>
                                  <a:ext uri="{FF2B5EF4-FFF2-40B4-BE49-F238E27FC236}">
                                    <a16:creationId xmlns:a16="http://schemas.microsoft.com/office/drawing/2014/main" id="{FF93B8DB-A59B-4824-A54F-36A6106BEDD4}"/>
                                  </a:ext>
                                </a:extLst>
                              </p:cNvPr>
                              <p:cNvSpPr>
                                <a:spLocks noChangeArrowheads="1"/>
                              </p:cNvSpPr>
                              <p:nvPr/>
                            </p:nvSpPr>
                            <p:spPr bwMode="auto">
                              <a:xfrm>
                                <a:off x="3816" y="3645"/>
                                <a:ext cx="9" cy="10"/>
                              </a:xfrm>
                              <a:prstGeom prst="rect">
                                <a:avLst/>
                              </a:prstGeom>
                              <a:solidFill>
                                <a:srgbClr val="E0E0E0"/>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grpSp>
                  </p:grpSp>
                </p:grpSp>
              </p:grpSp>
            </p:grpSp>
            <p:grpSp>
              <p:nvGrpSpPr>
                <p:cNvPr id="36579" name="Grupo 1039">
                  <a:extLst>
                    <a:ext uri="{FF2B5EF4-FFF2-40B4-BE49-F238E27FC236}">
                      <a16:creationId xmlns:a16="http://schemas.microsoft.com/office/drawing/2014/main" id="{3D935794-09C9-4153-855F-1B594A097BA6}"/>
                    </a:ext>
                  </a:extLst>
                </p:cNvPr>
                <p:cNvGrpSpPr>
                  <a:grpSpLocks/>
                </p:cNvGrpSpPr>
                <p:nvPr/>
              </p:nvGrpSpPr>
              <p:grpSpPr bwMode="auto">
                <a:xfrm>
                  <a:off x="3011" y="3575"/>
                  <a:ext cx="147" cy="158"/>
                  <a:chOff x="3011" y="3575"/>
                  <a:chExt cx="147" cy="158"/>
                </a:xfrm>
              </p:grpSpPr>
              <p:grpSp>
                <p:nvGrpSpPr>
                  <p:cNvPr id="36824" name="Grupo 1040">
                    <a:extLst>
                      <a:ext uri="{FF2B5EF4-FFF2-40B4-BE49-F238E27FC236}">
                        <a16:creationId xmlns:a16="http://schemas.microsoft.com/office/drawing/2014/main" id="{6F9C7413-CAA7-4E7E-BE01-5728283ECD4F}"/>
                      </a:ext>
                    </a:extLst>
                  </p:cNvPr>
                  <p:cNvGrpSpPr>
                    <a:grpSpLocks/>
                  </p:cNvGrpSpPr>
                  <p:nvPr/>
                </p:nvGrpSpPr>
                <p:grpSpPr bwMode="auto">
                  <a:xfrm>
                    <a:off x="3020" y="3675"/>
                    <a:ext cx="131" cy="46"/>
                    <a:chOff x="3020" y="3675"/>
                    <a:chExt cx="131" cy="46"/>
                  </a:xfrm>
                </p:grpSpPr>
                <p:sp>
                  <p:nvSpPr>
                    <p:cNvPr id="36837" name="Rectángulo 1041">
                      <a:extLst>
                        <a:ext uri="{FF2B5EF4-FFF2-40B4-BE49-F238E27FC236}">
                          <a16:creationId xmlns:a16="http://schemas.microsoft.com/office/drawing/2014/main" id="{77ED029C-274C-4BDC-9885-23E026A3F847}"/>
                        </a:ext>
                      </a:extLst>
                    </p:cNvPr>
                    <p:cNvSpPr>
                      <a:spLocks noChangeArrowheads="1"/>
                    </p:cNvSpPr>
                    <p:nvPr/>
                  </p:nvSpPr>
                  <p:spPr bwMode="auto">
                    <a:xfrm>
                      <a:off x="3020" y="3675"/>
                      <a:ext cx="131" cy="46"/>
                    </a:xfrm>
                    <a:prstGeom prst="rect">
                      <a:avLst/>
                    </a:prstGeom>
                    <a:solidFill>
                      <a:srgbClr val="FFFFFF"/>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838" name="Rectángulo 1042">
                      <a:extLst>
                        <a:ext uri="{FF2B5EF4-FFF2-40B4-BE49-F238E27FC236}">
                          <a16:creationId xmlns:a16="http://schemas.microsoft.com/office/drawing/2014/main" id="{26A5693D-CFE9-4305-8258-0A5E2C6156AA}"/>
                        </a:ext>
                      </a:extLst>
                    </p:cNvPr>
                    <p:cNvSpPr>
                      <a:spLocks noChangeArrowheads="1"/>
                    </p:cNvSpPr>
                    <p:nvPr/>
                  </p:nvSpPr>
                  <p:spPr bwMode="auto">
                    <a:xfrm>
                      <a:off x="3094" y="3684"/>
                      <a:ext cx="44" cy="18"/>
                    </a:xfrm>
                    <a:prstGeom prst="rect">
                      <a:avLst/>
                    </a:prstGeom>
                    <a:solidFill>
                      <a:srgbClr val="808080"/>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6825" name="Grupo 1043">
                    <a:extLst>
                      <a:ext uri="{FF2B5EF4-FFF2-40B4-BE49-F238E27FC236}">
                        <a16:creationId xmlns:a16="http://schemas.microsoft.com/office/drawing/2014/main" id="{AD9AB447-2EA4-4792-A57D-8DE180D68276}"/>
                      </a:ext>
                    </a:extLst>
                  </p:cNvPr>
                  <p:cNvGrpSpPr>
                    <a:grpSpLocks/>
                  </p:cNvGrpSpPr>
                  <p:nvPr/>
                </p:nvGrpSpPr>
                <p:grpSpPr bwMode="auto">
                  <a:xfrm>
                    <a:off x="3011" y="3701"/>
                    <a:ext cx="147" cy="32"/>
                    <a:chOff x="3011" y="3701"/>
                    <a:chExt cx="147" cy="32"/>
                  </a:xfrm>
                </p:grpSpPr>
                <p:sp>
                  <p:nvSpPr>
                    <p:cNvPr id="36834" name="Forma libre 1044">
                      <a:extLst>
                        <a:ext uri="{FF2B5EF4-FFF2-40B4-BE49-F238E27FC236}">
                          <a16:creationId xmlns:a16="http://schemas.microsoft.com/office/drawing/2014/main" id="{C2839C96-91DA-4002-9F54-C0DCCFFEAC68}"/>
                        </a:ext>
                      </a:extLst>
                    </p:cNvPr>
                    <p:cNvSpPr>
                      <a:spLocks/>
                    </p:cNvSpPr>
                    <p:nvPr/>
                  </p:nvSpPr>
                  <p:spPr bwMode="auto">
                    <a:xfrm>
                      <a:off x="3011" y="3701"/>
                      <a:ext cx="147" cy="32"/>
                    </a:xfrm>
                    <a:custGeom>
                      <a:avLst/>
                      <a:gdLst>
                        <a:gd name="T0" fmla="*/ 1 w 294"/>
                        <a:gd name="T1" fmla="*/ 0 h 64"/>
                        <a:gd name="T2" fmla="*/ 1 w 294"/>
                        <a:gd name="T3" fmla="*/ 0 h 64"/>
                        <a:gd name="T4" fmla="*/ 1 w 294"/>
                        <a:gd name="T5" fmla="*/ 1 h 64"/>
                        <a:gd name="T6" fmla="*/ 1 w 294"/>
                        <a:gd name="T7" fmla="*/ 1 h 64"/>
                        <a:gd name="T8" fmla="*/ 1 w 294"/>
                        <a:gd name="T9" fmla="*/ 1 h 64"/>
                        <a:gd name="T10" fmla="*/ 1 w 294"/>
                        <a:gd name="T11" fmla="*/ 1 h 64"/>
                        <a:gd name="T12" fmla="*/ 1 w 294"/>
                        <a:gd name="T13" fmla="*/ 1 h 64"/>
                        <a:gd name="T14" fmla="*/ 1 w 294"/>
                        <a:gd name="T15" fmla="*/ 1 h 64"/>
                        <a:gd name="T16" fmla="*/ 0 w 294"/>
                        <a:gd name="T17" fmla="*/ 1 h 64"/>
                        <a:gd name="T18" fmla="*/ 1 w 294"/>
                        <a:gd name="T19" fmla="*/ 1 h 64"/>
                        <a:gd name="T20" fmla="*/ 1 w 294"/>
                        <a:gd name="T21" fmla="*/ 0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4"/>
                        <a:gd name="T34" fmla="*/ 0 h 64"/>
                        <a:gd name="T35" fmla="*/ 294 w 294"/>
                        <a:gd name="T36" fmla="*/ 64 h 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4" h="64">
                          <a:moveTo>
                            <a:pt x="37" y="0"/>
                          </a:moveTo>
                          <a:lnTo>
                            <a:pt x="259" y="0"/>
                          </a:lnTo>
                          <a:lnTo>
                            <a:pt x="294" y="58"/>
                          </a:lnTo>
                          <a:lnTo>
                            <a:pt x="294" y="61"/>
                          </a:lnTo>
                          <a:lnTo>
                            <a:pt x="293" y="62"/>
                          </a:lnTo>
                          <a:lnTo>
                            <a:pt x="292" y="64"/>
                          </a:lnTo>
                          <a:lnTo>
                            <a:pt x="5" y="64"/>
                          </a:lnTo>
                          <a:lnTo>
                            <a:pt x="2" y="62"/>
                          </a:lnTo>
                          <a:lnTo>
                            <a:pt x="0" y="59"/>
                          </a:lnTo>
                          <a:lnTo>
                            <a:pt x="2" y="56"/>
                          </a:lnTo>
                          <a:lnTo>
                            <a:pt x="37" y="0"/>
                          </a:lnTo>
                          <a:close/>
                        </a:path>
                      </a:pathLst>
                    </a:custGeom>
                    <a:solidFill>
                      <a:srgbClr val="FFFFFF"/>
                    </a:solidFill>
                    <a:ln w="9525">
                      <a:solidFill>
                        <a:srgbClr val="000000"/>
                      </a:solidFill>
                      <a:round/>
                      <a:headEnd/>
                      <a:tailEnd/>
                    </a:ln>
                  </p:spPr>
                  <p:txBody>
                    <a:bodyPr/>
                    <a:lstStyle/>
                    <a:p>
                      <a:endParaRPr lang="es-AR" sz="1662"/>
                    </a:p>
                  </p:txBody>
                </p:sp>
                <p:sp>
                  <p:nvSpPr>
                    <p:cNvPr id="36835" name="Forma libre 1045">
                      <a:extLst>
                        <a:ext uri="{FF2B5EF4-FFF2-40B4-BE49-F238E27FC236}">
                          <a16:creationId xmlns:a16="http://schemas.microsoft.com/office/drawing/2014/main" id="{1427DCC1-6ED1-409A-BA08-CCC9C73B95DB}"/>
                        </a:ext>
                      </a:extLst>
                    </p:cNvPr>
                    <p:cNvSpPr>
                      <a:spLocks/>
                    </p:cNvSpPr>
                    <p:nvPr/>
                  </p:nvSpPr>
                  <p:spPr bwMode="auto">
                    <a:xfrm>
                      <a:off x="3019" y="3707"/>
                      <a:ext cx="98" cy="21"/>
                    </a:xfrm>
                    <a:custGeom>
                      <a:avLst/>
                      <a:gdLst>
                        <a:gd name="T0" fmla="*/ 1 w 196"/>
                        <a:gd name="T1" fmla="*/ 0 h 41"/>
                        <a:gd name="T2" fmla="*/ 1 w 196"/>
                        <a:gd name="T3" fmla="*/ 0 h 41"/>
                        <a:gd name="T4" fmla="*/ 1 w 196"/>
                        <a:gd name="T5" fmla="*/ 1 h 41"/>
                        <a:gd name="T6" fmla="*/ 0 w 196"/>
                        <a:gd name="T7" fmla="*/ 1 h 41"/>
                        <a:gd name="T8" fmla="*/ 1 w 196"/>
                        <a:gd name="T9" fmla="*/ 0 h 41"/>
                        <a:gd name="T10" fmla="*/ 0 60000 65536"/>
                        <a:gd name="T11" fmla="*/ 0 60000 65536"/>
                        <a:gd name="T12" fmla="*/ 0 60000 65536"/>
                        <a:gd name="T13" fmla="*/ 0 60000 65536"/>
                        <a:gd name="T14" fmla="*/ 0 60000 65536"/>
                        <a:gd name="T15" fmla="*/ 0 w 196"/>
                        <a:gd name="T16" fmla="*/ 0 h 41"/>
                        <a:gd name="T17" fmla="*/ 196 w 196"/>
                        <a:gd name="T18" fmla="*/ 41 h 41"/>
                      </a:gdLst>
                      <a:ahLst/>
                      <a:cxnLst>
                        <a:cxn ang="T10">
                          <a:pos x="T0" y="T1"/>
                        </a:cxn>
                        <a:cxn ang="T11">
                          <a:pos x="T2" y="T3"/>
                        </a:cxn>
                        <a:cxn ang="T12">
                          <a:pos x="T4" y="T5"/>
                        </a:cxn>
                        <a:cxn ang="T13">
                          <a:pos x="T6" y="T7"/>
                        </a:cxn>
                        <a:cxn ang="T14">
                          <a:pos x="T8" y="T9"/>
                        </a:cxn>
                      </a:cxnLst>
                      <a:rect l="T15" t="T16" r="T17" b="T18"/>
                      <a:pathLst>
                        <a:path w="196" h="41">
                          <a:moveTo>
                            <a:pt x="26" y="0"/>
                          </a:moveTo>
                          <a:lnTo>
                            <a:pt x="187" y="0"/>
                          </a:lnTo>
                          <a:lnTo>
                            <a:pt x="196" y="41"/>
                          </a:lnTo>
                          <a:lnTo>
                            <a:pt x="0" y="41"/>
                          </a:lnTo>
                          <a:lnTo>
                            <a:pt x="26" y="0"/>
                          </a:lnTo>
                          <a:close/>
                        </a:path>
                      </a:pathLst>
                    </a:custGeom>
                    <a:solidFill>
                      <a:srgbClr val="FFFFFF"/>
                    </a:solidFill>
                    <a:ln w="9525">
                      <a:solidFill>
                        <a:srgbClr val="000000"/>
                      </a:solidFill>
                      <a:round/>
                      <a:headEnd/>
                      <a:tailEnd/>
                    </a:ln>
                  </p:spPr>
                  <p:txBody>
                    <a:bodyPr/>
                    <a:lstStyle/>
                    <a:p>
                      <a:endParaRPr lang="es-AR" sz="1662"/>
                    </a:p>
                  </p:txBody>
                </p:sp>
                <p:sp>
                  <p:nvSpPr>
                    <p:cNvPr id="36836" name="Forma libre 1046">
                      <a:extLst>
                        <a:ext uri="{FF2B5EF4-FFF2-40B4-BE49-F238E27FC236}">
                          <a16:creationId xmlns:a16="http://schemas.microsoft.com/office/drawing/2014/main" id="{AA87D366-D588-4E58-B943-FB973CEC3CE6}"/>
                        </a:ext>
                      </a:extLst>
                    </p:cNvPr>
                    <p:cNvSpPr>
                      <a:spLocks/>
                    </p:cNvSpPr>
                    <p:nvPr/>
                  </p:nvSpPr>
                  <p:spPr bwMode="auto">
                    <a:xfrm>
                      <a:off x="3120" y="3707"/>
                      <a:ext cx="30" cy="21"/>
                    </a:xfrm>
                    <a:custGeom>
                      <a:avLst/>
                      <a:gdLst>
                        <a:gd name="T0" fmla="*/ 0 w 61"/>
                        <a:gd name="T1" fmla="*/ 0 h 41"/>
                        <a:gd name="T2" fmla="*/ 0 w 61"/>
                        <a:gd name="T3" fmla="*/ 0 h 41"/>
                        <a:gd name="T4" fmla="*/ 0 w 61"/>
                        <a:gd name="T5" fmla="*/ 1 h 41"/>
                        <a:gd name="T6" fmla="*/ 0 w 61"/>
                        <a:gd name="T7" fmla="*/ 1 h 41"/>
                        <a:gd name="T8" fmla="*/ 0 w 61"/>
                        <a:gd name="T9" fmla="*/ 0 h 41"/>
                        <a:gd name="T10" fmla="*/ 0 60000 65536"/>
                        <a:gd name="T11" fmla="*/ 0 60000 65536"/>
                        <a:gd name="T12" fmla="*/ 0 60000 65536"/>
                        <a:gd name="T13" fmla="*/ 0 60000 65536"/>
                        <a:gd name="T14" fmla="*/ 0 60000 65536"/>
                        <a:gd name="T15" fmla="*/ 0 w 61"/>
                        <a:gd name="T16" fmla="*/ 0 h 41"/>
                        <a:gd name="T17" fmla="*/ 61 w 61"/>
                        <a:gd name="T18" fmla="*/ 41 h 41"/>
                      </a:gdLst>
                      <a:ahLst/>
                      <a:cxnLst>
                        <a:cxn ang="T10">
                          <a:pos x="T0" y="T1"/>
                        </a:cxn>
                        <a:cxn ang="T11">
                          <a:pos x="T2" y="T3"/>
                        </a:cxn>
                        <a:cxn ang="T12">
                          <a:pos x="T4" y="T5"/>
                        </a:cxn>
                        <a:cxn ang="T13">
                          <a:pos x="T6" y="T7"/>
                        </a:cxn>
                        <a:cxn ang="T14">
                          <a:pos x="T8" y="T9"/>
                        </a:cxn>
                      </a:cxnLst>
                      <a:rect l="T15" t="T16" r="T17" b="T18"/>
                      <a:pathLst>
                        <a:path w="61" h="41">
                          <a:moveTo>
                            <a:pt x="0" y="0"/>
                          </a:moveTo>
                          <a:lnTo>
                            <a:pt x="36" y="0"/>
                          </a:lnTo>
                          <a:lnTo>
                            <a:pt x="61" y="41"/>
                          </a:lnTo>
                          <a:lnTo>
                            <a:pt x="12" y="41"/>
                          </a:lnTo>
                          <a:lnTo>
                            <a:pt x="0" y="0"/>
                          </a:lnTo>
                          <a:close/>
                        </a:path>
                      </a:pathLst>
                    </a:custGeom>
                    <a:solidFill>
                      <a:srgbClr val="FFFFFF"/>
                    </a:solidFill>
                    <a:ln w="9525">
                      <a:solidFill>
                        <a:srgbClr val="000000"/>
                      </a:solidFill>
                      <a:round/>
                      <a:headEnd/>
                      <a:tailEnd/>
                    </a:ln>
                  </p:spPr>
                  <p:txBody>
                    <a:bodyPr/>
                    <a:lstStyle/>
                    <a:p>
                      <a:endParaRPr lang="es-AR" sz="1662"/>
                    </a:p>
                  </p:txBody>
                </p:sp>
              </p:grpSp>
              <p:grpSp>
                <p:nvGrpSpPr>
                  <p:cNvPr id="36826" name="Grupo 1047">
                    <a:extLst>
                      <a:ext uri="{FF2B5EF4-FFF2-40B4-BE49-F238E27FC236}">
                        <a16:creationId xmlns:a16="http://schemas.microsoft.com/office/drawing/2014/main" id="{683AF245-85D6-4784-AF29-C6FF61FD0C76}"/>
                      </a:ext>
                    </a:extLst>
                  </p:cNvPr>
                  <p:cNvGrpSpPr>
                    <a:grpSpLocks/>
                  </p:cNvGrpSpPr>
                  <p:nvPr/>
                </p:nvGrpSpPr>
                <p:grpSpPr bwMode="auto">
                  <a:xfrm>
                    <a:off x="3037" y="3575"/>
                    <a:ext cx="95" cy="94"/>
                    <a:chOff x="3037" y="3575"/>
                    <a:chExt cx="95" cy="94"/>
                  </a:xfrm>
                </p:grpSpPr>
                <p:sp>
                  <p:nvSpPr>
                    <p:cNvPr id="36827" name="Rectángulo 1048">
                      <a:extLst>
                        <a:ext uri="{FF2B5EF4-FFF2-40B4-BE49-F238E27FC236}">
                          <a16:creationId xmlns:a16="http://schemas.microsoft.com/office/drawing/2014/main" id="{22A672A2-38A2-4E86-B07C-8A03B6908EB6}"/>
                        </a:ext>
                      </a:extLst>
                    </p:cNvPr>
                    <p:cNvSpPr>
                      <a:spLocks noChangeArrowheads="1"/>
                    </p:cNvSpPr>
                    <p:nvPr/>
                  </p:nvSpPr>
                  <p:spPr bwMode="auto">
                    <a:xfrm>
                      <a:off x="3037" y="3575"/>
                      <a:ext cx="95" cy="94"/>
                    </a:xfrm>
                    <a:prstGeom prst="rect">
                      <a:avLst/>
                    </a:prstGeom>
                    <a:solidFill>
                      <a:srgbClr val="FFFFFF"/>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828" name="Rectángulo 1049">
                      <a:extLst>
                        <a:ext uri="{FF2B5EF4-FFF2-40B4-BE49-F238E27FC236}">
                          <a16:creationId xmlns:a16="http://schemas.microsoft.com/office/drawing/2014/main" id="{4E85259F-50A2-49A4-93AC-C71FF9D0EA88}"/>
                        </a:ext>
                      </a:extLst>
                    </p:cNvPr>
                    <p:cNvSpPr>
                      <a:spLocks noChangeArrowheads="1"/>
                    </p:cNvSpPr>
                    <p:nvPr/>
                  </p:nvSpPr>
                  <p:spPr bwMode="auto">
                    <a:xfrm>
                      <a:off x="3044" y="3584"/>
                      <a:ext cx="83" cy="79"/>
                    </a:xfrm>
                    <a:prstGeom prst="rect">
                      <a:avLst/>
                    </a:prstGeom>
                    <a:solidFill>
                      <a:srgbClr val="114FFB"/>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829" name="Rectángulo 1050">
                      <a:extLst>
                        <a:ext uri="{FF2B5EF4-FFF2-40B4-BE49-F238E27FC236}">
                          <a16:creationId xmlns:a16="http://schemas.microsoft.com/office/drawing/2014/main" id="{4FA40FCE-ABCF-4BA7-B1C7-933C60332FB8}"/>
                        </a:ext>
                      </a:extLst>
                    </p:cNvPr>
                    <p:cNvSpPr>
                      <a:spLocks noChangeArrowheads="1"/>
                    </p:cNvSpPr>
                    <p:nvPr/>
                  </p:nvSpPr>
                  <p:spPr bwMode="auto">
                    <a:xfrm>
                      <a:off x="3118" y="3584"/>
                      <a:ext cx="9" cy="79"/>
                    </a:xfrm>
                    <a:prstGeom prst="rect">
                      <a:avLst/>
                    </a:prstGeom>
                    <a:solidFill>
                      <a:srgbClr val="FFFFFF"/>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830" name="Rectángulo 1051">
                      <a:extLst>
                        <a:ext uri="{FF2B5EF4-FFF2-40B4-BE49-F238E27FC236}">
                          <a16:creationId xmlns:a16="http://schemas.microsoft.com/office/drawing/2014/main" id="{492077B7-A18C-43CD-864E-430EAC84122F}"/>
                        </a:ext>
                      </a:extLst>
                    </p:cNvPr>
                    <p:cNvSpPr>
                      <a:spLocks noChangeArrowheads="1"/>
                    </p:cNvSpPr>
                    <p:nvPr/>
                  </p:nvSpPr>
                  <p:spPr bwMode="auto">
                    <a:xfrm>
                      <a:off x="3120" y="3586"/>
                      <a:ext cx="3" cy="1"/>
                    </a:xfrm>
                    <a:prstGeom prst="rect">
                      <a:avLst/>
                    </a:prstGeom>
                    <a:solidFill>
                      <a:srgbClr val="FFFFFF"/>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831" name="Elipse 1052">
                      <a:extLst>
                        <a:ext uri="{FF2B5EF4-FFF2-40B4-BE49-F238E27FC236}">
                          <a16:creationId xmlns:a16="http://schemas.microsoft.com/office/drawing/2014/main" id="{04A192ED-F588-4BF3-984F-847CDAFD5C72}"/>
                        </a:ext>
                      </a:extLst>
                    </p:cNvPr>
                    <p:cNvSpPr>
                      <a:spLocks noChangeArrowheads="1"/>
                    </p:cNvSpPr>
                    <p:nvPr/>
                  </p:nvSpPr>
                  <p:spPr bwMode="auto">
                    <a:xfrm>
                      <a:off x="3120" y="3623"/>
                      <a:ext cx="1" cy="1"/>
                    </a:xfrm>
                    <a:prstGeom prst="ellipse">
                      <a:avLst/>
                    </a:prstGeom>
                    <a:solidFill>
                      <a:srgbClr val="FFFFFF"/>
                    </a:solidFill>
                    <a:ln w="9525">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832" name="Elipse 1053">
                      <a:extLst>
                        <a:ext uri="{FF2B5EF4-FFF2-40B4-BE49-F238E27FC236}">
                          <a16:creationId xmlns:a16="http://schemas.microsoft.com/office/drawing/2014/main" id="{64D49F7E-01A2-4828-A2F3-C8D70086729C}"/>
                        </a:ext>
                      </a:extLst>
                    </p:cNvPr>
                    <p:cNvSpPr>
                      <a:spLocks noChangeArrowheads="1"/>
                    </p:cNvSpPr>
                    <p:nvPr/>
                  </p:nvSpPr>
                  <p:spPr bwMode="auto">
                    <a:xfrm>
                      <a:off x="3120" y="3639"/>
                      <a:ext cx="1" cy="2"/>
                    </a:xfrm>
                    <a:prstGeom prst="ellipse">
                      <a:avLst/>
                    </a:prstGeom>
                    <a:solidFill>
                      <a:srgbClr val="FFFFFF"/>
                    </a:solidFill>
                    <a:ln w="9525">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833" name="Elipse 1054">
                      <a:extLst>
                        <a:ext uri="{FF2B5EF4-FFF2-40B4-BE49-F238E27FC236}">
                          <a16:creationId xmlns:a16="http://schemas.microsoft.com/office/drawing/2014/main" id="{9D34AC8C-23B5-4258-946D-5CE3AAA75973}"/>
                        </a:ext>
                      </a:extLst>
                    </p:cNvPr>
                    <p:cNvSpPr>
                      <a:spLocks noChangeArrowheads="1"/>
                    </p:cNvSpPr>
                    <p:nvPr/>
                  </p:nvSpPr>
                  <p:spPr bwMode="auto">
                    <a:xfrm>
                      <a:off x="3120" y="3653"/>
                      <a:ext cx="1" cy="1"/>
                    </a:xfrm>
                    <a:prstGeom prst="ellipse">
                      <a:avLst/>
                    </a:prstGeom>
                    <a:solidFill>
                      <a:srgbClr val="FFFFFF"/>
                    </a:solidFill>
                    <a:ln w="9525">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grpSp>
              <p:nvGrpSpPr>
                <p:cNvPr id="36580" name="Grupo 1055">
                  <a:extLst>
                    <a:ext uri="{FF2B5EF4-FFF2-40B4-BE49-F238E27FC236}">
                      <a16:creationId xmlns:a16="http://schemas.microsoft.com/office/drawing/2014/main" id="{6ED386F7-466D-4C24-9D7C-517186FD1BE0}"/>
                    </a:ext>
                  </a:extLst>
                </p:cNvPr>
                <p:cNvGrpSpPr>
                  <a:grpSpLocks/>
                </p:cNvGrpSpPr>
                <p:nvPr/>
              </p:nvGrpSpPr>
              <p:grpSpPr bwMode="auto">
                <a:xfrm>
                  <a:off x="3237" y="3400"/>
                  <a:ext cx="119" cy="54"/>
                  <a:chOff x="3237" y="3400"/>
                  <a:chExt cx="119" cy="54"/>
                </a:xfrm>
              </p:grpSpPr>
              <p:sp>
                <p:nvSpPr>
                  <p:cNvPr id="36816" name="Rectángulo 1056">
                    <a:extLst>
                      <a:ext uri="{FF2B5EF4-FFF2-40B4-BE49-F238E27FC236}">
                        <a16:creationId xmlns:a16="http://schemas.microsoft.com/office/drawing/2014/main" id="{7A0FD0CC-6480-486F-B310-29AD2095AC12}"/>
                      </a:ext>
                    </a:extLst>
                  </p:cNvPr>
                  <p:cNvSpPr>
                    <a:spLocks noChangeArrowheads="1"/>
                  </p:cNvSpPr>
                  <p:nvPr/>
                </p:nvSpPr>
                <p:spPr bwMode="auto">
                  <a:xfrm>
                    <a:off x="3239" y="3406"/>
                    <a:ext cx="116" cy="46"/>
                  </a:xfrm>
                  <a:prstGeom prst="rect">
                    <a:avLst/>
                  </a:prstGeom>
                  <a:solidFill>
                    <a:srgbClr val="C0C0C0"/>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817" name="Rectángulo 1057">
                    <a:extLst>
                      <a:ext uri="{FF2B5EF4-FFF2-40B4-BE49-F238E27FC236}">
                        <a16:creationId xmlns:a16="http://schemas.microsoft.com/office/drawing/2014/main" id="{10555ECB-E3E1-49C0-8E63-ED82886DAE34}"/>
                      </a:ext>
                    </a:extLst>
                  </p:cNvPr>
                  <p:cNvSpPr>
                    <a:spLocks noChangeArrowheads="1"/>
                  </p:cNvSpPr>
                  <p:nvPr/>
                </p:nvSpPr>
                <p:spPr bwMode="auto">
                  <a:xfrm>
                    <a:off x="3237" y="3437"/>
                    <a:ext cx="119"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nvGrpSpPr>
                  <p:cNvPr id="36818" name="Grupo 1058">
                    <a:extLst>
                      <a:ext uri="{FF2B5EF4-FFF2-40B4-BE49-F238E27FC236}">
                        <a16:creationId xmlns:a16="http://schemas.microsoft.com/office/drawing/2014/main" id="{23AF4ECD-E6AF-4C39-991A-5DBA33A53B21}"/>
                      </a:ext>
                    </a:extLst>
                  </p:cNvPr>
                  <p:cNvGrpSpPr>
                    <a:grpSpLocks/>
                  </p:cNvGrpSpPr>
                  <p:nvPr/>
                </p:nvGrpSpPr>
                <p:grpSpPr bwMode="auto">
                  <a:xfrm>
                    <a:off x="3306" y="3440"/>
                    <a:ext cx="32" cy="14"/>
                    <a:chOff x="3306" y="3440"/>
                    <a:chExt cx="32" cy="14"/>
                  </a:xfrm>
                </p:grpSpPr>
                <p:sp>
                  <p:nvSpPr>
                    <p:cNvPr id="36820" name="Rectángulo 1059">
                      <a:extLst>
                        <a:ext uri="{FF2B5EF4-FFF2-40B4-BE49-F238E27FC236}">
                          <a16:creationId xmlns:a16="http://schemas.microsoft.com/office/drawing/2014/main" id="{BFF3FA86-EA9D-479B-BCE7-52C72EFA4477}"/>
                        </a:ext>
                      </a:extLst>
                    </p:cNvPr>
                    <p:cNvSpPr>
                      <a:spLocks noChangeArrowheads="1"/>
                    </p:cNvSpPr>
                    <p:nvPr/>
                  </p:nvSpPr>
                  <p:spPr bwMode="auto">
                    <a:xfrm>
                      <a:off x="3306" y="3440"/>
                      <a:ext cx="5"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821" name="Rectángulo 1060">
                      <a:extLst>
                        <a:ext uri="{FF2B5EF4-FFF2-40B4-BE49-F238E27FC236}">
                          <a16:creationId xmlns:a16="http://schemas.microsoft.com/office/drawing/2014/main" id="{6567EF19-25B5-449E-B7DD-CA975C1FC486}"/>
                        </a:ext>
                      </a:extLst>
                    </p:cNvPr>
                    <p:cNvSpPr>
                      <a:spLocks noChangeArrowheads="1"/>
                    </p:cNvSpPr>
                    <p:nvPr/>
                  </p:nvSpPr>
                  <p:spPr bwMode="auto">
                    <a:xfrm>
                      <a:off x="3316" y="3440"/>
                      <a:ext cx="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822" name="Rectángulo 1061">
                      <a:extLst>
                        <a:ext uri="{FF2B5EF4-FFF2-40B4-BE49-F238E27FC236}">
                          <a16:creationId xmlns:a16="http://schemas.microsoft.com/office/drawing/2014/main" id="{FF3FCC45-11EB-4551-AC2B-E6FAF43B43B2}"/>
                        </a:ext>
                      </a:extLst>
                    </p:cNvPr>
                    <p:cNvSpPr>
                      <a:spLocks noChangeArrowheads="1"/>
                    </p:cNvSpPr>
                    <p:nvPr/>
                  </p:nvSpPr>
                  <p:spPr bwMode="auto">
                    <a:xfrm>
                      <a:off x="3325" y="3440"/>
                      <a:ext cx="4"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823" name="Rectángulo 1062">
                      <a:extLst>
                        <a:ext uri="{FF2B5EF4-FFF2-40B4-BE49-F238E27FC236}">
                          <a16:creationId xmlns:a16="http://schemas.microsoft.com/office/drawing/2014/main" id="{AEC27C0B-E0AF-46C1-BD9E-9F628F29D396}"/>
                        </a:ext>
                      </a:extLst>
                    </p:cNvPr>
                    <p:cNvSpPr>
                      <a:spLocks noChangeArrowheads="1"/>
                    </p:cNvSpPr>
                    <p:nvPr/>
                  </p:nvSpPr>
                  <p:spPr bwMode="auto">
                    <a:xfrm>
                      <a:off x="3334" y="3440"/>
                      <a:ext cx="4"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sp>
                <p:nvSpPr>
                  <p:cNvPr id="36819" name="Rectángulo 1063">
                    <a:extLst>
                      <a:ext uri="{FF2B5EF4-FFF2-40B4-BE49-F238E27FC236}">
                        <a16:creationId xmlns:a16="http://schemas.microsoft.com/office/drawing/2014/main" id="{316D1AB0-2654-4E30-9D26-09E1C5B08D87}"/>
                      </a:ext>
                    </a:extLst>
                  </p:cNvPr>
                  <p:cNvSpPr>
                    <a:spLocks noChangeArrowheads="1"/>
                  </p:cNvSpPr>
                  <p:nvPr/>
                </p:nvSpPr>
                <p:spPr bwMode="auto">
                  <a:xfrm>
                    <a:off x="3252" y="3400"/>
                    <a:ext cx="4"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6581" name="Grupo 1064">
                  <a:extLst>
                    <a:ext uri="{FF2B5EF4-FFF2-40B4-BE49-F238E27FC236}">
                      <a16:creationId xmlns:a16="http://schemas.microsoft.com/office/drawing/2014/main" id="{EA3DF16B-61D8-4D03-A38E-73BDD01CAF85}"/>
                    </a:ext>
                  </a:extLst>
                </p:cNvPr>
                <p:cNvGrpSpPr>
                  <a:grpSpLocks/>
                </p:cNvGrpSpPr>
                <p:nvPr/>
              </p:nvGrpSpPr>
              <p:grpSpPr bwMode="auto">
                <a:xfrm>
                  <a:off x="3472" y="3346"/>
                  <a:ext cx="171" cy="106"/>
                  <a:chOff x="3472" y="3346"/>
                  <a:chExt cx="171" cy="106"/>
                </a:xfrm>
              </p:grpSpPr>
              <p:grpSp>
                <p:nvGrpSpPr>
                  <p:cNvPr id="36805" name="Grupo 1065">
                    <a:extLst>
                      <a:ext uri="{FF2B5EF4-FFF2-40B4-BE49-F238E27FC236}">
                        <a16:creationId xmlns:a16="http://schemas.microsoft.com/office/drawing/2014/main" id="{A86AFBFA-37B1-4250-B1A6-6485A600D022}"/>
                      </a:ext>
                    </a:extLst>
                  </p:cNvPr>
                  <p:cNvGrpSpPr>
                    <a:grpSpLocks/>
                  </p:cNvGrpSpPr>
                  <p:nvPr/>
                </p:nvGrpSpPr>
                <p:grpSpPr bwMode="auto">
                  <a:xfrm>
                    <a:off x="3472" y="3346"/>
                    <a:ext cx="171" cy="106"/>
                    <a:chOff x="3472" y="3346"/>
                    <a:chExt cx="171" cy="106"/>
                  </a:xfrm>
                </p:grpSpPr>
                <p:sp>
                  <p:nvSpPr>
                    <p:cNvPr id="36809" name="Rectángulo 1066">
                      <a:extLst>
                        <a:ext uri="{FF2B5EF4-FFF2-40B4-BE49-F238E27FC236}">
                          <a16:creationId xmlns:a16="http://schemas.microsoft.com/office/drawing/2014/main" id="{92ACA42B-BDBA-4780-9651-62E4DB48AC1A}"/>
                        </a:ext>
                      </a:extLst>
                    </p:cNvPr>
                    <p:cNvSpPr>
                      <a:spLocks noChangeArrowheads="1"/>
                    </p:cNvSpPr>
                    <p:nvPr/>
                  </p:nvSpPr>
                  <p:spPr bwMode="auto">
                    <a:xfrm>
                      <a:off x="3481" y="3406"/>
                      <a:ext cx="132" cy="46"/>
                    </a:xfrm>
                    <a:prstGeom prst="rect">
                      <a:avLst/>
                    </a:prstGeom>
                    <a:solidFill>
                      <a:srgbClr val="FFFFFF"/>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810" name="Rectángulo 1067">
                      <a:extLst>
                        <a:ext uri="{FF2B5EF4-FFF2-40B4-BE49-F238E27FC236}">
                          <a16:creationId xmlns:a16="http://schemas.microsoft.com/office/drawing/2014/main" id="{6DF8FF62-B022-4427-BB9A-032218FF83E3}"/>
                        </a:ext>
                      </a:extLst>
                    </p:cNvPr>
                    <p:cNvSpPr>
                      <a:spLocks noChangeArrowheads="1"/>
                    </p:cNvSpPr>
                    <p:nvPr/>
                  </p:nvSpPr>
                  <p:spPr bwMode="auto">
                    <a:xfrm>
                      <a:off x="3495" y="3437"/>
                      <a:ext cx="104" cy="13"/>
                    </a:xfrm>
                    <a:prstGeom prst="rect">
                      <a:avLst/>
                    </a:prstGeom>
                    <a:solidFill>
                      <a:srgbClr val="FFFFFF"/>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811" name="Forma libre 1068">
                      <a:extLst>
                        <a:ext uri="{FF2B5EF4-FFF2-40B4-BE49-F238E27FC236}">
                          <a16:creationId xmlns:a16="http://schemas.microsoft.com/office/drawing/2014/main" id="{40ED9792-D1E6-4256-B07F-4DAD215774A9}"/>
                        </a:ext>
                      </a:extLst>
                    </p:cNvPr>
                    <p:cNvSpPr>
                      <a:spLocks/>
                    </p:cNvSpPr>
                    <p:nvPr/>
                  </p:nvSpPr>
                  <p:spPr bwMode="auto">
                    <a:xfrm>
                      <a:off x="3473" y="3349"/>
                      <a:ext cx="149" cy="54"/>
                    </a:xfrm>
                    <a:custGeom>
                      <a:avLst/>
                      <a:gdLst>
                        <a:gd name="T0" fmla="*/ 0 w 299"/>
                        <a:gd name="T1" fmla="*/ 1 h 107"/>
                        <a:gd name="T2" fmla="*/ 0 w 299"/>
                        <a:gd name="T3" fmla="*/ 1 h 107"/>
                        <a:gd name="T4" fmla="*/ 0 w 299"/>
                        <a:gd name="T5" fmla="*/ 1 h 107"/>
                        <a:gd name="T6" fmla="*/ 0 w 299"/>
                        <a:gd name="T7" fmla="*/ 1 h 107"/>
                        <a:gd name="T8" fmla="*/ 0 w 299"/>
                        <a:gd name="T9" fmla="*/ 0 h 107"/>
                        <a:gd name="T10" fmla="*/ 0 w 299"/>
                        <a:gd name="T11" fmla="*/ 0 h 107"/>
                        <a:gd name="T12" fmla="*/ 0 w 299"/>
                        <a:gd name="T13" fmla="*/ 1 h 107"/>
                        <a:gd name="T14" fmla="*/ 0 60000 65536"/>
                        <a:gd name="T15" fmla="*/ 0 60000 65536"/>
                        <a:gd name="T16" fmla="*/ 0 60000 65536"/>
                        <a:gd name="T17" fmla="*/ 0 60000 65536"/>
                        <a:gd name="T18" fmla="*/ 0 60000 65536"/>
                        <a:gd name="T19" fmla="*/ 0 60000 65536"/>
                        <a:gd name="T20" fmla="*/ 0 60000 65536"/>
                        <a:gd name="T21" fmla="*/ 0 w 299"/>
                        <a:gd name="T22" fmla="*/ 0 h 107"/>
                        <a:gd name="T23" fmla="*/ 299 w 299"/>
                        <a:gd name="T24" fmla="*/ 107 h 1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9" h="107">
                          <a:moveTo>
                            <a:pt x="0" y="86"/>
                          </a:moveTo>
                          <a:lnTo>
                            <a:pt x="12" y="107"/>
                          </a:lnTo>
                          <a:lnTo>
                            <a:pt x="281" y="107"/>
                          </a:lnTo>
                          <a:lnTo>
                            <a:pt x="299" y="86"/>
                          </a:lnTo>
                          <a:lnTo>
                            <a:pt x="299" y="0"/>
                          </a:lnTo>
                          <a:lnTo>
                            <a:pt x="0" y="0"/>
                          </a:lnTo>
                          <a:lnTo>
                            <a:pt x="0" y="86"/>
                          </a:lnTo>
                          <a:close/>
                        </a:path>
                      </a:pathLst>
                    </a:custGeom>
                    <a:solidFill>
                      <a:srgbClr val="FFFFFF"/>
                    </a:solidFill>
                    <a:ln w="9525">
                      <a:solidFill>
                        <a:srgbClr val="000000"/>
                      </a:solidFill>
                      <a:round/>
                      <a:headEnd/>
                      <a:tailEnd/>
                    </a:ln>
                  </p:spPr>
                  <p:txBody>
                    <a:bodyPr/>
                    <a:lstStyle/>
                    <a:p>
                      <a:endParaRPr lang="es-AR" sz="1662"/>
                    </a:p>
                  </p:txBody>
                </p:sp>
                <p:sp>
                  <p:nvSpPr>
                    <p:cNvPr id="36812" name="Rectángulo 1069">
                      <a:extLst>
                        <a:ext uri="{FF2B5EF4-FFF2-40B4-BE49-F238E27FC236}">
                          <a16:creationId xmlns:a16="http://schemas.microsoft.com/office/drawing/2014/main" id="{A034A6C1-45AD-4F60-B6DA-E679AD7FC198}"/>
                        </a:ext>
                      </a:extLst>
                    </p:cNvPr>
                    <p:cNvSpPr>
                      <a:spLocks noChangeArrowheads="1"/>
                    </p:cNvSpPr>
                    <p:nvPr/>
                  </p:nvSpPr>
                  <p:spPr bwMode="auto">
                    <a:xfrm>
                      <a:off x="3472" y="3430"/>
                      <a:ext cx="6" cy="7"/>
                    </a:xfrm>
                    <a:prstGeom prst="rect">
                      <a:avLst/>
                    </a:prstGeom>
                    <a:solidFill>
                      <a:srgbClr val="FFFFFF"/>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813" name="Línea 1070">
                      <a:extLst>
                        <a:ext uri="{FF2B5EF4-FFF2-40B4-BE49-F238E27FC236}">
                          <a16:creationId xmlns:a16="http://schemas.microsoft.com/office/drawing/2014/main" id="{331679FF-D540-472A-AD39-8AB710310B5B}"/>
                        </a:ext>
                      </a:extLst>
                    </p:cNvPr>
                    <p:cNvSpPr>
                      <a:spLocks noChangeShapeType="1"/>
                    </p:cNvSpPr>
                    <p:nvPr/>
                  </p:nvSpPr>
                  <p:spPr bwMode="auto">
                    <a:xfrm>
                      <a:off x="3473" y="3358"/>
                      <a:ext cx="15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6814" name="Rectángulo 1071">
                      <a:extLst>
                        <a:ext uri="{FF2B5EF4-FFF2-40B4-BE49-F238E27FC236}">
                          <a16:creationId xmlns:a16="http://schemas.microsoft.com/office/drawing/2014/main" id="{F3175580-7389-46D1-B13F-083219007BCB}"/>
                        </a:ext>
                      </a:extLst>
                    </p:cNvPr>
                    <p:cNvSpPr>
                      <a:spLocks noChangeArrowheads="1"/>
                    </p:cNvSpPr>
                    <p:nvPr/>
                  </p:nvSpPr>
                  <p:spPr bwMode="auto">
                    <a:xfrm>
                      <a:off x="3513" y="3346"/>
                      <a:ext cx="104" cy="4"/>
                    </a:xfrm>
                    <a:prstGeom prst="rect">
                      <a:avLst/>
                    </a:prstGeom>
                    <a:solidFill>
                      <a:srgbClr val="FFFFFF"/>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815" name="Forma libre 1072">
                      <a:extLst>
                        <a:ext uri="{FF2B5EF4-FFF2-40B4-BE49-F238E27FC236}">
                          <a16:creationId xmlns:a16="http://schemas.microsoft.com/office/drawing/2014/main" id="{4B26ED54-9F9B-4C13-89C1-092693C3042C}"/>
                        </a:ext>
                      </a:extLst>
                    </p:cNvPr>
                    <p:cNvSpPr>
                      <a:spLocks/>
                    </p:cNvSpPr>
                    <p:nvPr/>
                  </p:nvSpPr>
                  <p:spPr bwMode="auto">
                    <a:xfrm>
                      <a:off x="3614" y="3410"/>
                      <a:ext cx="29" cy="17"/>
                    </a:xfrm>
                    <a:custGeom>
                      <a:avLst/>
                      <a:gdLst>
                        <a:gd name="T0" fmla="*/ 0 w 59"/>
                        <a:gd name="T1" fmla="*/ 1 h 34"/>
                        <a:gd name="T2" fmla="*/ 0 w 59"/>
                        <a:gd name="T3" fmla="*/ 0 h 34"/>
                        <a:gd name="T4" fmla="*/ 0 w 59"/>
                        <a:gd name="T5" fmla="*/ 1 h 34"/>
                        <a:gd name="T6" fmla="*/ 0 w 59"/>
                        <a:gd name="T7" fmla="*/ 1 h 34"/>
                        <a:gd name="T8" fmla="*/ 0 w 59"/>
                        <a:gd name="T9" fmla="*/ 1 h 34"/>
                        <a:gd name="T10" fmla="*/ 0 60000 65536"/>
                        <a:gd name="T11" fmla="*/ 0 60000 65536"/>
                        <a:gd name="T12" fmla="*/ 0 60000 65536"/>
                        <a:gd name="T13" fmla="*/ 0 60000 65536"/>
                        <a:gd name="T14" fmla="*/ 0 60000 65536"/>
                        <a:gd name="T15" fmla="*/ 0 w 59"/>
                        <a:gd name="T16" fmla="*/ 0 h 34"/>
                        <a:gd name="T17" fmla="*/ 59 w 59"/>
                        <a:gd name="T18" fmla="*/ 34 h 34"/>
                      </a:gdLst>
                      <a:ahLst/>
                      <a:cxnLst>
                        <a:cxn ang="T10">
                          <a:pos x="T0" y="T1"/>
                        </a:cxn>
                        <a:cxn ang="T11">
                          <a:pos x="T2" y="T3"/>
                        </a:cxn>
                        <a:cxn ang="T12">
                          <a:pos x="T4" y="T5"/>
                        </a:cxn>
                        <a:cxn ang="T13">
                          <a:pos x="T6" y="T7"/>
                        </a:cxn>
                        <a:cxn ang="T14">
                          <a:pos x="T8" y="T9"/>
                        </a:cxn>
                      </a:cxnLst>
                      <a:rect l="T15" t="T16" r="T17" b="T18"/>
                      <a:pathLst>
                        <a:path w="59" h="34">
                          <a:moveTo>
                            <a:pt x="0" y="19"/>
                          </a:moveTo>
                          <a:lnTo>
                            <a:pt x="59" y="0"/>
                          </a:lnTo>
                          <a:lnTo>
                            <a:pt x="59" y="12"/>
                          </a:lnTo>
                          <a:lnTo>
                            <a:pt x="0" y="34"/>
                          </a:lnTo>
                          <a:lnTo>
                            <a:pt x="0" y="19"/>
                          </a:lnTo>
                          <a:close/>
                        </a:path>
                      </a:pathLst>
                    </a:custGeom>
                    <a:solidFill>
                      <a:srgbClr val="FFFFFF"/>
                    </a:solidFill>
                    <a:ln w="9525">
                      <a:solidFill>
                        <a:srgbClr val="000000"/>
                      </a:solidFill>
                      <a:round/>
                      <a:headEnd/>
                      <a:tailEnd/>
                    </a:ln>
                  </p:spPr>
                  <p:txBody>
                    <a:bodyPr/>
                    <a:lstStyle/>
                    <a:p>
                      <a:endParaRPr lang="es-AR" sz="1662"/>
                    </a:p>
                  </p:txBody>
                </p:sp>
              </p:grpSp>
              <p:grpSp>
                <p:nvGrpSpPr>
                  <p:cNvPr id="36806" name="Grupo 1073">
                    <a:extLst>
                      <a:ext uri="{FF2B5EF4-FFF2-40B4-BE49-F238E27FC236}">
                        <a16:creationId xmlns:a16="http://schemas.microsoft.com/office/drawing/2014/main" id="{BEB62AAE-9549-4275-B3C6-19E23DDF8F3E}"/>
                      </a:ext>
                    </a:extLst>
                  </p:cNvPr>
                  <p:cNvGrpSpPr>
                    <a:grpSpLocks/>
                  </p:cNvGrpSpPr>
                  <p:nvPr/>
                </p:nvGrpSpPr>
                <p:grpSpPr bwMode="auto">
                  <a:xfrm>
                    <a:off x="3486" y="3366"/>
                    <a:ext cx="9" cy="11"/>
                    <a:chOff x="3486" y="3366"/>
                    <a:chExt cx="9" cy="11"/>
                  </a:xfrm>
                </p:grpSpPr>
                <p:sp>
                  <p:nvSpPr>
                    <p:cNvPr id="36807" name="Rectángulo 1074">
                      <a:extLst>
                        <a:ext uri="{FF2B5EF4-FFF2-40B4-BE49-F238E27FC236}">
                          <a16:creationId xmlns:a16="http://schemas.microsoft.com/office/drawing/2014/main" id="{F4E970B7-709F-46A0-AC66-FD0F55A52144}"/>
                        </a:ext>
                      </a:extLst>
                    </p:cNvPr>
                    <p:cNvSpPr>
                      <a:spLocks noChangeArrowheads="1"/>
                    </p:cNvSpPr>
                    <p:nvPr/>
                  </p:nvSpPr>
                  <p:spPr bwMode="auto">
                    <a:xfrm>
                      <a:off x="3489" y="3367"/>
                      <a:ext cx="5" cy="7"/>
                    </a:xfrm>
                    <a:prstGeom prst="rect">
                      <a:avLst/>
                    </a:prstGeom>
                    <a:solidFill>
                      <a:srgbClr val="FFFFFF"/>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808" name="Forma libre 1075">
                      <a:extLst>
                        <a:ext uri="{FF2B5EF4-FFF2-40B4-BE49-F238E27FC236}">
                          <a16:creationId xmlns:a16="http://schemas.microsoft.com/office/drawing/2014/main" id="{927293AF-5868-4506-AC1A-3F30FF3FFF63}"/>
                        </a:ext>
                      </a:extLst>
                    </p:cNvPr>
                    <p:cNvSpPr>
                      <a:spLocks/>
                    </p:cNvSpPr>
                    <p:nvPr/>
                  </p:nvSpPr>
                  <p:spPr bwMode="auto">
                    <a:xfrm>
                      <a:off x="3486" y="3366"/>
                      <a:ext cx="9" cy="11"/>
                    </a:xfrm>
                    <a:custGeom>
                      <a:avLst/>
                      <a:gdLst>
                        <a:gd name="T0" fmla="*/ 0 w 20"/>
                        <a:gd name="T1" fmla="*/ 0 h 24"/>
                        <a:gd name="T2" fmla="*/ 0 w 20"/>
                        <a:gd name="T3" fmla="*/ 0 h 24"/>
                        <a:gd name="T4" fmla="*/ 0 w 20"/>
                        <a:gd name="T5" fmla="*/ 0 h 24"/>
                        <a:gd name="T6" fmla="*/ 0 w 20"/>
                        <a:gd name="T7" fmla="*/ 0 h 24"/>
                        <a:gd name="T8" fmla="*/ 0 w 20"/>
                        <a:gd name="T9" fmla="*/ 0 h 24"/>
                        <a:gd name="T10" fmla="*/ 0 w 20"/>
                        <a:gd name="T11" fmla="*/ 0 h 24"/>
                        <a:gd name="T12" fmla="*/ 0 w 20"/>
                        <a:gd name="T13" fmla="*/ 0 h 24"/>
                        <a:gd name="T14" fmla="*/ 0 60000 65536"/>
                        <a:gd name="T15" fmla="*/ 0 60000 65536"/>
                        <a:gd name="T16" fmla="*/ 0 60000 65536"/>
                        <a:gd name="T17" fmla="*/ 0 60000 65536"/>
                        <a:gd name="T18" fmla="*/ 0 60000 65536"/>
                        <a:gd name="T19" fmla="*/ 0 60000 65536"/>
                        <a:gd name="T20" fmla="*/ 0 60000 65536"/>
                        <a:gd name="T21" fmla="*/ 0 w 20"/>
                        <a:gd name="T22" fmla="*/ 0 h 24"/>
                        <a:gd name="T23" fmla="*/ 20 w 20"/>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24">
                          <a:moveTo>
                            <a:pt x="20" y="4"/>
                          </a:moveTo>
                          <a:lnTo>
                            <a:pt x="3" y="4"/>
                          </a:lnTo>
                          <a:lnTo>
                            <a:pt x="3" y="24"/>
                          </a:lnTo>
                          <a:lnTo>
                            <a:pt x="0" y="24"/>
                          </a:lnTo>
                          <a:lnTo>
                            <a:pt x="0" y="0"/>
                          </a:lnTo>
                          <a:lnTo>
                            <a:pt x="20" y="0"/>
                          </a:lnTo>
                          <a:lnTo>
                            <a:pt x="2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grpSp>
            </p:grpSp>
            <p:grpSp>
              <p:nvGrpSpPr>
                <p:cNvPr id="36582" name="Grupo 1076">
                  <a:extLst>
                    <a:ext uri="{FF2B5EF4-FFF2-40B4-BE49-F238E27FC236}">
                      <a16:creationId xmlns:a16="http://schemas.microsoft.com/office/drawing/2014/main" id="{2D2044EC-D9C5-43AD-997B-54DD06DA355F}"/>
                    </a:ext>
                  </a:extLst>
                </p:cNvPr>
                <p:cNvGrpSpPr>
                  <a:grpSpLocks/>
                </p:cNvGrpSpPr>
                <p:nvPr/>
              </p:nvGrpSpPr>
              <p:grpSpPr bwMode="auto">
                <a:xfrm>
                  <a:off x="3240" y="3575"/>
                  <a:ext cx="147" cy="158"/>
                  <a:chOff x="3240" y="3575"/>
                  <a:chExt cx="147" cy="158"/>
                </a:xfrm>
              </p:grpSpPr>
              <p:grpSp>
                <p:nvGrpSpPr>
                  <p:cNvPr id="36790" name="Grupo 1077">
                    <a:extLst>
                      <a:ext uri="{FF2B5EF4-FFF2-40B4-BE49-F238E27FC236}">
                        <a16:creationId xmlns:a16="http://schemas.microsoft.com/office/drawing/2014/main" id="{783C8779-FCA7-4A2F-886C-4CB3A9124B74}"/>
                      </a:ext>
                    </a:extLst>
                  </p:cNvPr>
                  <p:cNvGrpSpPr>
                    <a:grpSpLocks/>
                  </p:cNvGrpSpPr>
                  <p:nvPr/>
                </p:nvGrpSpPr>
                <p:grpSpPr bwMode="auto">
                  <a:xfrm>
                    <a:off x="3248" y="3675"/>
                    <a:ext cx="132" cy="46"/>
                    <a:chOff x="3248" y="3675"/>
                    <a:chExt cx="132" cy="46"/>
                  </a:xfrm>
                </p:grpSpPr>
                <p:sp>
                  <p:nvSpPr>
                    <p:cNvPr id="36803" name="Rectángulo 1078">
                      <a:extLst>
                        <a:ext uri="{FF2B5EF4-FFF2-40B4-BE49-F238E27FC236}">
                          <a16:creationId xmlns:a16="http://schemas.microsoft.com/office/drawing/2014/main" id="{A1408158-C3D9-4153-B920-1A8CC2BFED6F}"/>
                        </a:ext>
                      </a:extLst>
                    </p:cNvPr>
                    <p:cNvSpPr>
                      <a:spLocks noChangeArrowheads="1"/>
                    </p:cNvSpPr>
                    <p:nvPr/>
                  </p:nvSpPr>
                  <p:spPr bwMode="auto">
                    <a:xfrm>
                      <a:off x="3248" y="3675"/>
                      <a:ext cx="132" cy="46"/>
                    </a:xfrm>
                    <a:prstGeom prst="rect">
                      <a:avLst/>
                    </a:prstGeom>
                    <a:solidFill>
                      <a:srgbClr val="FFFFFF"/>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804" name="Rectángulo 1079">
                      <a:extLst>
                        <a:ext uri="{FF2B5EF4-FFF2-40B4-BE49-F238E27FC236}">
                          <a16:creationId xmlns:a16="http://schemas.microsoft.com/office/drawing/2014/main" id="{AD0E9E03-8DA4-4083-92D3-1C31F9FC9920}"/>
                        </a:ext>
                      </a:extLst>
                    </p:cNvPr>
                    <p:cNvSpPr>
                      <a:spLocks noChangeArrowheads="1"/>
                    </p:cNvSpPr>
                    <p:nvPr/>
                  </p:nvSpPr>
                  <p:spPr bwMode="auto">
                    <a:xfrm>
                      <a:off x="3323" y="3684"/>
                      <a:ext cx="44" cy="18"/>
                    </a:xfrm>
                    <a:prstGeom prst="rect">
                      <a:avLst/>
                    </a:prstGeom>
                    <a:solidFill>
                      <a:srgbClr val="808080"/>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6791" name="Grupo 1080">
                    <a:extLst>
                      <a:ext uri="{FF2B5EF4-FFF2-40B4-BE49-F238E27FC236}">
                        <a16:creationId xmlns:a16="http://schemas.microsoft.com/office/drawing/2014/main" id="{FEDCF807-4D2A-4ED6-8F51-2AFC1AB961A7}"/>
                      </a:ext>
                    </a:extLst>
                  </p:cNvPr>
                  <p:cNvGrpSpPr>
                    <a:grpSpLocks/>
                  </p:cNvGrpSpPr>
                  <p:nvPr/>
                </p:nvGrpSpPr>
                <p:grpSpPr bwMode="auto">
                  <a:xfrm>
                    <a:off x="3240" y="3701"/>
                    <a:ext cx="147" cy="32"/>
                    <a:chOff x="3240" y="3701"/>
                    <a:chExt cx="147" cy="32"/>
                  </a:xfrm>
                </p:grpSpPr>
                <p:sp>
                  <p:nvSpPr>
                    <p:cNvPr id="36800" name="Forma libre 1081">
                      <a:extLst>
                        <a:ext uri="{FF2B5EF4-FFF2-40B4-BE49-F238E27FC236}">
                          <a16:creationId xmlns:a16="http://schemas.microsoft.com/office/drawing/2014/main" id="{F36465B0-E686-47B7-A798-84578693A593}"/>
                        </a:ext>
                      </a:extLst>
                    </p:cNvPr>
                    <p:cNvSpPr>
                      <a:spLocks/>
                    </p:cNvSpPr>
                    <p:nvPr/>
                  </p:nvSpPr>
                  <p:spPr bwMode="auto">
                    <a:xfrm>
                      <a:off x="3240" y="3701"/>
                      <a:ext cx="147" cy="32"/>
                    </a:xfrm>
                    <a:custGeom>
                      <a:avLst/>
                      <a:gdLst>
                        <a:gd name="T0" fmla="*/ 0 w 296"/>
                        <a:gd name="T1" fmla="*/ 0 h 64"/>
                        <a:gd name="T2" fmla="*/ 0 w 296"/>
                        <a:gd name="T3" fmla="*/ 0 h 64"/>
                        <a:gd name="T4" fmla="*/ 0 w 296"/>
                        <a:gd name="T5" fmla="*/ 1 h 64"/>
                        <a:gd name="T6" fmla="*/ 0 w 296"/>
                        <a:gd name="T7" fmla="*/ 1 h 64"/>
                        <a:gd name="T8" fmla="*/ 0 w 296"/>
                        <a:gd name="T9" fmla="*/ 1 h 64"/>
                        <a:gd name="T10" fmla="*/ 0 w 296"/>
                        <a:gd name="T11" fmla="*/ 1 h 64"/>
                        <a:gd name="T12" fmla="*/ 0 w 296"/>
                        <a:gd name="T13" fmla="*/ 1 h 64"/>
                        <a:gd name="T14" fmla="*/ 0 w 296"/>
                        <a:gd name="T15" fmla="*/ 1 h 64"/>
                        <a:gd name="T16" fmla="*/ 0 w 296"/>
                        <a:gd name="T17" fmla="*/ 1 h 64"/>
                        <a:gd name="T18" fmla="*/ 0 w 296"/>
                        <a:gd name="T19" fmla="*/ 1 h 64"/>
                        <a:gd name="T20" fmla="*/ 0 w 296"/>
                        <a:gd name="T21" fmla="*/ 0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6"/>
                        <a:gd name="T34" fmla="*/ 0 h 64"/>
                        <a:gd name="T35" fmla="*/ 296 w 296"/>
                        <a:gd name="T36" fmla="*/ 64 h 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6" h="64">
                          <a:moveTo>
                            <a:pt x="37" y="0"/>
                          </a:moveTo>
                          <a:lnTo>
                            <a:pt x="260" y="0"/>
                          </a:lnTo>
                          <a:lnTo>
                            <a:pt x="294" y="58"/>
                          </a:lnTo>
                          <a:lnTo>
                            <a:pt x="296" y="61"/>
                          </a:lnTo>
                          <a:lnTo>
                            <a:pt x="294" y="62"/>
                          </a:lnTo>
                          <a:lnTo>
                            <a:pt x="293" y="64"/>
                          </a:lnTo>
                          <a:lnTo>
                            <a:pt x="3" y="64"/>
                          </a:lnTo>
                          <a:lnTo>
                            <a:pt x="2" y="62"/>
                          </a:lnTo>
                          <a:lnTo>
                            <a:pt x="0" y="59"/>
                          </a:lnTo>
                          <a:lnTo>
                            <a:pt x="0" y="56"/>
                          </a:lnTo>
                          <a:lnTo>
                            <a:pt x="37" y="0"/>
                          </a:lnTo>
                          <a:close/>
                        </a:path>
                      </a:pathLst>
                    </a:custGeom>
                    <a:solidFill>
                      <a:srgbClr val="FFFFFF"/>
                    </a:solidFill>
                    <a:ln w="9525">
                      <a:solidFill>
                        <a:srgbClr val="000000"/>
                      </a:solidFill>
                      <a:round/>
                      <a:headEnd/>
                      <a:tailEnd/>
                    </a:ln>
                  </p:spPr>
                  <p:txBody>
                    <a:bodyPr/>
                    <a:lstStyle/>
                    <a:p>
                      <a:endParaRPr lang="es-AR" sz="1662"/>
                    </a:p>
                  </p:txBody>
                </p:sp>
                <p:sp>
                  <p:nvSpPr>
                    <p:cNvPr id="36801" name="Forma libre 1082">
                      <a:extLst>
                        <a:ext uri="{FF2B5EF4-FFF2-40B4-BE49-F238E27FC236}">
                          <a16:creationId xmlns:a16="http://schemas.microsoft.com/office/drawing/2014/main" id="{981AA26B-EBCE-405E-95B7-44BE0C683FC7}"/>
                        </a:ext>
                      </a:extLst>
                    </p:cNvPr>
                    <p:cNvSpPr>
                      <a:spLocks/>
                    </p:cNvSpPr>
                    <p:nvPr/>
                  </p:nvSpPr>
                  <p:spPr bwMode="auto">
                    <a:xfrm>
                      <a:off x="3248" y="3707"/>
                      <a:ext cx="97" cy="21"/>
                    </a:xfrm>
                    <a:custGeom>
                      <a:avLst/>
                      <a:gdLst>
                        <a:gd name="T0" fmla="*/ 0 w 195"/>
                        <a:gd name="T1" fmla="*/ 0 h 41"/>
                        <a:gd name="T2" fmla="*/ 0 w 195"/>
                        <a:gd name="T3" fmla="*/ 0 h 41"/>
                        <a:gd name="T4" fmla="*/ 0 w 195"/>
                        <a:gd name="T5" fmla="*/ 1 h 41"/>
                        <a:gd name="T6" fmla="*/ 0 w 195"/>
                        <a:gd name="T7" fmla="*/ 1 h 41"/>
                        <a:gd name="T8" fmla="*/ 0 w 195"/>
                        <a:gd name="T9" fmla="*/ 0 h 41"/>
                        <a:gd name="T10" fmla="*/ 0 60000 65536"/>
                        <a:gd name="T11" fmla="*/ 0 60000 65536"/>
                        <a:gd name="T12" fmla="*/ 0 60000 65536"/>
                        <a:gd name="T13" fmla="*/ 0 60000 65536"/>
                        <a:gd name="T14" fmla="*/ 0 60000 65536"/>
                        <a:gd name="T15" fmla="*/ 0 w 195"/>
                        <a:gd name="T16" fmla="*/ 0 h 41"/>
                        <a:gd name="T17" fmla="*/ 195 w 195"/>
                        <a:gd name="T18" fmla="*/ 41 h 41"/>
                      </a:gdLst>
                      <a:ahLst/>
                      <a:cxnLst>
                        <a:cxn ang="T10">
                          <a:pos x="T0" y="T1"/>
                        </a:cxn>
                        <a:cxn ang="T11">
                          <a:pos x="T2" y="T3"/>
                        </a:cxn>
                        <a:cxn ang="T12">
                          <a:pos x="T4" y="T5"/>
                        </a:cxn>
                        <a:cxn ang="T13">
                          <a:pos x="T6" y="T7"/>
                        </a:cxn>
                        <a:cxn ang="T14">
                          <a:pos x="T8" y="T9"/>
                        </a:cxn>
                      </a:cxnLst>
                      <a:rect l="T15" t="T16" r="T17" b="T18"/>
                      <a:pathLst>
                        <a:path w="195" h="41">
                          <a:moveTo>
                            <a:pt x="26" y="0"/>
                          </a:moveTo>
                          <a:lnTo>
                            <a:pt x="186" y="0"/>
                          </a:lnTo>
                          <a:lnTo>
                            <a:pt x="195" y="41"/>
                          </a:lnTo>
                          <a:lnTo>
                            <a:pt x="0" y="41"/>
                          </a:lnTo>
                          <a:lnTo>
                            <a:pt x="26" y="0"/>
                          </a:lnTo>
                          <a:close/>
                        </a:path>
                      </a:pathLst>
                    </a:custGeom>
                    <a:solidFill>
                      <a:srgbClr val="FFFFFF"/>
                    </a:solidFill>
                    <a:ln w="9525">
                      <a:solidFill>
                        <a:srgbClr val="000000"/>
                      </a:solidFill>
                      <a:round/>
                      <a:headEnd/>
                      <a:tailEnd/>
                    </a:ln>
                  </p:spPr>
                  <p:txBody>
                    <a:bodyPr/>
                    <a:lstStyle/>
                    <a:p>
                      <a:endParaRPr lang="es-AR" sz="1662"/>
                    </a:p>
                  </p:txBody>
                </p:sp>
                <p:sp>
                  <p:nvSpPr>
                    <p:cNvPr id="36802" name="Forma libre 1083">
                      <a:extLst>
                        <a:ext uri="{FF2B5EF4-FFF2-40B4-BE49-F238E27FC236}">
                          <a16:creationId xmlns:a16="http://schemas.microsoft.com/office/drawing/2014/main" id="{7F41881B-819D-452B-AB11-D334E2864186}"/>
                        </a:ext>
                      </a:extLst>
                    </p:cNvPr>
                    <p:cNvSpPr>
                      <a:spLocks/>
                    </p:cNvSpPr>
                    <p:nvPr/>
                  </p:nvSpPr>
                  <p:spPr bwMode="auto">
                    <a:xfrm>
                      <a:off x="3350" y="3707"/>
                      <a:ext cx="29" cy="21"/>
                    </a:xfrm>
                    <a:custGeom>
                      <a:avLst/>
                      <a:gdLst>
                        <a:gd name="T0" fmla="*/ 0 w 59"/>
                        <a:gd name="T1" fmla="*/ 0 h 41"/>
                        <a:gd name="T2" fmla="*/ 0 w 59"/>
                        <a:gd name="T3" fmla="*/ 0 h 41"/>
                        <a:gd name="T4" fmla="*/ 0 w 59"/>
                        <a:gd name="T5" fmla="*/ 1 h 41"/>
                        <a:gd name="T6" fmla="*/ 0 w 59"/>
                        <a:gd name="T7" fmla="*/ 1 h 41"/>
                        <a:gd name="T8" fmla="*/ 0 w 59"/>
                        <a:gd name="T9" fmla="*/ 0 h 41"/>
                        <a:gd name="T10" fmla="*/ 0 60000 65536"/>
                        <a:gd name="T11" fmla="*/ 0 60000 65536"/>
                        <a:gd name="T12" fmla="*/ 0 60000 65536"/>
                        <a:gd name="T13" fmla="*/ 0 60000 65536"/>
                        <a:gd name="T14" fmla="*/ 0 60000 65536"/>
                        <a:gd name="T15" fmla="*/ 0 w 59"/>
                        <a:gd name="T16" fmla="*/ 0 h 41"/>
                        <a:gd name="T17" fmla="*/ 59 w 59"/>
                        <a:gd name="T18" fmla="*/ 41 h 41"/>
                      </a:gdLst>
                      <a:ahLst/>
                      <a:cxnLst>
                        <a:cxn ang="T10">
                          <a:pos x="T0" y="T1"/>
                        </a:cxn>
                        <a:cxn ang="T11">
                          <a:pos x="T2" y="T3"/>
                        </a:cxn>
                        <a:cxn ang="T12">
                          <a:pos x="T4" y="T5"/>
                        </a:cxn>
                        <a:cxn ang="T13">
                          <a:pos x="T6" y="T7"/>
                        </a:cxn>
                        <a:cxn ang="T14">
                          <a:pos x="T8" y="T9"/>
                        </a:cxn>
                      </a:cxnLst>
                      <a:rect l="T15" t="T16" r="T17" b="T18"/>
                      <a:pathLst>
                        <a:path w="59" h="41">
                          <a:moveTo>
                            <a:pt x="0" y="0"/>
                          </a:moveTo>
                          <a:lnTo>
                            <a:pt x="35" y="0"/>
                          </a:lnTo>
                          <a:lnTo>
                            <a:pt x="59" y="41"/>
                          </a:lnTo>
                          <a:lnTo>
                            <a:pt x="10" y="41"/>
                          </a:lnTo>
                          <a:lnTo>
                            <a:pt x="0" y="0"/>
                          </a:lnTo>
                          <a:close/>
                        </a:path>
                      </a:pathLst>
                    </a:custGeom>
                    <a:solidFill>
                      <a:srgbClr val="FFFFFF"/>
                    </a:solidFill>
                    <a:ln w="9525">
                      <a:solidFill>
                        <a:srgbClr val="000000"/>
                      </a:solidFill>
                      <a:round/>
                      <a:headEnd/>
                      <a:tailEnd/>
                    </a:ln>
                  </p:spPr>
                  <p:txBody>
                    <a:bodyPr/>
                    <a:lstStyle/>
                    <a:p>
                      <a:endParaRPr lang="es-AR" sz="1662"/>
                    </a:p>
                  </p:txBody>
                </p:sp>
              </p:grpSp>
              <p:grpSp>
                <p:nvGrpSpPr>
                  <p:cNvPr id="36792" name="Grupo 1084">
                    <a:extLst>
                      <a:ext uri="{FF2B5EF4-FFF2-40B4-BE49-F238E27FC236}">
                        <a16:creationId xmlns:a16="http://schemas.microsoft.com/office/drawing/2014/main" id="{325C8FE3-144D-4B7F-9652-AD4C0134802D}"/>
                      </a:ext>
                    </a:extLst>
                  </p:cNvPr>
                  <p:cNvGrpSpPr>
                    <a:grpSpLocks/>
                  </p:cNvGrpSpPr>
                  <p:nvPr/>
                </p:nvGrpSpPr>
                <p:grpSpPr bwMode="auto">
                  <a:xfrm>
                    <a:off x="3267" y="3575"/>
                    <a:ext cx="95" cy="94"/>
                    <a:chOff x="3267" y="3575"/>
                    <a:chExt cx="95" cy="94"/>
                  </a:xfrm>
                </p:grpSpPr>
                <p:sp>
                  <p:nvSpPr>
                    <p:cNvPr id="36793" name="Rectángulo 1085">
                      <a:extLst>
                        <a:ext uri="{FF2B5EF4-FFF2-40B4-BE49-F238E27FC236}">
                          <a16:creationId xmlns:a16="http://schemas.microsoft.com/office/drawing/2014/main" id="{F696464B-6A6A-4695-8B75-D469F86DB0A0}"/>
                        </a:ext>
                      </a:extLst>
                    </p:cNvPr>
                    <p:cNvSpPr>
                      <a:spLocks noChangeArrowheads="1"/>
                    </p:cNvSpPr>
                    <p:nvPr/>
                  </p:nvSpPr>
                  <p:spPr bwMode="auto">
                    <a:xfrm>
                      <a:off x="3267" y="3575"/>
                      <a:ext cx="95" cy="94"/>
                    </a:xfrm>
                    <a:prstGeom prst="rect">
                      <a:avLst/>
                    </a:prstGeom>
                    <a:solidFill>
                      <a:srgbClr val="FFFFFF"/>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794" name="Rectángulo 1086">
                      <a:extLst>
                        <a:ext uri="{FF2B5EF4-FFF2-40B4-BE49-F238E27FC236}">
                          <a16:creationId xmlns:a16="http://schemas.microsoft.com/office/drawing/2014/main" id="{083B7B5F-20CB-4175-89CC-D005DD90BDCA}"/>
                        </a:ext>
                      </a:extLst>
                    </p:cNvPr>
                    <p:cNvSpPr>
                      <a:spLocks noChangeArrowheads="1"/>
                    </p:cNvSpPr>
                    <p:nvPr/>
                  </p:nvSpPr>
                  <p:spPr bwMode="auto">
                    <a:xfrm>
                      <a:off x="3274" y="3584"/>
                      <a:ext cx="82" cy="79"/>
                    </a:xfrm>
                    <a:prstGeom prst="rect">
                      <a:avLst/>
                    </a:prstGeom>
                    <a:solidFill>
                      <a:srgbClr val="114FFB"/>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795" name="Rectángulo 1087">
                      <a:extLst>
                        <a:ext uri="{FF2B5EF4-FFF2-40B4-BE49-F238E27FC236}">
                          <a16:creationId xmlns:a16="http://schemas.microsoft.com/office/drawing/2014/main" id="{87DDF08B-CAA3-4CA7-BCB9-52D55437759A}"/>
                        </a:ext>
                      </a:extLst>
                    </p:cNvPr>
                    <p:cNvSpPr>
                      <a:spLocks noChangeArrowheads="1"/>
                    </p:cNvSpPr>
                    <p:nvPr/>
                  </p:nvSpPr>
                  <p:spPr bwMode="auto">
                    <a:xfrm>
                      <a:off x="3347" y="3584"/>
                      <a:ext cx="9" cy="79"/>
                    </a:xfrm>
                    <a:prstGeom prst="rect">
                      <a:avLst/>
                    </a:prstGeom>
                    <a:solidFill>
                      <a:srgbClr val="FFFFFF"/>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796" name="Rectángulo 1088">
                      <a:extLst>
                        <a:ext uri="{FF2B5EF4-FFF2-40B4-BE49-F238E27FC236}">
                          <a16:creationId xmlns:a16="http://schemas.microsoft.com/office/drawing/2014/main" id="{73BE2681-CDCD-418F-A6BF-4BFB2BBC1ABC}"/>
                        </a:ext>
                      </a:extLst>
                    </p:cNvPr>
                    <p:cNvSpPr>
                      <a:spLocks noChangeArrowheads="1"/>
                    </p:cNvSpPr>
                    <p:nvPr/>
                  </p:nvSpPr>
                  <p:spPr bwMode="auto">
                    <a:xfrm>
                      <a:off x="3349" y="3586"/>
                      <a:ext cx="2" cy="1"/>
                    </a:xfrm>
                    <a:prstGeom prst="rect">
                      <a:avLst/>
                    </a:prstGeom>
                    <a:solidFill>
                      <a:srgbClr val="FFFFFF"/>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797" name="Elipse 1089">
                      <a:extLst>
                        <a:ext uri="{FF2B5EF4-FFF2-40B4-BE49-F238E27FC236}">
                          <a16:creationId xmlns:a16="http://schemas.microsoft.com/office/drawing/2014/main" id="{6C1691B4-AD6C-4F22-A1FA-40F706D40E31}"/>
                        </a:ext>
                      </a:extLst>
                    </p:cNvPr>
                    <p:cNvSpPr>
                      <a:spLocks noChangeArrowheads="1"/>
                    </p:cNvSpPr>
                    <p:nvPr/>
                  </p:nvSpPr>
                  <p:spPr bwMode="auto">
                    <a:xfrm>
                      <a:off x="3349" y="3623"/>
                      <a:ext cx="2" cy="1"/>
                    </a:xfrm>
                    <a:prstGeom prst="ellipse">
                      <a:avLst/>
                    </a:prstGeom>
                    <a:solidFill>
                      <a:srgbClr val="FFFFFF"/>
                    </a:solidFill>
                    <a:ln w="9525">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798" name="Elipse 1090">
                      <a:extLst>
                        <a:ext uri="{FF2B5EF4-FFF2-40B4-BE49-F238E27FC236}">
                          <a16:creationId xmlns:a16="http://schemas.microsoft.com/office/drawing/2014/main" id="{4AD95A47-3211-4DF7-8E36-5F4CD3E1AFDD}"/>
                        </a:ext>
                      </a:extLst>
                    </p:cNvPr>
                    <p:cNvSpPr>
                      <a:spLocks noChangeArrowheads="1"/>
                    </p:cNvSpPr>
                    <p:nvPr/>
                  </p:nvSpPr>
                  <p:spPr bwMode="auto">
                    <a:xfrm>
                      <a:off x="3349" y="3639"/>
                      <a:ext cx="2" cy="2"/>
                    </a:xfrm>
                    <a:prstGeom prst="ellipse">
                      <a:avLst/>
                    </a:prstGeom>
                    <a:solidFill>
                      <a:srgbClr val="FFFFFF"/>
                    </a:solidFill>
                    <a:ln w="9525">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799" name="Elipse 1091">
                      <a:extLst>
                        <a:ext uri="{FF2B5EF4-FFF2-40B4-BE49-F238E27FC236}">
                          <a16:creationId xmlns:a16="http://schemas.microsoft.com/office/drawing/2014/main" id="{FEBE1FB1-78D4-4890-A826-80EBC726010E}"/>
                        </a:ext>
                      </a:extLst>
                    </p:cNvPr>
                    <p:cNvSpPr>
                      <a:spLocks noChangeArrowheads="1"/>
                    </p:cNvSpPr>
                    <p:nvPr/>
                  </p:nvSpPr>
                  <p:spPr bwMode="auto">
                    <a:xfrm>
                      <a:off x="3349" y="3653"/>
                      <a:ext cx="2" cy="1"/>
                    </a:xfrm>
                    <a:prstGeom prst="ellipse">
                      <a:avLst/>
                    </a:prstGeom>
                    <a:solidFill>
                      <a:srgbClr val="FFFFFF"/>
                    </a:solidFill>
                    <a:ln w="9525">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grpSp>
              <p:nvGrpSpPr>
                <p:cNvPr id="36583" name="Grupo 1092">
                  <a:extLst>
                    <a:ext uri="{FF2B5EF4-FFF2-40B4-BE49-F238E27FC236}">
                      <a16:creationId xmlns:a16="http://schemas.microsoft.com/office/drawing/2014/main" id="{680ADAA3-A4F1-441C-B3E4-2467329227AB}"/>
                    </a:ext>
                  </a:extLst>
                </p:cNvPr>
                <p:cNvGrpSpPr>
                  <a:grpSpLocks/>
                </p:cNvGrpSpPr>
                <p:nvPr/>
              </p:nvGrpSpPr>
              <p:grpSpPr bwMode="auto">
                <a:xfrm>
                  <a:off x="3478" y="3575"/>
                  <a:ext cx="149" cy="158"/>
                  <a:chOff x="3478" y="3575"/>
                  <a:chExt cx="149" cy="158"/>
                </a:xfrm>
              </p:grpSpPr>
              <p:grpSp>
                <p:nvGrpSpPr>
                  <p:cNvPr id="36775" name="Grupo 1093">
                    <a:extLst>
                      <a:ext uri="{FF2B5EF4-FFF2-40B4-BE49-F238E27FC236}">
                        <a16:creationId xmlns:a16="http://schemas.microsoft.com/office/drawing/2014/main" id="{F25356DF-91DB-4069-9065-C6E258A22CE5}"/>
                      </a:ext>
                    </a:extLst>
                  </p:cNvPr>
                  <p:cNvGrpSpPr>
                    <a:grpSpLocks/>
                  </p:cNvGrpSpPr>
                  <p:nvPr/>
                </p:nvGrpSpPr>
                <p:grpSpPr bwMode="auto">
                  <a:xfrm>
                    <a:off x="3488" y="3675"/>
                    <a:ext cx="132" cy="46"/>
                    <a:chOff x="3488" y="3675"/>
                    <a:chExt cx="132" cy="46"/>
                  </a:xfrm>
                </p:grpSpPr>
                <p:sp>
                  <p:nvSpPr>
                    <p:cNvPr id="36788" name="Rectángulo 1094">
                      <a:extLst>
                        <a:ext uri="{FF2B5EF4-FFF2-40B4-BE49-F238E27FC236}">
                          <a16:creationId xmlns:a16="http://schemas.microsoft.com/office/drawing/2014/main" id="{DD741F07-DE23-472E-A7D8-C8FEDFBC0609}"/>
                        </a:ext>
                      </a:extLst>
                    </p:cNvPr>
                    <p:cNvSpPr>
                      <a:spLocks noChangeArrowheads="1"/>
                    </p:cNvSpPr>
                    <p:nvPr/>
                  </p:nvSpPr>
                  <p:spPr bwMode="auto">
                    <a:xfrm>
                      <a:off x="3488" y="3675"/>
                      <a:ext cx="132" cy="46"/>
                    </a:xfrm>
                    <a:prstGeom prst="rect">
                      <a:avLst/>
                    </a:prstGeom>
                    <a:solidFill>
                      <a:srgbClr val="FFFFFF"/>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789" name="Rectángulo 1095">
                      <a:extLst>
                        <a:ext uri="{FF2B5EF4-FFF2-40B4-BE49-F238E27FC236}">
                          <a16:creationId xmlns:a16="http://schemas.microsoft.com/office/drawing/2014/main" id="{CA00D0F8-B0C8-41B1-90E7-BBE8145FA584}"/>
                        </a:ext>
                      </a:extLst>
                    </p:cNvPr>
                    <p:cNvSpPr>
                      <a:spLocks noChangeArrowheads="1"/>
                    </p:cNvSpPr>
                    <p:nvPr/>
                  </p:nvSpPr>
                  <p:spPr bwMode="auto">
                    <a:xfrm>
                      <a:off x="3563" y="3684"/>
                      <a:ext cx="43" cy="18"/>
                    </a:xfrm>
                    <a:prstGeom prst="rect">
                      <a:avLst/>
                    </a:prstGeom>
                    <a:solidFill>
                      <a:srgbClr val="808080"/>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6776" name="Grupo 1096">
                    <a:extLst>
                      <a:ext uri="{FF2B5EF4-FFF2-40B4-BE49-F238E27FC236}">
                        <a16:creationId xmlns:a16="http://schemas.microsoft.com/office/drawing/2014/main" id="{7CF5D8C5-D033-404D-9546-CD15D9A0401E}"/>
                      </a:ext>
                    </a:extLst>
                  </p:cNvPr>
                  <p:cNvGrpSpPr>
                    <a:grpSpLocks/>
                  </p:cNvGrpSpPr>
                  <p:nvPr/>
                </p:nvGrpSpPr>
                <p:grpSpPr bwMode="auto">
                  <a:xfrm>
                    <a:off x="3478" y="3701"/>
                    <a:ext cx="149" cy="32"/>
                    <a:chOff x="3478" y="3701"/>
                    <a:chExt cx="149" cy="32"/>
                  </a:xfrm>
                </p:grpSpPr>
                <p:sp>
                  <p:nvSpPr>
                    <p:cNvPr id="36785" name="Forma libre 1097">
                      <a:extLst>
                        <a:ext uri="{FF2B5EF4-FFF2-40B4-BE49-F238E27FC236}">
                          <a16:creationId xmlns:a16="http://schemas.microsoft.com/office/drawing/2014/main" id="{E2AED86E-3728-4CB2-9A0C-273FD2EDE082}"/>
                        </a:ext>
                      </a:extLst>
                    </p:cNvPr>
                    <p:cNvSpPr>
                      <a:spLocks/>
                    </p:cNvSpPr>
                    <p:nvPr/>
                  </p:nvSpPr>
                  <p:spPr bwMode="auto">
                    <a:xfrm>
                      <a:off x="3478" y="3701"/>
                      <a:ext cx="149" cy="32"/>
                    </a:xfrm>
                    <a:custGeom>
                      <a:avLst/>
                      <a:gdLst>
                        <a:gd name="T0" fmla="*/ 1 w 297"/>
                        <a:gd name="T1" fmla="*/ 0 h 64"/>
                        <a:gd name="T2" fmla="*/ 1 w 297"/>
                        <a:gd name="T3" fmla="*/ 0 h 64"/>
                        <a:gd name="T4" fmla="*/ 1 w 297"/>
                        <a:gd name="T5" fmla="*/ 1 h 64"/>
                        <a:gd name="T6" fmla="*/ 1 w 297"/>
                        <a:gd name="T7" fmla="*/ 1 h 64"/>
                        <a:gd name="T8" fmla="*/ 1 w 297"/>
                        <a:gd name="T9" fmla="*/ 1 h 64"/>
                        <a:gd name="T10" fmla="*/ 1 w 297"/>
                        <a:gd name="T11" fmla="*/ 1 h 64"/>
                        <a:gd name="T12" fmla="*/ 1 w 297"/>
                        <a:gd name="T13" fmla="*/ 1 h 64"/>
                        <a:gd name="T14" fmla="*/ 1 w 297"/>
                        <a:gd name="T15" fmla="*/ 1 h 64"/>
                        <a:gd name="T16" fmla="*/ 0 w 297"/>
                        <a:gd name="T17" fmla="*/ 1 h 64"/>
                        <a:gd name="T18" fmla="*/ 1 w 297"/>
                        <a:gd name="T19" fmla="*/ 1 h 64"/>
                        <a:gd name="T20" fmla="*/ 1 w 297"/>
                        <a:gd name="T21" fmla="*/ 0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7"/>
                        <a:gd name="T34" fmla="*/ 0 h 64"/>
                        <a:gd name="T35" fmla="*/ 297 w 297"/>
                        <a:gd name="T36" fmla="*/ 64 h 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7" h="64">
                          <a:moveTo>
                            <a:pt x="38" y="0"/>
                          </a:moveTo>
                          <a:lnTo>
                            <a:pt x="261" y="0"/>
                          </a:lnTo>
                          <a:lnTo>
                            <a:pt x="297" y="58"/>
                          </a:lnTo>
                          <a:lnTo>
                            <a:pt x="297" y="61"/>
                          </a:lnTo>
                          <a:lnTo>
                            <a:pt x="295" y="62"/>
                          </a:lnTo>
                          <a:lnTo>
                            <a:pt x="294" y="64"/>
                          </a:lnTo>
                          <a:lnTo>
                            <a:pt x="4" y="64"/>
                          </a:lnTo>
                          <a:lnTo>
                            <a:pt x="3" y="62"/>
                          </a:lnTo>
                          <a:lnTo>
                            <a:pt x="0" y="59"/>
                          </a:lnTo>
                          <a:lnTo>
                            <a:pt x="1" y="56"/>
                          </a:lnTo>
                          <a:lnTo>
                            <a:pt x="38" y="0"/>
                          </a:lnTo>
                          <a:close/>
                        </a:path>
                      </a:pathLst>
                    </a:custGeom>
                    <a:solidFill>
                      <a:srgbClr val="FFFFFF"/>
                    </a:solidFill>
                    <a:ln w="9525">
                      <a:solidFill>
                        <a:srgbClr val="000000"/>
                      </a:solidFill>
                      <a:round/>
                      <a:headEnd/>
                      <a:tailEnd/>
                    </a:ln>
                  </p:spPr>
                  <p:txBody>
                    <a:bodyPr/>
                    <a:lstStyle/>
                    <a:p>
                      <a:endParaRPr lang="es-AR" sz="1662"/>
                    </a:p>
                  </p:txBody>
                </p:sp>
                <p:sp>
                  <p:nvSpPr>
                    <p:cNvPr id="36786" name="Forma libre 1098">
                      <a:extLst>
                        <a:ext uri="{FF2B5EF4-FFF2-40B4-BE49-F238E27FC236}">
                          <a16:creationId xmlns:a16="http://schemas.microsoft.com/office/drawing/2014/main" id="{B98EAC75-F4FA-4147-82CE-17B09E92A583}"/>
                        </a:ext>
                      </a:extLst>
                    </p:cNvPr>
                    <p:cNvSpPr>
                      <a:spLocks/>
                    </p:cNvSpPr>
                    <p:nvPr/>
                  </p:nvSpPr>
                  <p:spPr bwMode="auto">
                    <a:xfrm>
                      <a:off x="3487" y="3707"/>
                      <a:ext cx="98" cy="21"/>
                    </a:xfrm>
                    <a:custGeom>
                      <a:avLst/>
                      <a:gdLst>
                        <a:gd name="T0" fmla="*/ 0 w 197"/>
                        <a:gd name="T1" fmla="*/ 0 h 41"/>
                        <a:gd name="T2" fmla="*/ 0 w 197"/>
                        <a:gd name="T3" fmla="*/ 0 h 41"/>
                        <a:gd name="T4" fmla="*/ 0 w 197"/>
                        <a:gd name="T5" fmla="*/ 1 h 41"/>
                        <a:gd name="T6" fmla="*/ 0 w 197"/>
                        <a:gd name="T7" fmla="*/ 1 h 41"/>
                        <a:gd name="T8" fmla="*/ 0 w 197"/>
                        <a:gd name="T9" fmla="*/ 0 h 41"/>
                        <a:gd name="T10" fmla="*/ 0 60000 65536"/>
                        <a:gd name="T11" fmla="*/ 0 60000 65536"/>
                        <a:gd name="T12" fmla="*/ 0 60000 65536"/>
                        <a:gd name="T13" fmla="*/ 0 60000 65536"/>
                        <a:gd name="T14" fmla="*/ 0 60000 65536"/>
                        <a:gd name="T15" fmla="*/ 0 w 197"/>
                        <a:gd name="T16" fmla="*/ 0 h 41"/>
                        <a:gd name="T17" fmla="*/ 197 w 197"/>
                        <a:gd name="T18" fmla="*/ 41 h 41"/>
                      </a:gdLst>
                      <a:ahLst/>
                      <a:cxnLst>
                        <a:cxn ang="T10">
                          <a:pos x="T0" y="T1"/>
                        </a:cxn>
                        <a:cxn ang="T11">
                          <a:pos x="T2" y="T3"/>
                        </a:cxn>
                        <a:cxn ang="T12">
                          <a:pos x="T4" y="T5"/>
                        </a:cxn>
                        <a:cxn ang="T13">
                          <a:pos x="T6" y="T7"/>
                        </a:cxn>
                        <a:cxn ang="T14">
                          <a:pos x="T8" y="T9"/>
                        </a:cxn>
                      </a:cxnLst>
                      <a:rect l="T15" t="T16" r="T17" b="T18"/>
                      <a:pathLst>
                        <a:path w="197" h="41">
                          <a:moveTo>
                            <a:pt x="27" y="0"/>
                          </a:moveTo>
                          <a:lnTo>
                            <a:pt x="188" y="0"/>
                          </a:lnTo>
                          <a:lnTo>
                            <a:pt x="197" y="41"/>
                          </a:lnTo>
                          <a:lnTo>
                            <a:pt x="0" y="41"/>
                          </a:lnTo>
                          <a:lnTo>
                            <a:pt x="27" y="0"/>
                          </a:lnTo>
                          <a:close/>
                        </a:path>
                      </a:pathLst>
                    </a:custGeom>
                    <a:solidFill>
                      <a:srgbClr val="FFFFFF"/>
                    </a:solidFill>
                    <a:ln w="9525">
                      <a:solidFill>
                        <a:srgbClr val="000000"/>
                      </a:solidFill>
                      <a:round/>
                      <a:headEnd/>
                      <a:tailEnd/>
                    </a:ln>
                  </p:spPr>
                  <p:txBody>
                    <a:bodyPr/>
                    <a:lstStyle/>
                    <a:p>
                      <a:endParaRPr lang="es-AR" sz="1662"/>
                    </a:p>
                  </p:txBody>
                </p:sp>
                <p:sp>
                  <p:nvSpPr>
                    <p:cNvPr id="36787" name="Forma libre 1099">
                      <a:extLst>
                        <a:ext uri="{FF2B5EF4-FFF2-40B4-BE49-F238E27FC236}">
                          <a16:creationId xmlns:a16="http://schemas.microsoft.com/office/drawing/2014/main" id="{89419C1B-82E7-4C62-A545-9463F57418A5}"/>
                        </a:ext>
                      </a:extLst>
                    </p:cNvPr>
                    <p:cNvSpPr>
                      <a:spLocks/>
                    </p:cNvSpPr>
                    <p:nvPr/>
                  </p:nvSpPr>
                  <p:spPr bwMode="auto">
                    <a:xfrm>
                      <a:off x="3589" y="3707"/>
                      <a:ext cx="30" cy="21"/>
                    </a:xfrm>
                    <a:custGeom>
                      <a:avLst/>
                      <a:gdLst>
                        <a:gd name="T0" fmla="*/ 0 w 59"/>
                        <a:gd name="T1" fmla="*/ 0 h 41"/>
                        <a:gd name="T2" fmla="*/ 1 w 59"/>
                        <a:gd name="T3" fmla="*/ 0 h 41"/>
                        <a:gd name="T4" fmla="*/ 1 w 59"/>
                        <a:gd name="T5" fmla="*/ 1 h 41"/>
                        <a:gd name="T6" fmla="*/ 1 w 59"/>
                        <a:gd name="T7" fmla="*/ 1 h 41"/>
                        <a:gd name="T8" fmla="*/ 0 w 59"/>
                        <a:gd name="T9" fmla="*/ 0 h 41"/>
                        <a:gd name="T10" fmla="*/ 0 60000 65536"/>
                        <a:gd name="T11" fmla="*/ 0 60000 65536"/>
                        <a:gd name="T12" fmla="*/ 0 60000 65536"/>
                        <a:gd name="T13" fmla="*/ 0 60000 65536"/>
                        <a:gd name="T14" fmla="*/ 0 60000 65536"/>
                        <a:gd name="T15" fmla="*/ 0 w 59"/>
                        <a:gd name="T16" fmla="*/ 0 h 41"/>
                        <a:gd name="T17" fmla="*/ 59 w 59"/>
                        <a:gd name="T18" fmla="*/ 41 h 41"/>
                      </a:gdLst>
                      <a:ahLst/>
                      <a:cxnLst>
                        <a:cxn ang="T10">
                          <a:pos x="T0" y="T1"/>
                        </a:cxn>
                        <a:cxn ang="T11">
                          <a:pos x="T2" y="T3"/>
                        </a:cxn>
                        <a:cxn ang="T12">
                          <a:pos x="T4" y="T5"/>
                        </a:cxn>
                        <a:cxn ang="T13">
                          <a:pos x="T6" y="T7"/>
                        </a:cxn>
                        <a:cxn ang="T14">
                          <a:pos x="T8" y="T9"/>
                        </a:cxn>
                      </a:cxnLst>
                      <a:rect l="T15" t="T16" r="T17" b="T18"/>
                      <a:pathLst>
                        <a:path w="59" h="41">
                          <a:moveTo>
                            <a:pt x="0" y="0"/>
                          </a:moveTo>
                          <a:lnTo>
                            <a:pt x="34" y="0"/>
                          </a:lnTo>
                          <a:lnTo>
                            <a:pt x="59" y="41"/>
                          </a:lnTo>
                          <a:lnTo>
                            <a:pt x="12" y="41"/>
                          </a:lnTo>
                          <a:lnTo>
                            <a:pt x="0" y="0"/>
                          </a:lnTo>
                          <a:close/>
                        </a:path>
                      </a:pathLst>
                    </a:custGeom>
                    <a:solidFill>
                      <a:srgbClr val="FFFFFF"/>
                    </a:solidFill>
                    <a:ln w="9525">
                      <a:solidFill>
                        <a:srgbClr val="000000"/>
                      </a:solidFill>
                      <a:round/>
                      <a:headEnd/>
                      <a:tailEnd/>
                    </a:ln>
                  </p:spPr>
                  <p:txBody>
                    <a:bodyPr/>
                    <a:lstStyle/>
                    <a:p>
                      <a:endParaRPr lang="es-AR" sz="1662"/>
                    </a:p>
                  </p:txBody>
                </p:sp>
              </p:grpSp>
              <p:grpSp>
                <p:nvGrpSpPr>
                  <p:cNvPr id="36777" name="Grupo 1100">
                    <a:extLst>
                      <a:ext uri="{FF2B5EF4-FFF2-40B4-BE49-F238E27FC236}">
                        <a16:creationId xmlns:a16="http://schemas.microsoft.com/office/drawing/2014/main" id="{D7290C27-F7F8-4958-A828-3747CCA41425}"/>
                      </a:ext>
                    </a:extLst>
                  </p:cNvPr>
                  <p:cNvGrpSpPr>
                    <a:grpSpLocks/>
                  </p:cNvGrpSpPr>
                  <p:nvPr/>
                </p:nvGrpSpPr>
                <p:grpSpPr bwMode="auto">
                  <a:xfrm>
                    <a:off x="3506" y="3575"/>
                    <a:ext cx="96" cy="94"/>
                    <a:chOff x="3506" y="3575"/>
                    <a:chExt cx="96" cy="94"/>
                  </a:xfrm>
                </p:grpSpPr>
                <p:sp>
                  <p:nvSpPr>
                    <p:cNvPr id="36778" name="Rectángulo 1101">
                      <a:extLst>
                        <a:ext uri="{FF2B5EF4-FFF2-40B4-BE49-F238E27FC236}">
                          <a16:creationId xmlns:a16="http://schemas.microsoft.com/office/drawing/2014/main" id="{0704C724-6378-4EEE-A348-4A952E4A34B7}"/>
                        </a:ext>
                      </a:extLst>
                    </p:cNvPr>
                    <p:cNvSpPr>
                      <a:spLocks noChangeArrowheads="1"/>
                    </p:cNvSpPr>
                    <p:nvPr/>
                  </p:nvSpPr>
                  <p:spPr bwMode="auto">
                    <a:xfrm>
                      <a:off x="3506" y="3575"/>
                      <a:ext cx="96" cy="94"/>
                    </a:xfrm>
                    <a:prstGeom prst="rect">
                      <a:avLst/>
                    </a:prstGeom>
                    <a:solidFill>
                      <a:srgbClr val="FFFFFF"/>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779" name="Rectángulo 1102">
                      <a:extLst>
                        <a:ext uri="{FF2B5EF4-FFF2-40B4-BE49-F238E27FC236}">
                          <a16:creationId xmlns:a16="http://schemas.microsoft.com/office/drawing/2014/main" id="{333B3A90-9B13-4B29-A009-FB03BD1F40A9}"/>
                        </a:ext>
                      </a:extLst>
                    </p:cNvPr>
                    <p:cNvSpPr>
                      <a:spLocks noChangeArrowheads="1"/>
                    </p:cNvSpPr>
                    <p:nvPr/>
                  </p:nvSpPr>
                  <p:spPr bwMode="auto">
                    <a:xfrm>
                      <a:off x="3514" y="3584"/>
                      <a:ext cx="81" cy="79"/>
                    </a:xfrm>
                    <a:prstGeom prst="rect">
                      <a:avLst/>
                    </a:prstGeom>
                    <a:solidFill>
                      <a:srgbClr val="114FFB"/>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780" name="Rectángulo 1103">
                      <a:extLst>
                        <a:ext uri="{FF2B5EF4-FFF2-40B4-BE49-F238E27FC236}">
                          <a16:creationId xmlns:a16="http://schemas.microsoft.com/office/drawing/2014/main" id="{E6A497F1-1548-422F-9095-567FE9184350}"/>
                        </a:ext>
                      </a:extLst>
                    </p:cNvPr>
                    <p:cNvSpPr>
                      <a:spLocks noChangeArrowheads="1"/>
                    </p:cNvSpPr>
                    <p:nvPr/>
                  </p:nvSpPr>
                  <p:spPr bwMode="auto">
                    <a:xfrm>
                      <a:off x="3586" y="3584"/>
                      <a:ext cx="9" cy="79"/>
                    </a:xfrm>
                    <a:prstGeom prst="rect">
                      <a:avLst/>
                    </a:prstGeom>
                    <a:solidFill>
                      <a:srgbClr val="FFFFFF"/>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781" name="Rectángulo 1104">
                      <a:extLst>
                        <a:ext uri="{FF2B5EF4-FFF2-40B4-BE49-F238E27FC236}">
                          <a16:creationId xmlns:a16="http://schemas.microsoft.com/office/drawing/2014/main" id="{D75778BF-A888-49A3-A11A-9725E543C28B}"/>
                        </a:ext>
                      </a:extLst>
                    </p:cNvPr>
                    <p:cNvSpPr>
                      <a:spLocks noChangeArrowheads="1"/>
                    </p:cNvSpPr>
                    <p:nvPr/>
                  </p:nvSpPr>
                  <p:spPr bwMode="auto">
                    <a:xfrm>
                      <a:off x="3590" y="3586"/>
                      <a:ext cx="2" cy="1"/>
                    </a:xfrm>
                    <a:prstGeom prst="rect">
                      <a:avLst/>
                    </a:prstGeom>
                    <a:solidFill>
                      <a:srgbClr val="FFFFFF"/>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782" name="Elipse 1105">
                      <a:extLst>
                        <a:ext uri="{FF2B5EF4-FFF2-40B4-BE49-F238E27FC236}">
                          <a16:creationId xmlns:a16="http://schemas.microsoft.com/office/drawing/2014/main" id="{919317AB-F121-4AF0-A8DD-97FE4031D038}"/>
                        </a:ext>
                      </a:extLst>
                    </p:cNvPr>
                    <p:cNvSpPr>
                      <a:spLocks noChangeArrowheads="1"/>
                    </p:cNvSpPr>
                    <p:nvPr/>
                  </p:nvSpPr>
                  <p:spPr bwMode="auto">
                    <a:xfrm>
                      <a:off x="3590" y="3623"/>
                      <a:ext cx="1" cy="1"/>
                    </a:xfrm>
                    <a:prstGeom prst="ellipse">
                      <a:avLst/>
                    </a:prstGeom>
                    <a:solidFill>
                      <a:srgbClr val="FFFFFF"/>
                    </a:solidFill>
                    <a:ln w="9525">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783" name="Elipse 1106">
                      <a:extLst>
                        <a:ext uri="{FF2B5EF4-FFF2-40B4-BE49-F238E27FC236}">
                          <a16:creationId xmlns:a16="http://schemas.microsoft.com/office/drawing/2014/main" id="{A0519B9D-F1B6-46EA-B3FD-22CA221B5679}"/>
                        </a:ext>
                      </a:extLst>
                    </p:cNvPr>
                    <p:cNvSpPr>
                      <a:spLocks noChangeArrowheads="1"/>
                    </p:cNvSpPr>
                    <p:nvPr/>
                  </p:nvSpPr>
                  <p:spPr bwMode="auto">
                    <a:xfrm>
                      <a:off x="3590" y="3639"/>
                      <a:ext cx="1" cy="2"/>
                    </a:xfrm>
                    <a:prstGeom prst="ellipse">
                      <a:avLst/>
                    </a:prstGeom>
                    <a:solidFill>
                      <a:srgbClr val="FFFFFF"/>
                    </a:solidFill>
                    <a:ln w="9525">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784" name="Elipse 1107">
                      <a:extLst>
                        <a:ext uri="{FF2B5EF4-FFF2-40B4-BE49-F238E27FC236}">
                          <a16:creationId xmlns:a16="http://schemas.microsoft.com/office/drawing/2014/main" id="{0E789038-80E7-4037-A68E-57EA9089C9F8}"/>
                        </a:ext>
                      </a:extLst>
                    </p:cNvPr>
                    <p:cNvSpPr>
                      <a:spLocks noChangeArrowheads="1"/>
                    </p:cNvSpPr>
                    <p:nvPr/>
                  </p:nvSpPr>
                  <p:spPr bwMode="auto">
                    <a:xfrm>
                      <a:off x="3590" y="3653"/>
                      <a:ext cx="1" cy="1"/>
                    </a:xfrm>
                    <a:prstGeom prst="ellipse">
                      <a:avLst/>
                    </a:prstGeom>
                    <a:solidFill>
                      <a:srgbClr val="FFFFFF"/>
                    </a:solidFill>
                    <a:ln w="9525">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grpSp>
              <p:nvGrpSpPr>
                <p:cNvPr id="36584" name="Grupo 1108">
                  <a:extLst>
                    <a:ext uri="{FF2B5EF4-FFF2-40B4-BE49-F238E27FC236}">
                      <a16:creationId xmlns:a16="http://schemas.microsoft.com/office/drawing/2014/main" id="{0E281A5D-5CEE-4F55-A512-1A339858E7CB}"/>
                    </a:ext>
                  </a:extLst>
                </p:cNvPr>
                <p:cNvGrpSpPr>
                  <a:grpSpLocks/>
                </p:cNvGrpSpPr>
                <p:nvPr/>
              </p:nvGrpSpPr>
              <p:grpSpPr bwMode="auto">
                <a:xfrm>
                  <a:off x="2994" y="3199"/>
                  <a:ext cx="83" cy="256"/>
                  <a:chOff x="2994" y="3199"/>
                  <a:chExt cx="83" cy="256"/>
                </a:xfrm>
              </p:grpSpPr>
              <p:grpSp>
                <p:nvGrpSpPr>
                  <p:cNvPr id="36585" name="Grupo 1109">
                    <a:extLst>
                      <a:ext uri="{FF2B5EF4-FFF2-40B4-BE49-F238E27FC236}">
                        <a16:creationId xmlns:a16="http://schemas.microsoft.com/office/drawing/2014/main" id="{B8678921-5164-4208-886F-AC8857D645C7}"/>
                      </a:ext>
                    </a:extLst>
                  </p:cNvPr>
                  <p:cNvGrpSpPr>
                    <a:grpSpLocks/>
                  </p:cNvGrpSpPr>
                  <p:nvPr/>
                </p:nvGrpSpPr>
                <p:grpSpPr bwMode="auto">
                  <a:xfrm>
                    <a:off x="2994" y="3419"/>
                    <a:ext cx="83" cy="36"/>
                    <a:chOff x="2994" y="3419"/>
                    <a:chExt cx="83" cy="36"/>
                  </a:xfrm>
                </p:grpSpPr>
                <p:sp>
                  <p:nvSpPr>
                    <p:cNvPr id="36771" name="Forma libre 1110">
                      <a:extLst>
                        <a:ext uri="{FF2B5EF4-FFF2-40B4-BE49-F238E27FC236}">
                          <a16:creationId xmlns:a16="http://schemas.microsoft.com/office/drawing/2014/main" id="{22F864DD-9949-4A76-A1E0-64622943A5B9}"/>
                        </a:ext>
                      </a:extLst>
                    </p:cNvPr>
                    <p:cNvSpPr>
                      <a:spLocks/>
                    </p:cNvSpPr>
                    <p:nvPr/>
                  </p:nvSpPr>
                  <p:spPr bwMode="auto">
                    <a:xfrm>
                      <a:off x="2994" y="3419"/>
                      <a:ext cx="12" cy="36"/>
                    </a:xfrm>
                    <a:custGeom>
                      <a:avLst/>
                      <a:gdLst>
                        <a:gd name="T0" fmla="*/ 0 w 26"/>
                        <a:gd name="T1" fmla="*/ 1 h 71"/>
                        <a:gd name="T2" fmla="*/ 0 w 26"/>
                        <a:gd name="T3" fmla="*/ 1 h 71"/>
                        <a:gd name="T4" fmla="*/ 0 w 26"/>
                        <a:gd name="T5" fmla="*/ 1 h 71"/>
                        <a:gd name="T6" fmla="*/ 0 w 26"/>
                        <a:gd name="T7" fmla="*/ 0 h 71"/>
                        <a:gd name="T8" fmla="*/ 0 w 26"/>
                        <a:gd name="T9" fmla="*/ 1 h 71"/>
                        <a:gd name="T10" fmla="*/ 0 60000 65536"/>
                        <a:gd name="T11" fmla="*/ 0 60000 65536"/>
                        <a:gd name="T12" fmla="*/ 0 60000 65536"/>
                        <a:gd name="T13" fmla="*/ 0 60000 65536"/>
                        <a:gd name="T14" fmla="*/ 0 60000 65536"/>
                        <a:gd name="T15" fmla="*/ 0 w 26"/>
                        <a:gd name="T16" fmla="*/ 0 h 71"/>
                        <a:gd name="T17" fmla="*/ 26 w 26"/>
                        <a:gd name="T18" fmla="*/ 71 h 71"/>
                      </a:gdLst>
                      <a:ahLst/>
                      <a:cxnLst>
                        <a:cxn ang="T10">
                          <a:pos x="T0" y="T1"/>
                        </a:cxn>
                        <a:cxn ang="T11">
                          <a:pos x="T2" y="T3"/>
                        </a:cxn>
                        <a:cxn ang="T12">
                          <a:pos x="T4" y="T5"/>
                        </a:cxn>
                        <a:cxn ang="T13">
                          <a:pos x="T6" y="T7"/>
                        </a:cxn>
                        <a:cxn ang="T14">
                          <a:pos x="T8" y="T9"/>
                        </a:cxn>
                      </a:cxnLst>
                      <a:rect l="T15" t="T16" r="T17" b="T18"/>
                      <a:pathLst>
                        <a:path w="26" h="71">
                          <a:moveTo>
                            <a:pt x="23" y="53"/>
                          </a:moveTo>
                          <a:lnTo>
                            <a:pt x="0" y="71"/>
                          </a:lnTo>
                          <a:lnTo>
                            <a:pt x="9" y="10"/>
                          </a:lnTo>
                          <a:lnTo>
                            <a:pt x="26" y="0"/>
                          </a:lnTo>
                          <a:lnTo>
                            <a:pt x="23" y="53"/>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6772" name="Forma libre 1111">
                      <a:extLst>
                        <a:ext uri="{FF2B5EF4-FFF2-40B4-BE49-F238E27FC236}">
                          <a16:creationId xmlns:a16="http://schemas.microsoft.com/office/drawing/2014/main" id="{FE04C662-D756-4987-94E7-66BB7A9045BE}"/>
                        </a:ext>
                      </a:extLst>
                    </p:cNvPr>
                    <p:cNvSpPr>
                      <a:spLocks/>
                    </p:cNvSpPr>
                    <p:nvPr/>
                  </p:nvSpPr>
                  <p:spPr bwMode="auto">
                    <a:xfrm>
                      <a:off x="3064" y="3420"/>
                      <a:ext cx="12" cy="35"/>
                    </a:xfrm>
                    <a:custGeom>
                      <a:avLst/>
                      <a:gdLst>
                        <a:gd name="T0" fmla="*/ 0 w 25"/>
                        <a:gd name="T1" fmla="*/ 1 h 70"/>
                        <a:gd name="T2" fmla="*/ 0 w 25"/>
                        <a:gd name="T3" fmla="*/ 1 h 70"/>
                        <a:gd name="T4" fmla="*/ 0 w 25"/>
                        <a:gd name="T5" fmla="*/ 1 h 70"/>
                        <a:gd name="T6" fmla="*/ 0 w 25"/>
                        <a:gd name="T7" fmla="*/ 0 h 70"/>
                        <a:gd name="T8" fmla="*/ 0 w 25"/>
                        <a:gd name="T9" fmla="*/ 1 h 70"/>
                        <a:gd name="T10" fmla="*/ 0 60000 65536"/>
                        <a:gd name="T11" fmla="*/ 0 60000 65536"/>
                        <a:gd name="T12" fmla="*/ 0 60000 65536"/>
                        <a:gd name="T13" fmla="*/ 0 60000 65536"/>
                        <a:gd name="T14" fmla="*/ 0 60000 65536"/>
                        <a:gd name="T15" fmla="*/ 0 w 25"/>
                        <a:gd name="T16" fmla="*/ 0 h 70"/>
                        <a:gd name="T17" fmla="*/ 25 w 25"/>
                        <a:gd name="T18" fmla="*/ 70 h 70"/>
                      </a:gdLst>
                      <a:ahLst/>
                      <a:cxnLst>
                        <a:cxn ang="T10">
                          <a:pos x="T0" y="T1"/>
                        </a:cxn>
                        <a:cxn ang="T11">
                          <a:pos x="T2" y="T3"/>
                        </a:cxn>
                        <a:cxn ang="T12">
                          <a:pos x="T4" y="T5"/>
                        </a:cxn>
                        <a:cxn ang="T13">
                          <a:pos x="T6" y="T7"/>
                        </a:cxn>
                        <a:cxn ang="T14">
                          <a:pos x="T8" y="T9"/>
                        </a:cxn>
                      </a:cxnLst>
                      <a:rect l="T15" t="T16" r="T17" b="T18"/>
                      <a:pathLst>
                        <a:path w="25" h="70">
                          <a:moveTo>
                            <a:pt x="0" y="48"/>
                          </a:moveTo>
                          <a:lnTo>
                            <a:pt x="25" y="70"/>
                          </a:lnTo>
                          <a:lnTo>
                            <a:pt x="18" y="9"/>
                          </a:lnTo>
                          <a:lnTo>
                            <a:pt x="1" y="0"/>
                          </a:lnTo>
                          <a:lnTo>
                            <a:pt x="0" y="48"/>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6773" name="Forma libre 1112">
                      <a:extLst>
                        <a:ext uri="{FF2B5EF4-FFF2-40B4-BE49-F238E27FC236}">
                          <a16:creationId xmlns:a16="http://schemas.microsoft.com/office/drawing/2014/main" id="{A4EE2801-E25A-4CA4-A6A7-2CFF6B89D47E}"/>
                        </a:ext>
                      </a:extLst>
                    </p:cNvPr>
                    <p:cNvSpPr>
                      <a:spLocks/>
                    </p:cNvSpPr>
                    <p:nvPr/>
                  </p:nvSpPr>
                  <p:spPr bwMode="auto">
                    <a:xfrm>
                      <a:off x="2994" y="3446"/>
                      <a:ext cx="83" cy="9"/>
                    </a:xfrm>
                    <a:custGeom>
                      <a:avLst/>
                      <a:gdLst>
                        <a:gd name="T0" fmla="*/ 0 w 167"/>
                        <a:gd name="T1" fmla="*/ 1 h 18"/>
                        <a:gd name="T2" fmla="*/ 0 w 167"/>
                        <a:gd name="T3" fmla="*/ 1 h 18"/>
                        <a:gd name="T4" fmla="*/ 0 w 167"/>
                        <a:gd name="T5" fmla="*/ 0 h 18"/>
                        <a:gd name="T6" fmla="*/ 0 w 167"/>
                        <a:gd name="T7" fmla="*/ 0 h 18"/>
                        <a:gd name="T8" fmla="*/ 0 w 167"/>
                        <a:gd name="T9" fmla="*/ 1 h 18"/>
                        <a:gd name="T10" fmla="*/ 0 60000 65536"/>
                        <a:gd name="T11" fmla="*/ 0 60000 65536"/>
                        <a:gd name="T12" fmla="*/ 0 60000 65536"/>
                        <a:gd name="T13" fmla="*/ 0 60000 65536"/>
                        <a:gd name="T14" fmla="*/ 0 60000 65536"/>
                        <a:gd name="T15" fmla="*/ 0 w 167"/>
                        <a:gd name="T16" fmla="*/ 0 h 18"/>
                        <a:gd name="T17" fmla="*/ 167 w 167"/>
                        <a:gd name="T18" fmla="*/ 18 h 18"/>
                      </a:gdLst>
                      <a:ahLst/>
                      <a:cxnLst>
                        <a:cxn ang="T10">
                          <a:pos x="T0" y="T1"/>
                        </a:cxn>
                        <a:cxn ang="T11">
                          <a:pos x="T2" y="T3"/>
                        </a:cxn>
                        <a:cxn ang="T12">
                          <a:pos x="T4" y="T5"/>
                        </a:cxn>
                        <a:cxn ang="T13">
                          <a:pos x="T6" y="T7"/>
                        </a:cxn>
                        <a:cxn ang="T14">
                          <a:pos x="T8" y="T9"/>
                        </a:cxn>
                      </a:cxnLst>
                      <a:rect l="T15" t="T16" r="T17" b="T18"/>
                      <a:pathLst>
                        <a:path w="167" h="18">
                          <a:moveTo>
                            <a:pt x="0" y="18"/>
                          </a:moveTo>
                          <a:lnTo>
                            <a:pt x="167" y="18"/>
                          </a:lnTo>
                          <a:lnTo>
                            <a:pt x="145" y="0"/>
                          </a:lnTo>
                          <a:lnTo>
                            <a:pt x="24" y="0"/>
                          </a:lnTo>
                          <a:lnTo>
                            <a:pt x="0" y="18"/>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6774" name="Forma libre 1113">
                      <a:extLst>
                        <a:ext uri="{FF2B5EF4-FFF2-40B4-BE49-F238E27FC236}">
                          <a16:creationId xmlns:a16="http://schemas.microsoft.com/office/drawing/2014/main" id="{5FF8A988-B3FB-421A-B123-0217567E18C0}"/>
                        </a:ext>
                      </a:extLst>
                    </p:cNvPr>
                    <p:cNvSpPr>
                      <a:spLocks/>
                    </p:cNvSpPr>
                    <p:nvPr/>
                  </p:nvSpPr>
                  <p:spPr bwMode="auto">
                    <a:xfrm>
                      <a:off x="3003" y="3443"/>
                      <a:ext cx="66" cy="3"/>
                    </a:xfrm>
                    <a:custGeom>
                      <a:avLst/>
                      <a:gdLst>
                        <a:gd name="T0" fmla="*/ 0 w 131"/>
                        <a:gd name="T1" fmla="*/ 0 h 4"/>
                        <a:gd name="T2" fmla="*/ 1 w 131"/>
                        <a:gd name="T3" fmla="*/ 2 h 4"/>
                        <a:gd name="T4" fmla="*/ 1 w 131"/>
                        <a:gd name="T5" fmla="*/ 2 h 4"/>
                        <a:gd name="T6" fmla="*/ 1 w 131"/>
                        <a:gd name="T7" fmla="*/ 0 h 4"/>
                        <a:gd name="T8" fmla="*/ 0 w 131"/>
                        <a:gd name="T9" fmla="*/ 0 h 4"/>
                        <a:gd name="T10" fmla="*/ 0 60000 65536"/>
                        <a:gd name="T11" fmla="*/ 0 60000 65536"/>
                        <a:gd name="T12" fmla="*/ 0 60000 65536"/>
                        <a:gd name="T13" fmla="*/ 0 60000 65536"/>
                        <a:gd name="T14" fmla="*/ 0 60000 65536"/>
                        <a:gd name="T15" fmla="*/ 0 w 131"/>
                        <a:gd name="T16" fmla="*/ 0 h 4"/>
                        <a:gd name="T17" fmla="*/ 131 w 131"/>
                        <a:gd name="T18" fmla="*/ 4 h 4"/>
                      </a:gdLst>
                      <a:ahLst/>
                      <a:cxnLst>
                        <a:cxn ang="T10">
                          <a:pos x="T0" y="T1"/>
                        </a:cxn>
                        <a:cxn ang="T11">
                          <a:pos x="T2" y="T3"/>
                        </a:cxn>
                        <a:cxn ang="T12">
                          <a:pos x="T4" y="T5"/>
                        </a:cxn>
                        <a:cxn ang="T13">
                          <a:pos x="T6" y="T7"/>
                        </a:cxn>
                        <a:cxn ang="T14">
                          <a:pos x="T8" y="T9"/>
                        </a:cxn>
                      </a:cxnLst>
                      <a:rect l="T15" t="T16" r="T17" b="T18"/>
                      <a:pathLst>
                        <a:path w="131" h="4">
                          <a:moveTo>
                            <a:pt x="0" y="0"/>
                          </a:moveTo>
                          <a:lnTo>
                            <a:pt x="3" y="4"/>
                          </a:lnTo>
                          <a:lnTo>
                            <a:pt x="128" y="4"/>
                          </a:lnTo>
                          <a:lnTo>
                            <a:pt x="131" y="0"/>
                          </a:lnTo>
                          <a:lnTo>
                            <a:pt x="0" y="0"/>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grpSp>
              <p:sp>
                <p:nvSpPr>
                  <p:cNvPr id="36586" name="Rectángulo 1114">
                    <a:extLst>
                      <a:ext uri="{FF2B5EF4-FFF2-40B4-BE49-F238E27FC236}">
                        <a16:creationId xmlns:a16="http://schemas.microsoft.com/office/drawing/2014/main" id="{11E9B95A-8B3A-48B5-AA1E-EFF22CEB214E}"/>
                      </a:ext>
                    </a:extLst>
                  </p:cNvPr>
                  <p:cNvSpPr>
                    <a:spLocks noChangeArrowheads="1"/>
                  </p:cNvSpPr>
                  <p:nvPr/>
                </p:nvSpPr>
                <p:spPr bwMode="auto">
                  <a:xfrm>
                    <a:off x="3003" y="3200"/>
                    <a:ext cx="66" cy="244"/>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587" name="Rectángulo 1115">
                    <a:extLst>
                      <a:ext uri="{FF2B5EF4-FFF2-40B4-BE49-F238E27FC236}">
                        <a16:creationId xmlns:a16="http://schemas.microsoft.com/office/drawing/2014/main" id="{17D9D7C1-FD77-4097-A793-8426815A97F2}"/>
                      </a:ext>
                    </a:extLst>
                  </p:cNvPr>
                  <p:cNvSpPr>
                    <a:spLocks noChangeArrowheads="1"/>
                  </p:cNvSpPr>
                  <p:nvPr/>
                </p:nvSpPr>
                <p:spPr bwMode="auto">
                  <a:xfrm>
                    <a:off x="3011" y="3207"/>
                    <a:ext cx="49" cy="11"/>
                  </a:xfrm>
                  <a:prstGeom prst="rect">
                    <a:avLst/>
                  </a:prstGeom>
                  <a:solidFill>
                    <a:srgbClr val="E0E0E0"/>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588" name="Rectángulo 1116">
                    <a:extLst>
                      <a:ext uri="{FF2B5EF4-FFF2-40B4-BE49-F238E27FC236}">
                        <a16:creationId xmlns:a16="http://schemas.microsoft.com/office/drawing/2014/main" id="{6C1D8AA2-59DA-47D5-A58D-74E975F79E37}"/>
                      </a:ext>
                    </a:extLst>
                  </p:cNvPr>
                  <p:cNvSpPr>
                    <a:spLocks noChangeArrowheads="1"/>
                  </p:cNvSpPr>
                  <p:nvPr/>
                </p:nvSpPr>
                <p:spPr bwMode="auto">
                  <a:xfrm>
                    <a:off x="3011" y="3233"/>
                    <a:ext cx="50" cy="10"/>
                  </a:xfrm>
                  <a:prstGeom prst="rect">
                    <a:avLst/>
                  </a:prstGeom>
                  <a:solidFill>
                    <a:srgbClr val="E0E0E0"/>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nvGrpSpPr>
                  <p:cNvPr id="36589" name="Grupo 1117">
                    <a:extLst>
                      <a:ext uri="{FF2B5EF4-FFF2-40B4-BE49-F238E27FC236}">
                        <a16:creationId xmlns:a16="http://schemas.microsoft.com/office/drawing/2014/main" id="{A8482AA8-F0B9-4822-B9EE-822A77B3A854}"/>
                      </a:ext>
                    </a:extLst>
                  </p:cNvPr>
                  <p:cNvGrpSpPr>
                    <a:grpSpLocks/>
                  </p:cNvGrpSpPr>
                  <p:nvPr/>
                </p:nvGrpSpPr>
                <p:grpSpPr bwMode="auto">
                  <a:xfrm>
                    <a:off x="3011" y="3218"/>
                    <a:ext cx="49" cy="14"/>
                    <a:chOff x="3011" y="3218"/>
                    <a:chExt cx="49" cy="14"/>
                  </a:xfrm>
                </p:grpSpPr>
                <p:sp>
                  <p:nvSpPr>
                    <p:cNvPr id="36752" name="Rectángulo 1118">
                      <a:extLst>
                        <a:ext uri="{FF2B5EF4-FFF2-40B4-BE49-F238E27FC236}">
                          <a16:creationId xmlns:a16="http://schemas.microsoft.com/office/drawing/2014/main" id="{E545584F-31AD-4817-883F-1FA2BAB83E7A}"/>
                        </a:ext>
                      </a:extLst>
                    </p:cNvPr>
                    <p:cNvSpPr>
                      <a:spLocks noChangeArrowheads="1"/>
                    </p:cNvSpPr>
                    <p:nvPr/>
                  </p:nvSpPr>
                  <p:spPr bwMode="auto">
                    <a:xfrm>
                      <a:off x="3011" y="3218"/>
                      <a:ext cx="49"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753" name="Autoforma 1119">
                      <a:extLst>
                        <a:ext uri="{FF2B5EF4-FFF2-40B4-BE49-F238E27FC236}">
                          <a16:creationId xmlns:a16="http://schemas.microsoft.com/office/drawing/2014/main" id="{28E9C351-B275-47F5-87A4-29B184733E51}"/>
                        </a:ext>
                      </a:extLst>
                    </p:cNvPr>
                    <p:cNvSpPr>
                      <a:spLocks noChangeArrowheads="1"/>
                    </p:cNvSpPr>
                    <p:nvPr/>
                  </p:nvSpPr>
                  <p:spPr bwMode="auto">
                    <a:xfrm>
                      <a:off x="3048" y="3219"/>
                      <a:ext cx="11" cy="13"/>
                    </a:xfrm>
                    <a:prstGeom prst="roundRect">
                      <a:avLst>
                        <a:gd name="adj" fmla="val 20000"/>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754" name="Rectángulo 1120">
                      <a:extLst>
                        <a:ext uri="{FF2B5EF4-FFF2-40B4-BE49-F238E27FC236}">
                          <a16:creationId xmlns:a16="http://schemas.microsoft.com/office/drawing/2014/main" id="{18F0569D-B9F2-4B16-AE8F-E4D64588FE12}"/>
                        </a:ext>
                      </a:extLst>
                    </p:cNvPr>
                    <p:cNvSpPr>
                      <a:spLocks noChangeArrowheads="1"/>
                    </p:cNvSpPr>
                    <p:nvPr/>
                  </p:nvSpPr>
                  <p:spPr bwMode="auto">
                    <a:xfrm>
                      <a:off x="3049" y="3220"/>
                      <a:ext cx="9" cy="10"/>
                    </a:xfrm>
                    <a:prstGeom prst="rect">
                      <a:avLst/>
                    </a:prstGeom>
                    <a:solidFill>
                      <a:srgbClr val="A0A0A0"/>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755" name="Elipse 1121">
                      <a:extLst>
                        <a:ext uri="{FF2B5EF4-FFF2-40B4-BE49-F238E27FC236}">
                          <a16:creationId xmlns:a16="http://schemas.microsoft.com/office/drawing/2014/main" id="{36D59B67-F859-4A09-A4BC-EEA309080632}"/>
                        </a:ext>
                      </a:extLst>
                    </p:cNvPr>
                    <p:cNvSpPr>
                      <a:spLocks noChangeArrowheads="1"/>
                    </p:cNvSpPr>
                    <p:nvPr/>
                  </p:nvSpPr>
                  <p:spPr bwMode="auto">
                    <a:xfrm>
                      <a:off x="3054" y="3227"/>
                      <a:ext cx="1"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756" name="Rectángulo 1122">
                      <a:extLst>
                        <a:ext uri="{FF2B5EF4-FFF2-40B4-BE49-F238E27FC236}">
                          <a16:creationId xmlns:a16="http://schemas.microsoft.com/office/drawing/2014/main" id="{6B0DB76B-A483-4C68-B329-99DE8A25D71D}"/>
                        </a:ext>
                      </a:extLst>
                    </p:cNvPr>
                    <p:cNvSpPr>
                      <a:spLocks noChangeArrowheads="1"/>
                    </p:cNvSpPr>
                    <p:nvPr/>
                  </p:nvSpPr>
                  <p:spPr bwMode="auto">
                    <a:xfrm>
                      <a:off x="3050" y="3220"/>
                      <a:ext cx="8"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757" name="Rectángulo 1123">
                      <a:extLst>
                        <a:ext uri="{FF2B5EF4-FFF2-40B4-BE49-F238E27FC236}">
                          <a16:creationId xmlns:a16="http://schemas.microsoft.com/office/drawing/2014/main" id="{C8CE6A7B-8D32-4C68-BD4A-648A93560B12}"/>
                        </a:ext>
                      </a:extLst>
                    </p:cNvPr>
                    <p:cNvSpPr>
                      <a:spLocks noChangeArrowheads="1"/>
                    </p:cNvSpPr>
                    <p:nvPr/>
                  </p:nvSpPr>
                  <p:spPr bwMode="auto">
                    <a:xfrm>
                      <a:off x="3013" y="3219"/>
                      <a:ext cx="10" cy="13"/>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758" name="Rectángulo 1124">
                      <a:extLst>
                        <a:ext uri="{FF2B5EF4-FFF2-40B4-BE49-F238E27FC236}">
                          <a16:creationId xmlns:a16="http://schemas.microsoft.com/office/drawing/2014/main" id="{2C36E535-854A-404A-BE68-E581C9F9D73F}"/>
                        </a:ext>
                      </a:extLst>
                    </p:cNvPr>
                    <p:cNvSpPr>
                      <a:spLocks noChangeArrowheads="1"/>
                    </p:cNvSpPr>
                    <p:nvPr/>
                  </p:nvSpPr>
                  <p:spPr bwMode="auto">
                    <a:xfrm>
                      <a:off x="3022" y="3219"/>
                      <a:ext cx="10" cy="13"/>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759" name="Rectángulo 1125">
                      <a:extLst>
                        <a:ext uri="{FF2B5EF4-FFF2-40B4-BE49-F238E27FC236}">
                          <a16:creationId xmlns:a16="http://schemas.microsoft.com/office/drawing/2014/main" id="{7226CF11-9565-4F72-8484-6EB32093B702}"/>
                        </a:ext>
                      </a:extLst>
                    </p:cNvPr>
                    <p:cNvSpPr>
                      <a:spLocks noChangeArrowheads="1"/>
                    </p:cNvSpPr>
                    <p:nvPr/>
                  </p:nvSpPr>
                  <p:spPr bwMode="auto">
                    <a:xfrm>
                      <a:off x="3031" y="3219"/>
                      <a:ext cx="9" cy="13"/>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760" name="Rectángulo 1126">
                      <a:extLst>
                        <a:ext uri="{FF2B5EF4-FFF2-40B4-BE49-F238E27FC236}">
                          <a16:creationId xmlns:a16="http://schemas.microsoft.com/office/drawing/2014/main" id="{9346F740-D80E-445D-B141-826DAD018CEB}"/>
                        </a:ext>
                      </a:extLst>
                    </p:cNvPr>
                    <p:cNvSpPr>
                      <a:spLocks noChangeArrowheads="1"/>
                    </p:cNvSpPr>
                    <p:nvPr/>
                  </p:nvSpPr>
                  <p:spPr bwMode="auto">
                    <a:xfrm>
                      <a:off x="3040" y="3219"/>
                      <a:ext cx="8" cy="13"/>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761" name="Elipse 1127">
                      <a:extLst>
                        <a:ext uri="{FF2B5EF4-FFF2-40B4-BE49-F238E27FC236}">
                          <a16:creationId xmlns:a16="http://schemas.microsoft.com/office/drawing/2014/main" id="{35616860-39EC-4F03-AD0E-586CEB63015A}"/>
                        </a:ext>
                      </a:extLst>
                    </p:cNvPr>
                    <p:cNvSpPr>
                      <a:spLocks noChangeArrowheads="1"/>
                    </p:cNvSpPr>
                    <p:nvPr/>
                  </p:nvSpPr>
                  <p:spPr bwMode="auto">
                    <a:xfrm>
                      <a:off x="3015" y="3225"/>
                      <a:ext cx="5" cy="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762" name="Rectángulo 1128">
                      <a:extLst>
                        <a:ext uri="{FF2B5EF4-FFF2-40B4-BE49-F238E27FC236}">
                          <a16:creationId xmlns:a16="http://schemas.microsoft.com/office/drawing/2014/main" id="{DCB4E950-9943-4B14-B45E-F140A7E3E1A0}"/>
                        </a:ext>
                      </a:extLst>
                    </p:cNvPr>
                    <p:cNvSpPr>
                      <a:spLocks noChangeArrowheads="1"/>
                    </p:cNvSpPr>
                    <p:nvPr/>
                  </p:nvSpPr>
                  <p:spPr bwMode="auto">
                    <a:xfrm>
                      <a:off x="3013" y="3219"/>
                      <a:ext cx="10" cy="3"/>
                    </a:xfrm>
                    <a:prstGeom prst="rect">
                      <a:avLst/>
                    </a:prstGeom>
                    <a:solidFill>
                      <a:srgbClr val="606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763" name="Rectángulo 1129">
                      <a:extLst>
                        <a:ext uri="{FF2B5EF4-FFF2-40B4-BE49-F238E27FC236}">
                          <a16:creationId xmlns:a16="http://schemas.microsoft.com/office/drawing/2014/main" id="{3868A6AA-1CA4-4180-A25A-D1A8F052FE3C}"/>
                        </a:ext>
                      </a:extLst>
                    </p:cNvPr>
                    <p:cNvSpPr>
                      <a:spLocks noChangeArrowheads="1"/>
                    </p:cNvSpPr>
                    <p:nvPr/>
                  </p:nvSpPr>
                  <p:spPr bwMode="auto">
                    <a:xfrm>
                      <a:off x="3022" y="3219"/>
                      <a:ext cx="10" cy="3"/>
                    </a:xfrm>
                    <a:prstGeom prst="rect">
                      <a:avLst/>
                    </a:prstGeom>
                    <a:solidFill>
                      <a:srgbClr val="606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764" name="Rectángulo 1130">
                      <a:extLst>
                        <a:ext uri="{FF2B5EF4-FFF2-40B4-BE49-F238E27FC236}">
                          <a16:creationId xmlns:a16="http://schemas.microsoft.com/office/drawing/2014/main" id="{A1CB748B-6A23-4AD5-8B01-45F33EF33809}"/>
                        </a:ext>
                      </a:extLst>
                    </p:cNvPr>
                    <p:cNvSpPr>
                      <a:spLocks noChangeArrowheads="1"/>
                    </p:cNvSpPr>
                    <p:nvPr/>
                  </p:nvSpPr>
                  <p:spPr bwMode="auto">
                    <a:xfrm>
                      <a:off x="3031" y="3219"/>
                      <a:ext cx="9" cy="3"/>
                    </a:xfrm>
                    <a:prstGeom prst="rect">
                      <a:avLst/>
                    </a:prstGeom>
                    <a:solidFill>
                      <a:srgbClr val="606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765" name="Rectángulo 1131">
                      <a:extLst>
                        <a:ext uri="{FF2B5EF4-FFF2-40B4-BE49-F238E27FC236}">
                          <a16:creationId xmlns:a16="http://schemas.microsoft.com/office/drawing/2014/main" id="{433F9E77-644A-478E-999D-F78A4056C052}"/>
                        </a:ext>
                      </a:extLst>
                    </p:cNvPr>
                    <p:cNvSpPr>
                      <a:spLocks noChangeArrowheads="1"/>
                    </p:cNvSpPr>
                    <p:nvPr/>
                  </p:nvSpPr>
                  <p:spPr bwMode="auto">
                    <a:xfrm>
                      <a:off x="3040" y="3219"/>
                      <a:ext cx="8" cy="3"/>
                    </a:xfrm>
                    <a:prstGeom prst="rect">
                      <a:avLst/>
                    </a:prstGeom>
                    <a:solidFill>
                      <a:srgbClr val="606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766" name="Rectángulo 1132">
                      <a:extLst>
                        <a:ext uri="{FF2B5EF4-FFF2-40B4-BE49-F238E27FC236}">
                          <a16:creationId xmlns:a16="http://schemas.microsoft.com/office/drawing/2014/main" id="{463A8739-FA34-4420-9A5B-572B84488C96}"/>
                        </a:ext>
                      </a:extLst>
                    </p:cNvPr>
                    <p:cNvSpPr>
                      <a:spLocks noChangeArrowheads="1"/>
                    </p:cNvSpPr>
                    <p:nvPr/>
                  </p:nvSpPr>
                  <p:spPr bwMode="auto">
                    <a:xfrm>
                      <a:off x="3028" y="3222"/>
                      <a:ext cx="3" cy="2"/>
                    </a:xfrm>
                    <a:prstGeom prst="rect">
                      <a:avLst/>
                    </a:prstGeom>
                    <a:solidFill>
                      <a:srgbClr val="2020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767" name="Rectángulo 1133">
                      <a:extLst>
                        <a:ext uri="{FF2B5EF4-FFF2-40B4-BE49-F238E27FC236}">
                          <a16:creationId xmlns:a16="http://schemas.microsoft.com/office/drawing/2014/main" id="{146D81B2-0875-4C86-BECA-DEAB0B694CAA}"/>
                        </a:ext>
                      </a:extLst>
                    </p:cNvPr>
                    <p:cNvSpPr>
                      <a:spLocks noChangeArrowheads="1"/>
                    </p:cNvSpPr>
                    <p:nvPr/>
                  </p:nvSpPr>
                  <p:spPr bwMode="auto">
                    <a:xfrm>
                      <a:off x="3029" y="3225"/>
                      <a:ext cx="2" cy="2"/>
                    </a:xfrm>
                    <a:prstGeom prst="rect">
                      <a:avLst/>
                    </a:prstGeom>
                    <a:solidFill>
                      <a:srgbClr val="2020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768" name="Rectángulo 1134">
                      <a:extLst>
                        <a:ext uri="{FF2B5EF4-FFF2-40B4-BE49-F238E27FC236}">
                          <a16:creationId xmlns:a16="http://schemas.microsoft.com/office/drawing/2014/main" id="{B8231427-9CFD-408C-8F88-065F52750533}"/>
                        </a:ext>
                      </a:extLst>
                    </p:cNvPr>
                    <p:cNvSpPr>
                      <a:spLocks noChangeArrowheads="1"/>
                    </p:cNvSpPr>
                    <p:nvPr/>
                  </p:nvSpPr>
                  <p:spPr bwMode="auto">
                    <a:xfrm>
                      <a:off x="3028" y="3229"/>
                      <a:ext cx="3" cy="1"/>
                    </a:xfrm>
                    <a:prstGeom prst="rect">
                      <a:avLst/>
                    </a:prstGeom>
                    <a:solidFill>
                      <a:srgbClr val="2020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769" name="Rectángulo 1135">
                      <a:extLst>
                        <a:ext uri="{FF2B5EF4-FFF2-40B4-BE49-F238E27FC236}">
                          <a16:creationId xmlns:a16="http://schemas.microsoft.com/office/drawing/2014/main" id="{63034878-A8C8-41F1-9666-4DAF619E140E}"/>
                        </a:ext>
                      </a:extLst>
                    </p:cNvPr>
                    <p:cNvSpPr>
                      <a:spLocks noChangeArrowheads="1"/>
                    </p:cNvSpPr>
                    <p:nvPr/>
                  </p:nvSpPr>
                  <p:spPr bwMode="auto">
                    <a:xfrm>
                      <a:off x="3033" y="3225"/>
                      <a:ext cx="6" cy="5"/>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770" name="Rectángulo 1136">
                      <a:extLst>
                        <a:ext uri="{FF2B5EF4-FFF2-40B4-BE49-F238E27FC236}">
                          <a16:creationId xmlns:a16="http://schemas.microsoft.com/office/drawing/2014/main" id="{7B483192-E13E-4CBC-8F7C-7024C1456442}"/>
                        </a:ext>
                      </a:extLst>
                    </p:cNvPr>
                    <p:cNvSpPr>
                      <a:spLocks noChangeArrowheads="1"/>
                    </p:cNvSpPr>
                    <p:nvPr/>
                  </p:nvSpPr>
                  <p:spPr bwMode="auto">
                    <a:xfrm>
                      <a:off x="3040" y="3225"/>
                      <a:ext cx="7" cy="5"/>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6590" name="Grupo 1137">
                    <a:extLst>
                      <a:ext uri="{FF2B5EF4-FFF2-40B4-BE49-F238E27FC236}">
                        <a16:creationId xmlns:a16="http://schemas.microsoft.com/office/drawing/2014/main" id="{92503DD9-694D-428A-A6BF-316BB47EDA8D}"/>
                      </a:ext>
                    </a:extLst>
                  </p:cNvPr>
                  <p:cNvGrpSpPr>
                    <a:grpSpLocks/>
                  </p:cNvGrpSpPr>
                  <p:nvPr/>
                </p:nvGrpSpPr>
                <p:grpSpPr bwMode="auto">
                  <a:xfrm>
                    <a:off x="3011" y="3318"/>
                    <a:ext cx="50" cy="7"/>
                    <a:chOff x="3011" y="3318"/>
                    <a:chExt cx="50" cy="7"/>
                  </a:xfrm>
                </p:grpSpPr>
                <p:sp>
                  <p:nvSpPr>
                    <p:cNvPr id="36715" name="Rectángulo 1138">
                      <a:extLst>
                        <a:ext uri="{FF2B5EF4-FFF2-40B4-BE49-F238E27FC236}">
                          <a16:creationId xmlns:a16="http://schemas.microsoft.com/office/drawing/2014/main" id="{4B5D1ADB-9AE8-4512-96ED-FCFA63C04E5A}"/>
                        </a:ext>
                      </a:extLst>
                    </p:cNvPr>
                    <p:cNvSpPr>
                      <a:spLocks noChangeArrowheads="1"/>
                    </p:cNvSpPr>
                    <p:nvPr/>
                  </p:nvSpPr>
                  <p:spPr bwMode="auto">
                    <a:xfrm>
                      <a:off x="3011" y="3318"/>
                      <a:ext cx="2"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716" name="Rectángulo 1139">
                      <a:extLst>
                        <a:ext uri="{FF2B5EF4-FFF2-40B4-BE49-F238E27FC236}">
                          <a16:creationId xmlns:a16="http://schemas.microsoft.com/office/drawing/2014/main" id="{FDF60604-FD2C-4A52-8BF8-F9267E621B53}"/>
                        </a:ext>
                      </a:extLst>
                    </p:cNvPr>
                    <p:cNvSpPr>
                      <a:spLocks noChangeArrowheads="1"/>
                    </p:cNvSpPr>
                    <p:nvPr/>
                  </p:nvSpPr>
                  <p:spPr bwMode="auto">
                    <a:xfrm>
                      <a:off x="3013" y="3318"/>
                      <a:ext cx="1"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717" name="Rectángulo 1140">
                      <a:extLst>
                        <a:ext uri="{FF2B5EF4-FFF2-40B4-BE49-F238E27FC236}">
                          <a16:creationId xmlns:a16="http://schemas.microsoft.com/office/drawing/2014/main" id="{B63014CF-8D1C-4EE6-B81C-00D837ACC461}"/>
                        </a:ext>
                      </a:extLst>
                    </p:cNvPr>
                    <p:cNvSpPr>
                      <a:spLocks noChangeArrowheads="1"/>
                    </p:cNvSpPr>
                    <p:nvPr/>
                  </p:nvSpPr>
                  <p:spPr bwMode="auto">
                    <a:xfrm>
                      <a:off x="3014" y="3318"/>
                      <a:ext cx="2"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718" name="Rectángulo 1141">
                      <a:extLst>
                        <a:ext uri="{FF2B5EF4-FFF2-40B4-BE49-F238E27FC236}">
                          <a16:creationId xmlns:a16="http://schemas.microsoft.com/office/drawing/2014/main" id="{98B7A948-A815-4EA3-8124-A7552D56FB03}"/>
                        </a:ext>
                      </a:extLst>
                    </p:cNvPr>
                    <p:cNvSpPr>
                      <a:spLocks noChangeArrowheads="1"/>
                    </p:cNvSpPr>
                    <p:nvPr/>
                  </p:nvSpPr>
                  <p:spPr bwMode="auto">
                    <a:xfrm>
                      <a:off x="3016" y="3318"/>
                      <a:ext cx="2"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nvGrpSpPr>
                    <p:cNvPr id="36719" name="Grupo 1142">
                      <a:extLst>
                        <a:ext uri="{FF2B5EF4-FFF2-40B4-BE49-F238E27FC236}">
                          <a16:creationId xmlns:a16="http://schemas.microsoft.com/office/drawing/2014/main" id="{2981833B-90A0-4BE9-8A60-7056FEA65646}"/>
                        </a:ext>
                      </a:extLst>
                    </p:cNvPr>
                    <p:cNvGrpSpPr>
                      <a:grpSpLocks/>
                    </p:cNvGrpSpPr>
                    <p:nvPr/>
                  </p:nvGrpSpPr>
                  <p:grpSpPr bwMode="auto">
                    <a:xfrm>
                      <a:off x="3018" y="3318"/>
                      <a:ext cx="7" cy="7"/>
                      <a:chOff x="3018" y="3318"/>
                      <a:chExt cx="7" cy="7"/>
                    </a:xfrm>
                  </p:grpSpPr>
                  <p:sp>
                    <p:nvSpPr>
                      <p:cNvPr id="36748" name="Rectángulo 1143">
                        <a:extLst>
                          <a:ext uri="{FF2B5EF4-FFF2-40B4-BE49-F238E27FC236}">
                            <a16:creationId xmlns:a16="http://schemas.microsoft.com/office/drawing/2014/main" id="{74F45B62-AA93-4BF2-AC0B-726514B3D958}"/>
                          </a:ext>
                        </a:extLst>
                      </p:cNvPr>
                      <p:cNvSpPr>
                        <a:spLocks noChangeArrowheads="1"/>
                      </p:cNvSpPr>
                      <p:nvPr/>
                    </p:nvSpPr>
                    <p:spPr bwMode="auto">
                      <a:xfrm>
                        <a:off x="3018" y="3318"/>
                        <a:ext cx="2"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749" name="Rectángulo 1144">
                        <a:extLst>
                          <a:ext uri="{FF2B5EF4-FFF2-40B4-BE49-F238E27FC236}">
                            <a16:creationId xmlns:a16="http://schemas.microsoft.com/office/drawing/2014/main" id="{ECFBCF53-B25B-4AC3-B789-A9272D3813E4}"/>
                          </a:ext>
                        </a:extLst>
                      </p:cNvPr>
                      <p:cNvSpPr>
                        <a:spLocks noChangeArrowheads="1"/>
                      </p:cNvSpPr>
                      <p:nvPr/>
                    </p:nvSpPr>
                    <p:spPr bwMode="auto">
                      <a:xfrm>
                        <a:off x="3020" y="3318"/>
                        <a:ext cx="1"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750" name="Rectángulo 1145">
                        <a:extLst>
                          <a:ext uri="{FF2B5EF4-FFF2-40B4-BE49-F238E27FC236}">
                            <a16:creationId xmlns:a16="http://schemas.microsoft.com/office/drawing/2014/main" id="{26740498-A68F-4783-8742-9FAB5F3CA32C}"/>
                          </a:ext>
                        </a:extLst>
                      </p:cNvPr>
                      <p:cNvSpPr>
                        <a:spLocks noChangeArrowheads="1"/>
                      </p:cNvSpPr>
                      <p:nvPr/>
                    </p:nvSpPr>
                    <p:spPr bwMode="auto">
                      <a:xfrm>
                        <a:off x="3021" y="3318"/>
                        <a:ext cx="2"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751" name="Rectángulo 1146">
                        <a:extLst>
                          <a:ext uri="{FF2B5EF4-FFF2-40B4-BE49-F238E27FC236}">
                            <a16:creationId xmlns:a16="http://schemas.microsoft.com/office/drawing/2014/main" id="{3BDCF083-532D-4940-BB29-BC91128BF623}"/>
                          </a:ext>
                        </a:extLst>
                      </p:cNvPr>
                      <p:cNvSpPr>
                        <a:spLocks noChangeArrowheads="1"/>
                      </p:cNvSpPr>
                      <p:nvPr/>
                    </p:nvSpPr>
                    <p:spPr bwMode="auto">
                      <a:xfrm>
                        <a:off x="3023" y="3318"/>
                        <a:ext cx="2"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6720" name="Grupo 1147">
                      <a:extLst>
                        <a:ext uri="{FF2B5EF4-FFF2-40B4-BE49-F238E27FC236}">
                          <a16:creationId xmlns:a16="http://schemas.microsoft.com/office/drawing/2014/main" id="{996B4B59-7793-465C-87D0-EEA97ADBAB3A}"/>
                        </a:ext>
                      </a:extLst>
                    </p:cNvPr>
                    <p:cNvGrpSpPr>
                      <a:grpSpLocks/>
                    </p:cNvGrpSpPr>
                    <p:nvPr/>
                  </p:nvGrpSpPr>
                  <p:grpSpPr bwMode="auto">
                    <a:xfrm>
                      <a:off x="3025" y="3318"/>
                      <a:ext cx="14" cy="7"/>
                      <a:chOff x="3025" y="3318"/>
                      <a:chExt cx="14" cy="7"/>
                    </a:xfrm>
                  </p:grpSpPr>
                  <p:grpSp>
                    <p:nvGrpSpPr>
                      <p:cNvPr id="36738" name="Grupo 1148">
                        <a:extLst>
                          <a:ext uri="{FF2B5EF4-FFF2-40B4-BE49-F238E27FC236}">
                            <a16:creationId xmlns:a16="http://schemas.microsoft.com/office/drawing/2014/main" id="{9A2F78BB-067B-4012-97F0-E0FC187DD49D}"/>
                          </a:ext>
                        </a:extLst>
                      </p:cNvPr>
                      <p:cNvGrpSpPr>
                        <a:grpSpLocks/>
                      </p:cNvGrpSpPr>
                      <p:nvPr/>
                    </p:nvGrpSpPr>
                    <p:grpSpPr bwMode="auto">
                      <a:xfrm>
                        <a:off x="3025" y="3318"/>
                        <a:ext cx="6" cy="7"/>
                        <a:chOff x="3025" y="3318"/>
                        <a:chExt cx="6" cy="7"/>
                      </a:xfrm>
                    </p:grpSpPr>
                    <p:sp>
                      <p:nvSpPr>
                        <p:cNvPr id="36744" name="Rectángulo 1149">
                          <a:extLst>
                            <a:ext uri="{FF2B5EF4-FFF2-40B4-BE49-F238E27FC236}">
                              <a16:creationId xmlns:a16="http://schemas.microsoft.com/office/drawing/2014/main" id="{66AB7058-918A-4C22-BD41-C101F7D478D6}"/>
                            </a:ext>
                          </a:extLst>
                        </p:cNvPr>
                        <p:cNvSpPr>
                          <a:spLocks noChangeArrowheads="1"/>
                        </p:cNvSpPr>
                        <p:nvPr/>
                      </p:nvSpPr>
                      <p:spPr bwMode="auto">
                        <a:xfrm>
                          <a:off x="3025" y="3318"/>
                          <a:ext cx="1"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745" name="Rectángulo 1150">
                          <a:extLst>
                            <a:ext uri="{FF2B5EF4-FFF2-40B4-BE49-F238E27FC236}">
                              <a16:creationId xmlns:a16="http://schemas.microsoft.com/office/drawing/2014/main" id="{1B3A5E97-E55B-449B-B3D5-356C0DE3AAC7}"/>
                            </a:ext>
                          </a:extLst>
                        </p:cNvPr>
                        <p:cNvSpPr>
                          <a:spLocks noChangeArrowheads="1"/>
                        </p:cNvSpPr>
                        <p:nvPr/>
                      </p:nvSpPr>
                      <p:spPr bwMode="auto">
                        <a:xfrm>
                          <a:off x="3026" y="3318"/>
                          <a:ext cx="2"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746" name="Rectángulo 1151">
                          <a:extLst>
                            <a:ext uri="{FF2B5EF4-FFF2-40B4-BE49-F238E27FC236}">
                              <a16:creationId xmlns:a16="http://schemas.microsoft.com/office/drawing/2014/main" id="{577F5A63-CB05-4A45-BC4A-CAF807E13445}"/>
                            </a:ext>
                          </a:extLst>
                        </p:cNvPr>
                        <p:cNvSpPr>
                          <a:spLocks noChangeArrowheads="1"/>
                        </p:cNvSpPr>
                        <p:nvPr/>
                      </p:nvSpPr>
                      <p:spPr bwMode="auto">
                        <a:xfrm>
                          <a:off x="3028" y="3318"/>
                          <a:ext cx="2"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747" name="Rectángulo 1152">
                          <a:extLst>
                            <a:ext uri="{FF2B5EF4-FFF2-40B4-BE49-F238E27FC236}">
                              <a16:creationId xmlns:a16="http://schemas.microsoft.com/office/drawing/2014/main" id="{00D39516-E5AD-47F9-87EE-CEEDA03BF21B}"/>
                            </a:ext>
                          </a:extLst>
                        </p:cNvPr>
                        <p:cNvSpPr>
                          <a:spLocks noChangeArrowheads="1"/>
                        </p:cNvSpPr>
                        <p:nvPr/>
                      </p:nvSpPr>
                      <p:spPr bwMode="auto">
                        <a:xfrm>
                          <a:off x="3030" y="3318"/>
                          <a:ext cx="1"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6739" name="Grupo 1153">
                        <a:extLst>
                          <a:ext uri="{FF2B5EF4-FFF2-40B4-BE49-F238E27FC236}">
                            <a16:creationId xmlns:a16="http://schemas.microsoft.com/office/drawing/2014/main" id="{3F0A2580-CDB6-4D57-A34C-9E59C32BF8FC}"/>
                          </a:ext>
                        </a:extLst>
                      </p:cNvPr>
                      <p:cNvGrpSpPr>
                        <a:grpSpLocks/>
                      </p:cNvGrpSpPr>
                      <p:nvPr/>
                    </p:nvGrpSpPr>
                    <p:grpSpPr bwMode="auto">
                      <a:xfrm>
                        <a:off x="3031" y="3318"/>
                        <a:ext cx="8" cy="7"/>
                        <a:chOff x="3031" y="3318"/>
                        <a:chExt cx="8" cy="7"/>
                      </a:xfrm>
                    </p:grpSpPr>
                    <p:sp>
                      <p:nvSpPr>
                        <p:cNvPr id="36740" name="Rectángulo 1154">
                          <a:extLst>
                            <a:ext uri="{FF2B5EF4-FFF2-40B4-BE49-F238E27FC236}">
                              <a16:creationId xmlns:a16="http://schemas.microsoft.com/office/drawing/2014/main" id="{5AE92C13-C722-4077-A398-CF5F88ABB819}"/>
                            </a:ext>
                          </a:extLst>
                        </p:cNvPr>
                        <p:cNvSpPr>
                          <a:spLocks noChangeArrowheads="1"/>
                        </p:cNvSpPr>
                        <p:nvPr/>
                      </p:nvSpPr>
                      <p:spPr bwMode="auto">
                        <a:xfrm>
                          <a:off x="3031" y="3318"/>
                          <a:ext cx="3"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741" name="Rectángulo 1155">
                          <a:extLst>
                            <a:ext uri="{FF2B5EF4-FFF2-40B4-BE49-F238E27FC236}">
                              <a16:creationId xmlns:a16="http://schemas.microsoft.com/office/drawing/2014/main" id="{D43A0BF5-60ED-40DD-A702-109960CE607B}"/>
                            </a:ext>
                          </a:extLst>
                        </p:cNvPr>
                        <p:cNvSpPr>
                          <a:spLocks noChangeArrowheads="1"/>
                        </p:cNvSpPr>
                        <p:nvPr/>
                      </p:nvSpPr>
                      <p:spPr bwMode="auto">
                        <a:xfrm>
                          <a:off x="3034" y="3318"/>
                          <a:ext cx="1"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742" name="Rectángulo 1156">
                          <a:extLst>
                            <a:ext uri="{FF2B5EF4-FFF2-40B4-BE49-F238E27FC236}">
                              <a16:creationId xmlns:a16="http://schemas.microsoft.com/office/drawing/2014/main" id="{023F7A97-1231-484C-9F12-22CE36458F1A}"/>
                            </a:ext>
                          </a:extLst>
                        </p:cNvPr>
                        <p:cNvSpPr>
                          <a:spLocks noChangeArrowheads="1"/>
                        </p:cNvSpPr>
                        <p:nvPr/>
                      </p:nvSpPr>
                      <p:spPr bwMode="auto">
                        <a:xfrm>
                          <a:off x="3035" y="3318"/>
                          <a:ext cx="2"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743" name="Rectángulo 1157">
                          <a:extLst>
                            <a:ext uri="{FF2B5EF4-FFF2-40B4-BE49-F238E27FC236}">
                              <a16:creationId xmlns:a16="http://schemas.microsoft.com/office/drawing/2014/main" id="{FB99C42B-E7A7-4D95-967C-C5BD74ABD754}"/>
                            </a:ext>
                          </a:extLst>
                        </p:cNvPr>
                        <p:cNvSpPr>
                          <a:spLocks noChangeArrowheads="1"/>
                        </p:cNvSpPr>
                        <p:nvPr/>
                      </p:nvSpPr>
                      <p:spPr bwMode="auto">
                        <a:xfrm>
                          <a:off x="3037" y="3318"/>
                          <a:ext cx="2"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grpSp>
                  <p:nvGrpSpPr>
                    <p:cNvPr id="36721" name="Grupo 1158">
                      <a:extLst>
                        <a:ext uri="{FF2B5EF4-FFF2-40B4-BE49-F238E27FC236}">
                          <a16:creationId xmlns:a16="http://schemas.microsoft.com/office/drawing/2014/main" id="{165EE40D-FB0D-4BE3-8834-95E5CBF155D0}"/>
                        </a:ext>
                      </a:extLst>
                    </p:cNvPr>
                    <p:cNvGrpSpPr>
                      <a:grpSpLocks/>
                    </p:cNvGrpSpPr>
                    <p:nvPr/>
                  </p:nvGrpSpPr>
                  <p:grpSpPr bwMode="auto">
                    <a:xfrm>
                      <a:off x="3039" y="3318"/>
                      <a:ext cx="13" cy="7"/>
                      <a:chOff x="3039" y="3318"/>
                      <a:chExt cx="13" cy="7"/>
                    </a:xfrm>
                  </p:grpSpPr>
                  <p:grpSp>
                    <p:nvGrpSpPr>
                      <p:cNvPr id="36728" name="Grupo 1159">
                        <a:extLst>
                          <a:ext uri="{FF2B5EF4-FFF2-40B4-BE49-F238E27FC236}">
                            <a16:creationId xmlns:a16="http://schemas.microsoft.com/office/drawing/2014/main" id="{A99370E9-F0AC-4A5C-8295-B954FBC672F9}"/>
                          </a:ext>
                        </a:extLst>
                      </p:cNvPr>
                      <p:cNvGrpSpPr>
                        <a:grpSpLocks/>
                      </p:cNvGrpSpPr>
                      <p:nvPr/>
                    </p:nvGrpSpPr>
                    <p:grpSpPr bwMode="auto">
                      <a:xfrm>
                        <a:off x="3039" y="3318"/>
                        <a:ext cx="6" cy="7"/>
                        <a:chOff x="3039" y="3318"/>
                        <a:chExt cx="6" cy="7"/>
                      </a:xfrm>
                    </p:grpSpPr>
                    <p:sp>
                      <p:nvSpPr>
                        <p:cNvPr id="36734" name="Rectángulo 1160">
                          <a:extLst>
                            <a:ext uri="{FF2B5EF4-FFF2-40B4-BE49-F238E27FC236}">
                              <a16:creationId xmlns:a16="http://schemas.microsoft.com/office/drawing/2014/main" id="{159ADCF0-11CC-4C81-892D-C01AC8E25E33}"/>
                            </a:ext>
                          </a:extLst>
                        </p:cNvPr>
                        <p:cNvSpPr>
                          <a:spLocks noChangeArrowheads="1"/>
                        </p:cNvSpPr>
                        <p:nvPr/>
                      </p:nvSpPr>
                      <p:spPr bwMode="auto">
                        <a:xfrm>
                          <a:off x="3039" y="3318"/>
                          <a:ext cx="1"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735" name="Rectángulo 1161">
                          <a:extLst>
                            <a:ext uri="{FF2B5EF4-FFF2-40B4-BE49-F238E27FC236}">
                              <a16:creationId xmlns:a16="http://schemas.microsoft.com/office/drawing/2014/main" id="{A22C0545-D12C-4894-AC83-C92E7F88F535}"/>
                            </a:ext>
                          </a:extLst>
                        </p:cNvPr>
                        <p:cNvSpPr>
                          <a:spLocks noChangeArrowheads="1"/>
                        </p:cNvSpPr>
                        <p:nvPr/>
                      </p:nvSpPr>
                      <p:spPr bwMode="auto">
                        <a:xfrm>
                          <a:off x="3040" y="3318"/>
                          <a:ext cx="2"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736" name="Rectángulo 1162">
                          <a:extLst>
                            <a:ext uri="{FF2B5EF4-FFF2-40B4-BE49-F238E27FC236}">
                              <a16:creationId xmlns:a16="http://schemas.microsoft.com/office/drawing/2014/main" id="{28414276-E549-411F-AA06-9C35E4521098}"/>
                            </a:ext>
                          </a:extLst>
                        </p:cNvPr>
                        <p:cNvSpPr>
                          <a:spLocks noChangeArrowheads="1"/>
                        </p:cNvSpPr>
                        <p:nvPr/>
                      </p:nvSpPr>
                      <p:spPr bwMode="auto">
                        <a:xfrm>
                          <a:off x="3042" y="3318"/>
                          <a:ext cx="1"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737" name="Rectángulo 1163">
                          <a:extLst>
                            <a:ext uri="{FF2B5EF4-FFF2-40B4-BE49-F238E27FC236}">
                              <a16:creationId xmlns:a16="http://schemas.microsoft.com/office/drawing/2014/main" id="{AA632E53-22BE-4BF9-B2BC-72AA9DCC659A}"/>
                            </a:ext>
                          </a:extLst>
                        </p:cNvPr>
                        <p:cNvSpPr>
                          <a:spLocks noChangeArrowheads="1"/>
                        </p:cNvSpPr>
                        <p:nvPr/>
                      </p:nvSpPr>
                      <p:spPr bwMode="auto">
                        <a:xfrm>
                          <a:off x="3043" y="3318"/>
                          <a:ext cx="2"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6729" name="Grupo 1164">
                        <a:extLst>
                          <a:ext uri="{FF2B5EF4-FFF2-40B4-BE49-F238E27FC236}">
                            <a16:creationId xmlns:a16="http://schemas.microsoft.com/office/drawing/2014/main" id="{FA96622B-04C7-488E-BA56-2CB135892D27}"/>
                          </a:ext>
                        </a:extLst>
                      </p:cNvPr>
                      <p:cNvGrpSpPr>
                        <a:grpSpLocks/>
                      </p:cNvGrpSpPr>
                      <p:nvPr/>
                    </p:nvGrpSpPr>
                    <p:grpSpPr bwMode="auto">
                      <a:xfrm>
                        <a:off x="3045" y="3318"/>
                        <a:ext cx="7" cy="7"/>
                        <a:chOff x="3045" y="3318"/>
                        <a:chExt cx="7" cy="7"/>
                      </a:xfrm>
                    </p:grpSpPr>
                    <p:sp>
                      <p:nvSpPr>
                        <p:cNvPr id="36730" name="Rectángulo 1165">
                          <a:extLst>
                            <a:ext uri="{FF2B5EF4-FFF2-40B4-BE49-F238E27FC236}">
                              <a16:creationId xmlns:a16="http://schemas.microsoft.com/office/drawing/2014/main" id="{F1F75DAF-D7F1-4D53-B843-DD9F0C86DDEB}"/>
                            </a:ext>
                          </a:extLst>
                        </p:cNvPr>
                        <p:cNvSpPr>
                          <a:spLocks noChangeArrowheads="1"/>
                        </p:cNvSpPr>
                        <p:nvPr/>
                      </p:nvSpPr>
                      <p:spPr bwMode="auto">
                        <a:xfrm>
                          <a:off x="3045" y="3318"/>
                          <a:ext cx="2"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731" name="Rectángulo 1166">
                          <a:extLst>
                            <a:ext uri="{FF2B5EF4-FFF2-40B4-BE49-F238E27FC236}">
                              <a16:creationId xmlns:a16="http://schemas.microsoft.com/office/drawing/2014/main" id="{CD356027-4AD7-4137-B454-54D484A85B99}"/>
                            </a:ext>
                          </a:extLst>
                        </p:cNvPr>
                        <p:cNvSpPr>
                          <a:spLocks noChangeArrowheads="1"/>
                        </p:cNvSpPr>
                        <p:nvPr/>
                      </p:nvSpPr>
                      <p:spPr bwMode="auto">
                        <a:xfrm>
                          <a:off x="3047" y="3318"/>
                          <a:ext cx="1"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732" name="Rectángulo 1167">
                          <a:extLst>
                            <a:ext uri="{FF2B5EF4-FFF2-40B4-BE49-F238E27FC236}">
                              <a16:creationId xmlns:a16="http://schemas.microsoft.com/office/drawing/2014/main" id="{032CE346-CC8F-4078-94D6-121E3B4AB17A}"/>
                            </a:ext>
                          </a:extLst>
                        </p:cNvPr>
                        <p:cNvSpPr>
                          <a:spLocks noChangeArrowheads="1"/>
                        </p:cNvSpPr>
                        <p:nvPr/>
                      </p:nvSpPr>
                      <p:spPr bwMode="auto">
                        <a:xfrm>
                          <a:off x="3048" y="3318"/>
                          <a:ext cx="3"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733" name="Rectángulo 1168">
                          <a:extLst>
                            <a:ext uri="{FF2B5EF4-FFF2-40B4-BE49-F238E27FC236}">
                              <a16:creationId xmlns:a16="http://schemas.microsoft.com/office/drawing/2014/main" id="{3DC8F1A0-4E9E-4461-A7E4-22F2A2E6B282}"/>
                            </a:ext>
                          </a:extLst>
                        </p:cNvPr>
                        <p:cNvSpPr>
                          <a:spLocks noChangeArrowheads="1"/>
                        </p:cNvSpPr>
                        <p:nvPr/>
                      </p:nvSpPr>
                      <p:spPr bwMode="auto">
                        <a:xfrm>
                          <a:off x="3051" y="3318"/>
                          <a:ext cx="1"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grpSp>
                  <p:nvGrpSpPr>
                    <p:cNvPr id="36722" name="Grupo 1169">
                      <a:extLst>
                        <a:ext uri="{FF2B5EF4-FFF2-40B4-BE49-F238E27FC236}">
                          <a16:creationId xmlns:a16="http://schemas.microsoft.com/office/drawing/2014/main" id="{F5B198CA-F5DB-4E29-808D-10571DEECCB5}"/>
                        </a:ext>
                      </a:extLst>
                    </p:cNvPr>
                    <p:cNvGrpSpPr>
                      <a:grpSpLocks/>
                    </p:cNvGrpSpPr>
                    <p:nvPr/>
                  </p:nvGrpSpPr>
                  <p:grpSpPr bwMode="auto">
                    <a:xfrm>
                      <a:off x="3052" y="3318"/>
                      <a:ext cx="7" cy="7"/>
                      <a:chOff x="3052" y="3318"/>
                      <a:chExt cx="7" cy="7"/>
                    </a:xfrm>
                  </p:grpSpPr>
                  <p:sp>
                    <p:nvSpPr>
                      <p:cNvPr id="36724" name="Rectángulo 1170">
                        <a:extLst>
                          <a:ext uri="{FF2B5EF4-FFF2-40B4-BE49-F238E27FC236}">
                            <a16:creationId xmlns:a16="http://schemas.microsoft.com/office/drawing/2014/main" id="{0E1F8D31-3B39-409D-A396-A4D59B2DAE39}"/>
                          </a:ext>
                        </a:extLst>
                      </p:cNvPr>
                      <p:cNvSpPr>
                        <a:spLocks noChangeArrowheads="1"/>
                      </p:cNvSpPr>
                      <p:nvPr/>
                    </p:nvSpPr>
                    <p:spPr bwMode="auto">
                      <a:xfrm>
                        <a:off x="3052" y="3318"/>
                        <a:ext cx="2"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725" name="Rectángulo 1171">
                        <a:extLst>
                          <a:ext uri="{FF2B5EF4-FFF2-40B4-BE49-F238E27FC236}">
                            <a16:creationId xmlns:a16="http://schemas.microsoft.com/office/drawing/2014/main" id="{3BBCFF13-3A52-4113-99FF-5043AD20F2A5}"/>
                          </a:ext>
                        </a:extLst>
                      </p:cNvPr>
                      <p:cNvSpPr>
                        <a:spLocks noChangeArrowheads="1"/>
                      </p:cNvSpPr>
                      <p:nvPr/>
                    </p:nvSpPr>
                    <p:spPr bwMode="auto">
                      <a:xfrm>
                        <a:off x="3054" y="3318"/>
                        <a:ext cx="2"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726" name="Rectángulo 1172">
                        <a:extLst>
                          <a:ext uri="{FF2B5EF4-FFF2-40B4-BE49-F238E27FC236}">
                            <a16:creationId xmlns:a16="http://schemas.microsoft.com/office/drawing/2014/main" id="{D7CDF84A-D4B3-4C42-B51E-BFACCA276E8E}"/>
                          </a:ext>
                        </a:extLst>
                      </p:cNvPr>
                      <p:cNvSpPr>
                        <a:spLocks noChangeArrowheads="1"/>
                      </p:cNvSpPr>
                      <p:nvPr/>
                    </p:nvSpPr>
                    <p:spPr bwMode="auto">
                      <a:xfrm>
                        <a:off x="3056" y="3318"/>
                        <a:ext cx="1"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727" name="Rectángulo 1173">
                        <a:extLst>
                          <a:ext uri="{FF2B5EF4-FFF2-40B4-BE49-F238E27FC236}">
                            <a16:creationId xmlns:a16="http://schemas.microsoft.com/office/drawing/2014/main" id="{7EA58FEE-8CC8-4E05-BFDE-0671E23199C5}"/>
                          </a:ext>
                        </a:extLst>
                      </p:cNvPr>
                      <p:cNvSpPr>
                        <a:spLocks noChangeArrowheads="1"/>
                      </p:cNvSpPr>
                      <p:nvPr/>
                    </p:nvSpPr>
                    <p:spPr bwMode="auto">
                      <a:xfrm>
                        <a:off x="3057" y="3318"/>
                        <a:ext cx="2"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sp>
                  <p:nvSpPr>
                    <p:cNvPr id="36723" name="Rectángulo 1174">
                      <a:extLst>
                        <a:ext uri="{FF2B5EF4-FFF2-40B4-BE49-F238E27FC236}">
                          <a16:creationId xmlns:a16="http://schemas.microsoft.com/office/drawing/2014/main" id="{8A26AEC1-ECF0-4984-AFE8-CDE62139545F}"/>
                        </a:ext>
                      </a:extLst>
                    </p:cNvPr>
                    <p:cNvSpPr>
                      <a:spLocks noChangeArrowheads="1"/>
                    </p:cNvSpPr>
                    <p:nvPr/>
                  </p:nvSpPr>
                  <p:spPr bwMode="auto">
                    <a:xfrm>
                      <a:off x="3059" y="3318"/>
                      <a:ext cx="2"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6591" name="Grupo 1175">
                    <a:extLst>
                      <a:ext uri="{FF2B5EF4-FFF2-40B4-BE49-F238E27FC236}">
                        <a16:creationId xmlns:a16="http://schemas.microsoft.com/office/drawing/2014/main" id="{26836F68-7B6A-4E64-A48D-C3A14DF9293C}"/>
                      </a:ext>
                    </a:extLst>
                  </p:cNvPr>
                  <p:cNvGrpSpPr>
                    <a:grpSpLocks/>
                  </p:cNvGrpSpPr>
                  <p:nvPr/>
                </p:nvGrpSpPr>
                <p:grpSpPr bwMode="auto">
                  <a:xfrm>
                    <a:off x="3011" y="3325"/>
                    <a:ext cx="50" cy="75"/>
                    <a:chOff x="3011" y="3325"/>
                    <a:chExt cx="50" cy="75"/>
                  </a:xfrm>
                </p:grpSpPr>
                <p:sp>
                  <p:nvSpPr>
                    <p:cNvPr id="36713" name="Rectángulo 1176">
                      <a:extLst>
                        <a:ext uri="{FF2B5EF4-FFF2-40B4-BE49-F238E27FC236}">
                          <a16:creationId xmlns:a16="http://schemas.microsoft.com/office/drawing/2014/main" id="{AB0365E2-08A2-40E8-A9D0-5FCAFD2E0B3B}"/>
                        </a:ext>
                      </a:extLst>
                    </p:cNvPr>
                    <p:cNvSpPr>
                      <a:spLocks noChangeArrowheads="1"/>
                    </p:cNvSpPr>
                    <p:nvPr/>
                  </p:nvSpPr>
                  <p:spPr bwMode="auto">
                    <a:xfrm>
                      <a:off x="3011" y="3325"/>
                      <a:ext cx="50" cy="75"/>
                    </a:xfrm>
                    <a:prstGeom prst="rect">
                      <a:avLst/>
                    </a:prstGeom>
                    <a:solidFill>
                      <a:srgbClr val="E0E0E0"/>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714" name="Rectángulo 1177">
                      <a:extLst>
                        <a:ext uri="{FF2B5EF4-FFF2-40B4-BE49-F238E27FC236}">
                          <a16:creationId xmlns:a16="http://schemas.microsoft.com/office/drawing/2014/main" id="{E3C09C03-769E-4C48-9B64-8729CA8B5D98}"/>
                        </a:ext>
                      </a:extLst>
                    </p:cNvPr>
                    <p:cNvSpPr>
                      <a:spLocks noChangeArrowheads="1"/>
                    </p:cNvSpPr>
                    <p:nvPr/>
                  </p:nvSpPr>
                  <p:spPr bwMode="auto">
                    <a:xfrm>
                      <a:off x="3017" y="3334"/>
                      <a:ext cx="11" cy="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6592" name="Grupo 1178">
                    <a:extLst>
                      <a:ext uri="{FF2B5EF4-FFF2-40B4-BE49-F238E27FC236}">
                        <a16:creationId xmlns:a16="http://schemas.microsoft.com/office/drawing/2014/main" id="{DFD385D9-594C-4BB0-99EE-A380F089233E}"/>
                      </a:ext>
                    </a:extLst>
                  </p:cNvPr>
                  <p:cNvGrpSpPr>
                    <a:grpSpLocks/>
                  </p:cNvGrpSpPr>
                  <p:nvPr/>
                </p:nvGrpSpPr>
                <p:grpSpPr bwMode="auto">
                  <a:xfrm>
                    <a:off x="3011" y="3280"/>
                    <a:ext cx="51" cy="37"/>
                    <a:chOff x="3011" y="3280"/>
                    <a:chExt cx="51" cy="37"/>
                  </a:xfrm>
                </p:grpSpPr>
                <p:sp>
                  <p:nvSpPr>
                    <p:cNvPr id="36711" name="Rectángulo 1179">
                      <a:extLst>
                        <a:ext uri="{FF2B5EF4-FFF2-40B4-BE49-F238E27FC236}">
                          <a16:creationId xmlns:a16="http://schemas.microsoft.com/office/drawing/2014/main" id="{163817F3-94C5-4511-8148-4AD66A5FB445}"/>
                        </a:ext>
                      </a:extLst>
                    </p:cNvPr>
                    <p:cNvSpPr>
                      <a:spLocks noChangeArrowheads="1"/>
                    </p:cNvSpPr>
                    <p:nvPr/>
                  </p:nvSpPr>
                  <p:spPr bwMode="auto">
                    <a:xfrm>
                      <a:off x="3011" y="3280"/>
                      <a:ext cx="50" cy="37"/>
                    </a:xfrm>
                    <a:prstGeom prst="rect">
                      <a:avLst/>
                    </a:prstGeom>
                    <a:solidFill>
                      <a:srgbClr val="E0E0E0"/>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712" name="Línea 1180">
                      <a:extLst>
                        <a:ext uri="{FF2B5EF4-FFF2-40B4-BE49-F238E27FC236}">
                          <a16:creationId xmlns:a16="http://schemas.microsoft.com/office/drawing/2014/main" id="{7E1B24A5-FB69-4B86-8570-3B4890F9BA7E}"/>
                        </a:ext>
                      </a:extLst>
                    </p:cNvPr>
                    <p:cNvSpPr>
                      <a:spLocks noChangeShapeType="1"/>
                    </p:cNvSpPr>
                    <p:nvPr/>
                  </p:nvSpPr>
                  <p:spPr bwMode="auto">
                    <a:xfrm>
                      <a:off x="3011" y="3299"/>
                      <a:ext cx="5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s-AR" sz="1662"/>
                    </a:p>
                  </p:txBody>
                </p:sp>
              </p:grpSp>
              <p:grpSp>
                <p:nvGrpSpPr>
                  <p:cNvPr id="36593" name="Grupo 1181">
                    <a:extLst>
                      <a:ext uri="{FF2B5EF4-FFF2-40B4-BE49-F238E27FC236}">
                        <a16:creationId xmlns:a16="http://schemas.microsoft.com/office/drawing/2014/main" id="{A01ABE44-05EE-42C4-9AE7-B01700D64939}"/>
                      </a:ext>
                    </a:extLst>
                  </p:cNvPr>
                  <p:cNvGrpSpPr>
                    <a:grpSpLocks/>
                  </p:cNvGrpSpPr>
                  <p:nvPr/>
                </p:nvGrpSpPr>
                <p:grpSpPr bwMode="auto">
                  <a:xfrm>
                    <a:off x="3010" y="3400"/>
                    <a:ext cx="52" cy="43"/>
                    <a:chOff x="3010" y="3400"/>
                    <a:chExt cx="52" cy="43"/>
                  </a:xfrm>
                </p:grpSpPr>
                <p:grpSp>
                  <p:nvGrpSpPr>
                    <p:cNvPr id="36654" name="Grupo 1182">
                      <a:extLst>
                        <a:ext uri="{FF2B5EF4-FFF2-40B4-BE49-F238E27FC236}">
                          <a16:creationId xmlns:a16="http://schemas.microsoft.com/office/drawing/2014/main" id="{B90145A1-4CDE-4D40-82D1-EF964EBD987B}"/>
                        </a:ext>
                      </a:extLst>
                    </p:cNvPr>
                    <p:cNvGrpSpPr>
                      <a:grpSpLocks/>
                    </p:cNvGrpSpPr>
                    <p:nvPr/>
                  </p:nvGrpSpPr>
                  <p:grpSpPr bwMode="auto">
                    <a:xfrm>
                      <a:off x="3011" y="3436"/>
                      <a:ext cx="49" cy="7"/>
                      <a:chOff x="3011" y="3436"/>
                      <a:chExt cx="49" cy="7"/>
                    </a:xfrm>
                  </p:grpSpPr>
                  <p:sp>
                    <p:nvSpPr>
                      <p:cNvPr id="36674" name="Forma libre 1183">
                        <a:extLst>
                          <a:ext uri="{FF2B5EF4-FFF2-40B4-BE49-F238E27FC236}">
                            <a16:creationId xmlns:a16="http://schemas.microsoft.com/office/drawing/2014/main" id="{5745D8C1-62B1-475C-AAFE-749017D5ECBA}"/>
                          </a:ext>
                        </a:extLst>
                      </p:cNvPr>
                      <p:cNvSpPr>
                        <a:spLocks/>
                      </p:cNvSpPr>
                      <p:nvPr/>
                    </p:nvSpPr>
                    <p:spPr bwMode="auto">
                      <a:xfrm>
                        <a:off x="3011" y="3436"/>
                        <a:ext cx="2" cy="7"/>
                      </a:xfrm>
                      <a:custGeom>
                        <a:avLst/>
                        <a:gdLst>
                          <a:gd name="T0" fmla="*/ 0 w 3"/>
                          <a:gd name="T1" fmla="*/ 0 h 15"/>
                          <a:gd name="T2" fmla="*/ 0 w 3"/>
                          <a:gd name="T3" fmla="*/ 0 h 15"/>
                          <a:gd name="T4" fmla="*/ 1 w 3"/>
                          <a:gd name="T5" fmla="*/ 0 h 15"/>
                          <a:gd name="T6" fmla="*/ 1 w 3"/>
                          <a:gd name="T7" fmla="*/ 0 h 15"/>
                          <a:gd name="T8" fmla="*/ 0 w 3"/>
                          <a:gd name="T9" fmla="*/ 0 h 15"/>
                          <a:gd name="T10" fmla="*/ 0 60000 65536"/>
                          <a:gd name="T11" fmla="*/ 0 60000 65536"/>
                          <a:gd name="T12" fmla="*/ 0 60000 65536"/>
                          <a:gd name="T13" fmla="*/ 0 60000 65536"/>
                          <a:gd name="T14" fmla="*/ 0 60000 65536"/>
                          <a:gd name="T15" fmla="*/ 0 w 3"/>
                          <a:gd name="T16" fmla="*/ 0 h 15"/>
                          <a:gd name="T17" fmla="*/ 3 w 3"/>
                          <a:gd name="T18" fmla="*/ 15 h 15"/>
                        </a:gdLst>
                        <a:ahLst/>
                        <a:cxnLst>
                          <a:cxn ang="T10">
                            <a:pos x="T0" y="T1"/>
                          </a:cxn>
                          <a:cxn ang="T11">
                            <a:pos x="T2" y="T3"/>
                          </a:cxn>
                          <a:cxn ang="T12">
                            <a:pos x="T4" y="T5"/>
                          </a:cxn>
                          <a:cxn ang="T13">
                            <a:pos x="T6" y="T7"/>
                          </a:cxn>
                          <a:cxn ang="T14">
                            <a:pos x="T8" y="T9"/>
                          </a:cxn>
                        </a:cxnLst>
                        <a:rect l="T15" t="T16" r="T17" b="T18"/>
                        <a:pathLst>
                          <a:path w="3" h="15">
                            <a:moveTo>
                              <a:pt x="0" y="0"/>
                            </a:moveTo>
                            <a:lnTo>
                              <a:pt x="0" y="15"/>
                            </a:lnTo>
                            <a:lnTo>
                              <a:pt x="3" y="13"/>
                            </a:lnTo>
                            <a:lnTo>
                              <a:pt x="3" y="0"/>
                            </a:lnTo>
                            <a:lnTo>
                              <a:pt x="0" y="0"/>
                            </a:lnTo>
                            <a:close/>
                          </a:path>
                        </a:pathLst>
                      </a:custGeom>
                      <a:solidFill>
                        <a:srgbClr val="A0A0A0"/>
                      </a:solidFill>
                      <a:ln w="1588">
                        <a:solidFill>
                          <a:srgbClr val="202020"/>
                        </a:solidFill>
                        <a:round/>
                        <a:headEnd/>
                        <a:tailEnd/>
                      </a:ln>
                    </p:spPr>
                    <p:txBody>
                      <a:bodyPr/>
                      <a:lstStyle/>
                      <a:p>
                        <a:endParaRPr lang="es-AR" sz="1662"/>
                      </a:p>
                    </p:txBody>
                  </p:sp>
                  <p:sp>
                    <p:nvSpPr>
                      <p:cNvPr id="36675" name="Forma libre 1184">
                        <a:extLst>
                          <a:ext uri="{FF2B5EF4-FFF2-40B4-BE49-F238E27FC236}">
                            <a16:creationId xmlns:a16="http://schemas.microsoft.com/office/drawing/2014/main" id="{ECEA5430-8DDD-49B4-87A3-1364F64FB059}"/>
                          </a:ext>
                        </a:extLst>
                      </p:cNvPr>
                      <p:cNvSpPr>
                        <a:spLocks/>
                      </p:cNvSpPr>
                      <p:nvPr/>
                    </p:nvSpPr>
                    <p:spPr bwMode="auto">
                      <a:xfrm>
                        <a:off x="3013" y="3436"/>
                        <a:ext cx="1" cy="7"/>
                      </a:xfrm>
                      <a:custGeom>
                        <a:avLst/>
                        <a:gdLst>
                          <a:gd name="T0" fmla="*/ 0 w 3"/>
                          <a:gd name="T1" fmla="*/ 0 h 15"/>
                          <a:gd name="T2" fmla="*/ 0 w 3"/>
                          <a:gd name="T3" fmla="*/ 0 h 15"/>
                          <a:gd name="T4" fmla="*/ 0 w 3"/>
                          <a:gd name="T5" fmla="*/ 0 h 15"/>
                          <a:gd name="T6" fmla="*/ 0 w 3"/>
                          <a:gd name="T7" fmla="*/ 0 h 15"/>
                          <a:gd name="T8" fmla="*/ 0 w 3"/>
                          <a:gd name="T9" fmla="*/ 0 h 15"/>
                          <a:gd name="T10" fmla="*/ 0 60000 65536"/>
                          <a:gd name="T11" fmla="*/ 0 60000 65536"/>
                          <a:gd name="T12" fmla="*/ 0 60000 65536"/>
                          <a:gd name="T13" fmla="*/ 0 60000 65536"/>
                          <a:gd name="T14" fmla="*/ 0 60000 65536"/>
                          <a:gd name="T15" fmla="*/ 0 w 3"/>
                          <a:gd name="T16" fmla="*/ 0 h 15"/>
                          <a:gd name="T17" fmla="*/ 3 w 3"/>
                          <a:gd name="T18" fmla="*/ 15 h 15"/>
                        </a:gdLst>
                        <a:ahLst/>
                        <a:cxnLst>
                          <a:cxn ang="T10">
                            <a:pos x="T0" y="T1"/>
                          </a:cxn>
                          <a:cxn ang="T11">
                            <a:pos x="T2" y="T3"/>
                          </a:cxn>
                          <a:cxn ang="T12">
                            <a:pos x="T4" y="T5"/>
                          </a:cxn>
                          <a:cxn ang="T13">
                            <a:pos x="T6" y="T7"/>
                          </a:cxn>
                          <a:cxn ang="T14">
                            <a:pos x="T8" y="T9"/>
                          </a:cxn>
                        </a:cxnLst>
                        <a:rect l="T15" t="T16" r="T17" b="T18"/>
                        <a:pathLst>
                          <a:path w="3" h="15">
                            <a:moveTo>
                              <a:pt x="0" y="0"/>
                            </a:moveTo>
                            <a:lnTo>
                              <a:pt x="0" y="15"/>
                            </a:lnTo>
                            <a:lnTo>
                              <a:pt x="3" y="13"/>
                            </a:lnTo>
                            <a:lnTo>
                              <a:pt x="3" y="0"/>
                            </a:lnTo>
                            <a:lnTo>
                              <a:pt x="0" y="0"/>
                            </a:lnTo>
                            <a:close/>
                          </a:path>
                        </a:pathLst>
                      </a:custGeom>
                      <a:solidFill>
                        <a:srgbClr val="A0A0A0"/>
                      </a:solidFill>
                      <a:ln w="1588">
                        <a:solidFill>
                          <a:srgbClr val="202020"/>
                        </a:solidFill>
                        <a:round/>
                        <a:headEnd/>
                        <a:tailEnd/>
                      </a:ln>
                    </p:spPr>
                    <p:txBody>
                      <a:bodyPr/>
                      <a:lstStyle/>
                      <a:p>
                        <a:endParaRPr lang="es-AR" sz="1662"/>
                      </a:p>
                    </p:txBody>
                  </p:sp>
                  <p:sp>
                    <p:nvSpPr>
                      <p:cNvPr id="36676" name="Forma libre 1185">
                        <a:extLst>
                          <a:ext uri="{FF2B5EF4-FFF2-40B4-BE49-F238E27FC236}">
                            <a16:creationId xmlns:a16="http://schemas.microsoft.com/office/drawing/2014/main" id="{AC61976D-80C7-4948-9D36-EF8C99EE8227}"/>
                          </a:ext>
                        </a:extLst>
                      </p:cNvPr>
                      <p:cNvSpPr>
                        <a:spLocks/>
                      </p:cNvSpPr>
                      <p:nvPr/>
                    </p:nvSpPr>
                    <p:spPr bwMode="auto">
                      <a:xfrm>
                        <a:off x="3014" y="3436"/>
                        <a:ext cx="3" cy="7"/>
                      </a:xfrm>
                      <a:custGeom>
                        <a:avLst/>
                        <a:gdLst>
                          <a:gd name="T0" fmla="*/ 0 w 4"/>
                          <a:gd name="T1" fmla="*/ 0 h 15"/>
                          <a:gd name="T2" fmla="*/ 0 w 4"/>
                          <a:gd name="T3" fmla="*/ 0 h 15"/>
                          <a:gd name="T4" fmla="*/ 2 w 4"/>
                          <a:gd name="T5" fmla="*/ 0 h 15"/>
                          <a:gd name="T6" fmla="*/ 2 w 4"/>
                          <a:gd name="T7" fmla="*/ 0 h 15"/>
                          <a:gd name="T8" fmla="*/ 0 w 4"/>
                          <a:gd name="T9" fmla="*/ 0 h 15"/>
                          <a:gd name="T10" fmla="*/ 0 60000 65536"/>
                          <a:gd name="T11" fmla="*/ 0 60000 65536"/>
                          <a:gd name="T12" fmla="*/ 0 60000 65536"/>
                          <a:gd name="T13" fmla="*/ 0 60000 65536"/>
                          <a:gd name="T14" fmla="*/ 0 60000 65536"/>
                          <a:gd name="T15" fmla="*/ 0 w 4"/>
                          <a:gd name="T16" fmla="*/ 0 h 15"/>
                          <a:gd name="T17" fmla="*/ 4 w 4"/>
                          <a:gd name="T18" fmla="*/ 15 h 15"/>
                        </a:gdLst>
                        <a:ahLst/>
                        <a:cxnLst>
                          <a:cxn ang="T10">
                            <a:pos x="T0" y="T1"/>
                          </a:cxn>
                          <a:cxn ang="T11">
                            <a:pos x="T2" y="T3"/>
                          </a:cxn>
                          <a:cxn ang="T12">
                            <a:pos x="T4" y="T5"/>
                          </a:cxn>
                          <a:cxn ang="T13">
                            <a:pos x="T6" y="T7"/>
                          </a:cxn>
                          <a:cxn ang="T14">
                            <a:pos x="T8" y="T9"/>
                          </a:cxn>
                        </a:cxnLst>
                        <a:rect l="T15" t="T16" r="T17" b="T18"/>
                        <a:pathLst>
                          <a:path w="4" h="15">
                            <a:moveTo>
                              <a:pt x="0" y="0"/>
                            </a:moveTo>
                            <a:lnTo>
                              <a:pt x="0" y="15"/>
                            </a:lnTo>
                            <a:lnTo>
                              <a:pt x="4" y="13"/>
                            </a:lnTo>
                            <a:lnTo>
                              <a:pt x="4" y="0"/>
                            </a:lnTo>
                            <a:lnTo>
                              <a:pt x="0" y="0"/>
                            </a:lnTo>
                            <a:close/>
                          </a:path>
                        </a:pathLst>
                      </a:custGeom>
                      <a:solidFill>
                        <a:srgbClr val="A0A0A0"/>
                      </a:solidFill>
                      <a:ln w="1588">
                        <a:solidFill>
                          <a:srgbClr val="202020"/>
                        </a:solidFill>
                        <a:round/>
                        <a:headEnd/>
                        <a:tailEnd/>
                      </a:ln>
                    </p:spPr>
                    <p:txBody>
                      <a:bodyPr/>
                      <a:lstStyle/>
                      <a:p>
                        <a:endParaRPr lang="es-AR" sz="1662"/>
                      </a:p>
                    </p:txBody>
                  </p:sp>
                  <p:sp>
                    <p:nvSpPr>
                      <p:cNvPr id="36677" name="Forma libre 1186">
                        <a:extLst>
                          <a:ext uri="{FF2B5EF4-FFF2-40B4-BE49-F238E27FC236}">
                            <a16:creationId xmlns:a16="http://schemas.microsoft.com/office/drawing/2014/main" id="{662CA23F-14C5-43B5-90BC-5C79DEC9F290}"/>
                          </a:ext>
                        </a:extLst>
                      </p:cNvPr>
                      <p:cNvSpPr>
                        <a:spLocks/>
                      </p:cNvSpPr>
                      <p:nvPr/>
                    </p:nvSpPr>
                    <p:spPr bwMode="auto">
                      <a:xfrm>
                        <a:off x="3017" y="3436"/>
                        <a:ext cx="1" cy="7"/>
                      </a:xfrm>
                      <a:custGeom>
                        <a:avLst/>
                        <a:gdLst>
                          <a:gd name="T0" fmla="*/ 0 w 3"/>
                          <a:gd name="T1" fmla="*/ 0 h 15"/>
                          <a:gd name="T2" fmla="*/ 0 w 3"/>
                          <a:gd name="T3" fmla="*/ 0 h 15"/>
                          <a:gd name="T4" fmla="*/ 0 w 3"/>
                          <a:gd name="T5" fmla="*/ 0 h 15"/>
                          <a:gd name="T6" fmla="*/ 0 w 3"/>
                          <a:gd name="T7" fmla="*/ 0 h 15"/>
                          <a:gd name="T8" fmla="*/ 0 w 3"/>
                          <a:gd name="T9" fmla="*/ 0 h 15"/>
                          <a:gd name="T10" fmla="*/ 0 60000 65536"/>
                          <a:gd name="T11" fmla="*/ 0 60000 65536"/>
                          <a:gd name="T12" fmla="*/ 0 60000 65536"/>
                          <a:gd name="T13" fmla="*/ 0 60000 65536"/>
                          <a:gd name="T14" fmla="*/ 0 60000 65536"/>
                          <a:gd name="T15" fmla="*/ 0 w 3"/>
                          <a:gd name="T16" fmla="*/ 0 h 15"/>
                          <a:gd name="T17" fmla="*/ 3 w 3"/>
                          <a:gd name="T18" fmla="*/ 15 h 15"/>
                        </a:gdLst>
                        <a:ahLst/>
                        <a:cxnLst>
                          <a:cxn ang="T10">
                            <a:pos x="T0" y="T1"/>
                          </a:cxn>
                          <a:cxn ang="T11">
                            <a:pos x="T2" y="T3"/>
                          </a:cxn>
                          <a:cxn ang="T12">
                            <a:pos x="T4" y="T5"/>
                          </a:cxn>
                          <a:cxn ang="T13">
                            <a:pos x="T6" y="T7"/>
                          </a:cxn>
                          <a:cxn ang="T14">
                            <a:pos x="T8" y="T9"/>
                          </a:cxn>
                        </a:cxnLst>
                        <a:rect l="T15" t="T16" r="T17" b="T18"/>
                        <a:pathLst>
                          <a:path w="3" h="15">
                            <a:moveTo>
                              <a:pt x="0" y="0"/>
                            </a:moveTo>
                            <a:lnTo>
                              <a:pt x="0" y="15"/>
                            </a:lnTo>
                            <a:lnTo>
                              <a:pt x="3" y="13"/>
                            </a:lnTo>
                            <a:lnTo>
                              <a:pt x="3" y="0"/>
                            </a:lnTo>
                            <a:lnTo>
                              <a:pt x="0" y="0"/>
                            </a:lnTo>
                            <a:close/>
                          </a:path>
                        </a:pathLst>
                      </a:custGeom>
                      <a:solidFill>
                        <a:srgbClr val="A0A0A0"/>
                      </a:solidFill>
                      <a:ln w="1588">
                        <a:solidFill>
                          <a:srgbClr val="202020"/>
                        </a:solidFill>
                        <a:round/>
                        <a:headEnd/>
                        <a:tailEnd/>
                      </a:ln>
                    </p:spPr>
                    <p:txBody>
                      <a:bodyPr/>
                      <a:lstStyle/>
                      <a:p>
                        <a:endParaRPr lang="es-AR" sz="1662"/>
                      </a:p>
                    </p:txBody>
                  </p:sp>
                  <p:grpSp>
                    <p:nvGrpSpPr>
                      <p:cNvPr id="36678" name="Grupo 1187">
                        <a:extLst>
                          <a:ext uri="{FF2B5EF4-FFF2-40B4-BE49-F238E27FC236}">
                            <a16:creationId xmlns:a16="http://schemas.microsoft.com/office/drawing/2014/main" id="{5DFA6C2E-154C-45E6-ADB7-B0C8E85E873A}"/>
                          </a:ext>
                        </a:extLst>
                      </p:cNvPr>
                      <p:cNvGrpSpPr>
                        <a:grpSpLocks/>
                      </p:cNvGrpSpPr>
                      <p:nvPr/>
                    </p:nvGrpSpPr>
                    <p:grpSpPr bwMode="auto">
                      <a:xfrm>
                        <a:off x="3018" y="3436"/>
                        <a:ext cx="7" cy="7"/>
                        <a:chOff x="3018" y="3436"/>
                        <a:chExt cx="7" cy="7"/>
                      </a:xfrm>
                    </p:grpSpPr>
                    <p:sp>
                      <p:nvSpPr>
                        <p:cNvPr id="36707" name="Forma libre 1188">
                          <a:extLst>
                            <a:ext uri="{FF2B5EF4-FFF2-40B4-BE49-F238E27FC236}">
                              <a16:creationId xmlns:a16="http://schemas.microsoft.com/office/drawing/2014/main" id="{572EE77C-4D3B-4300-8DDF-6537B0743635}"/>
                            </a:ext>
                          </a:extLst>
                        </p:cNvPr>
                        <p:cNvSpPr>
                          <a:spLocks/>
                        </p:cNvSpPr>
                        <p:nvPr/>
                      </p:nvSpPr>
                      <p:spPr bwMode="auto">
                        <a:xfrm>
                          <a:off x="3018" y="3436"/>
                          <a:ext cx="2" cy="7"/>
                        </a:xfrm>
                        <a:custGeom>
                          <a:avLst/>
                          <a:gdLst>
                            <a:gd name="T0" fmla="*/ 0 w 3"/>
                            <a:gd name="T1" fmla="*/ 0 h 15"/>
                            <a:gd name="T2" fmla="*/ 0 w 3"/>
                            <a:gd name="T3" fmla="*/ 0 h 15"/>
                            <a:gd name="T4" fmla="*/ 1 w 3"/>
                            <a:gd name="T5" fmla="*/ 0 h 15"/>
                            <a:gd name="T6" fmla="*/ 1 w 3"/>
                            <a:gd name="T7" fmla="*/ 0 h 15"/>
                            <a:gd name="T8" fmla="*/ 0 w 3"/>
                            <a:gd name="T9" fmla="*/ 0 h 15"/>
                            <a:gd name="T10" fmla="*/ 0 60000 65536"/>
                            <a:gd name="T11" fmla="*/ 0 60000 65536"/>
                            <a:gd name="T12" fmla="*/ 0 60000 65536"/>
                            <a:gd name="T13" fmla="*/ 0 60000 65536"/>
                            <a:gd name="T14" fmla="*/ 0 60000 65536"/>
                            <a:gd name="T15" fmla="*/ 0 w 3"/>
                            <a:gd name="T16" fmla="*/ 0 h 15"/>
                            <a:gd name="T17" fmla="*/ 3 w 3"/>
                            <a:gd name="T18" fmla="*/ 15 h 15"/>
                          </a:gdLst>
                          <a:ahLst/>
                          <a:cxnLst>
                            <a:cxn ang="T10">
                              <a:pos x="T0" y="T1"/>
                            </a:cxn>
                            <a:cxn ang="T11">
                              <a:pos x="T2" y="T3"/>
                            </a:cxn>
                            <a:cxn ang="T12">
                              <a:pos x="T4" y="T5"/>
                            </a:cxn>
                            <a:cxn ang="T13">
                              <a:pos x="T6" y="T7"/>
                            </a:cxn>
                            <a:cxn ang="T14">
                              <a:pos x="T8" y="T9"/>
                            </a:cxn>
                          </a:cxnLst>
                          <a:rect l="T15" t="T16" r="T17" b="T18"/>
                          <a:pathLst>
                            <a:path w="3" h="15">
                              <a:moveTo>
                                <a:pt x="0" y="2"/>
                              </a:moveTo>
                              <a:lnTo>
                                <a:pt x="0" y="15"/>
                              </a:lnTo>
                              <a:lnTo>
                                <a:pt x="3" y="15"/>
                              </a:lnTo>
                              <a:lnTo>
                                <a:pt x="3" y="0"/>
                              </a:lnTo>
                              <a:lnTo>
                                <a:pt x="0" y="2"/>
                              </a:lnTo>
                              <a:close/>
                            </a:path>
                          </a:pathLst>
                        </a:custGeom>
                        <a:solidFill>
                          <a:srgbClr val="A0A0A0"/>
                        </a:solidFill>
                        <a:ln w="1588">
                          <a:solidFill>
                            <a:srgbClr val="202020"/>
                          </a:solidFill>
                          <a:round/>
                          <a:headEnd/>
                          <a:tailEnd/>
                        </a:ln>
                      </p:spPr>
                      <p:txBody>
                        <a:bodyPr/>
                        <a:lstStyle/>
                        <a:p>
                          <a:endParaRPr lang="es-AR" sz="1662"/>
                        </a:p>
                      </p:txBody>
                    </p:sp>
                    <p:sp>
                      <p:nvSpPr>
                        <p:cNvPr id="36708" name="Forma libre 1189">
                          <a:extLst>
                            <a:ext uri="{FF2B5EF4-FFF2-40B4-BE49-F238E27FC236}">
                              <a16:creationId xmlns:a16="http://schemas.microsoft.com/office/drawing/2014/main" id="{B8A3C394-B63C-40A4-B7DC-96A7BA6F400B}"/>
                            </a:ext>
                          </a:extLst>
                        </p:cNvPr>
                        <p:cNvSpPr>
                          <a:spLocks/>
                        </p:cNvSpPr>
                        <p:nvPr/>
                      </p:nvSpPr>
                      <p:spPr bwMode="auto">
                        <a:xfrm>
                          <a:off x="3020" y="3436"/>
                          <a:ext cx="1" cy="7"/>
                        </a:xfrm>
                        <a:custGeom>
                          <a:avLst/>
                          <a:gdLst>
                            <a:gd name="T0" fmla="*/ 0 w 3"/>
                            <a:gd name="T1" fmla="*/ 0 h 15"/>
                            <a:gd name="T2" fmla="*/ 0 w 3"/>
                            <a:gd name="T3" fmla="*/ 0 h 15"/>
                            <a:gd name="T4" fmla="*/ 0 w 3"/>
                            <a:gd name="T5" fmla="*/ 0 h 15"/>
                            <a:gd name="T6" fmla="*/ 0 w 3"/>
                            <a:gd name="T7" fmla="*/ 0 h 15"/>
                            <a:gd name="T8" fmla="*/ 0 w 3"/>
                            <a:gd name="T9" fmla="*/ 0 h 15"/>
                            <a:gd name="T10" fmla="*/ 0 60000 65536"/>
                            <a:gd name="T11" fmla="*/ 0 60000 65536"/>
                            <a:gd name="T12" fmla="*/ 0 60000 65536"/>
                            <a:gd name="T13" fmla="*/ 0 60000 65536"/>
                            <a:gd name="T14" fmla="*/ 0 60000 65536"/>
                            <a:gd name="T15" fmla="*/ 0 w 3"/>
                            <a:gd name="T16" fmla="*/ 0 h 15"/>
                            <a:gd name="T17" fmla="*/ 3 w 3"/>
                            <a:gd name="T18" fmla="*/ 15 h 15"/>
                          </a:gdLst>
                          <a:ahLst/>
                          <a:cxnLst>
                            <a:cxn ang="T10">
                              <a:pos x="T0" y="T1"/>
                            </a:cxn>
                            <a:cxn ang="T11">
                              <a:pos x="T2" y="T3"/>
                            </a:cxn>
                            <a:cxn ang="T12">
                              <a:pos x="T4" y="T5"/>
                            </a:cxn>
                            <a:cxn ang="T13">
                              <a:pos x="T6" y="T7"/>
                            </a:cxn>
                            <a:cxn ang="T14">
                              <a:pos x="T8" y="T9"/>
                            </a:cxn>
                          </a:cxnLst>
                          <a:rect l="T15" t="T16" r="T17" b="T18"/>
                          <a:pathLst>
                            <a:path w="3" h="15">
                              <a:moveTo>
                                <a:pt x="0" y="2"/>
                              </a:moveTo>
                              <a:lnTo>
                                <a:pt x="0" y="15"/>
                              </a:lnTo>
                              <a:lnTo>
                                <a:pt x="3" y="15"/>
                              </a:lnTo>
                              <a:lnTo>
                                <a:pt x="3" y="0"/>
                              </a:lnTo>
                              <a:lnTo>
                                <a:pt x="0" y="2"/>
                              </a:lnTo>
                              <a:close/>
                            </a:path>
                          </a:pathLst>
                        </a:custGeom>
                        <a:solidFill>
                          <a:srgbClr val="A0A0A0"/>
                        </a:solidFill>
                        <a:ln w="1588">
                          <a:solidFill>
                            <a:srgbClr val="202020"/>
                          </a:solidFill>
                          <a:round/>
                          <a:headEnd/>
                          <a:tailEnd/>
                        </a:ln>
                      </p:spPr>
                      <p:txBody>
                        <a:bodyPr/>
                        <a:lstStyle/>
                        <a:p>
                          <a:endParaRPr lang="es-AR" sz="1662"/>
                        </a:p>
                      </p:txBody>
                    </p:sp>
                    <p:sp>
                      <p:nvSpPr>
                        <p:cNvPr id="36709" name="Forma libre 1190">
                          <a:extLst>
                            <a:ext uri="{FF2B5EF4-FFF2-40B4-BE49-F238E27FC236}">
                              <a16:creationId xmlns:a16="http://schemas.microsoft.com/office/drawing/2014/main" id="{22E8148B-F017-4122-8708-12750FAAE315}"/>
                            </a:ext>
                          </a:extLst>
                        </p:cNvPr>
                        <p:cNvSpPr>
                          <a:spLocks/>
                        </p:cNvSpPr>
                        <p:nvPr/>
                      </p:nvSpPr>
                      <p:spPr bwMode="auto">
                        <a:xfrm>
                          <a:off x="3021" y="3436"/>
                          <a:ext cx="2" cy="7"/>
                        </a:xfrm>
                        <a:custGeom>
                          <a:avLst/>
                          <a:gdLst>
                            <a:gd name="T0" fmla="*/ 0 w 5"/>
                            <a:gd name="T1" fmla="*/ 0 h 15"/>
                            <a:gd name="T2" fmla="*/ 0 w 5"/>
                            <a:gd name="T3" fmla="*/ 0 h 15"/>
                            <a:gd name="T4" fmla="*/ 0 w 5"/>
                            <a:gd name="T5" fmla="*/ 0 h 15"/>
                            <a:gd name="T6" fmla="*/ 0 w 5"/>
                            <a:gd name="T7" fmla="*/ 0 h 15"/>
                            <a:gd name="T8" fmla="*/ 0 w 5"/>
                            <a:gd name="T9" fmla="*/ 0 h 15"/>
                            <a:gd name="T10" fmla="*/ 0 60000 65536"/>
                            <a:gd name="T11" fmla="*/ 0 60000 65536"/>
                            <a:gd name="T12" fmla="*/ 0 60000 65536"/>
                            <a:gd name="T13" fmla="*/ 0 60000 65536"/>
                            <a:gd name="T14" fmla="*/ 0 60000 65536"/>
                            <a:gd name="T15" fmla="*/ 0 w 5"/>
                            <a:gd name="T16" fmla="*/ 0 h 15"/>
                            <a:gd name="T17" fmla="*/ 5 w 5"/>
                            <a:gd name="T18" fmla="*/ 15 h 15"/>
                          </a:gdLst>
                          <a:ahLst/>
                          <a:cxnLst>
                            <a:cxn ang="T10">
                              <a:pos x="T0" y="T1"/>
                            </a:cxn>
                            <a:cxn ang="T11">
                              <a:pos x="T2" y="T3"/>
                            </a:cxn>
                            <a:cxn ang="T12">
                              <a:pos x="T4" y="T5"/>
                            </a:cxn>
                            <a:cxn ang="T13">
                              <a:pos x="T6" y="T7"/>
                            </a:cxn>
                            <a:cxn ang="T14">
                              <a:pos x="T8" y="T9"/>
                            </a:cxn>
                          </a:cxnLst>
                          <a:rect l="T15" t="T16" r="T17" b="T18"/>
                          <a:pathLst>
                            <a:path w="5" h="15">
                              <a:moveTo>
                                <a:pt x="0" y="2"/>
                              </a:moveTo>
                              <a:lnTo>
                                <a:pt x="0" y="15"/>
                              </a:lnTo>
                              <a:lnTo>
                                <a:pt x="5" y="15"/>
                              </a:lnTo>
                              <a:lnTo>
                                <a:pt x="5" y="0"/>
                              </a:lnTo>
                              <a:lnTo>
                                <a:pt x="0" y="2"/>
                              </a:lnTo>
                              <a:close/>
                            </a:path>
                          </a:pathLst>
                        </a:custGeom>
                        <a:solidFill>
                          <a:srgbClr val="A0A0A0"/>
                        </a:solidFill>
                        <a:ln w="1588">
                          <a:solidFill>
                            <a:srgbClr val="202020"/>
                          </a:solidFill>
                          <a:round/>
                          <a:headEnd/>
                          <a:tailEnd/>
                        </a:ln>
                      </p:spPr>
                      <p:txBody>
                        <a:bodyPr/>
                        <a:lstStyle/>
                        <a:p>
                          <a:endParaRPr lang="es-AR" sz="1662"/>
                        </a:p>
                      </p:txBody>
                    </p:sp>
                    <p:sp>
                      <p:nvSpPr>
                        <p:cNvPr id="36710" name="Forma libre 1191">
                          <a:extLst>
                            <a:ext uri="{FF2B5EF4-FFF2-40B4-BE49-F238E27FC236}">
                              <a16:creationId xmlns:a16="http://schemas.microsoft.com/office/drawing/2014/main" id="{FD73498B-6800-4D0E-BB08-F24C592F790E}"/>
                            </a:ext>
                          </a:extLst>
                        </p:cNvPr>
                        <p:cNvSpPr>
                          <a:spLocks/>
                        </p:cNvSpPr>
                        <p:nvPr/>
                      </p:nvSpPr>
                      <p:spPr bwMode="auto">
                        <a:xfrm>
                          <a:off x="3023" y="3436"/>
                          <a:ext cx="2" cy="7"/>
                        </a:xfrm>
                        <a:custGeom>
                          <a:avLst/>
                          <a:gdLst>
                            <a:gd name="T0" fmla="*/ 0 w 3"/>
                            <a:gd name="T1" fmla="*/ 0 h 15"/>
                            <a:gd name="T2" fmla="*/ 0 w 3"/>
                            <a:gd name="T3" fmla="*/ 0 h 15"/>
                            <a:gd name="T4" fmla="*/ 1 w 3"/>
                            <a:gd name="T5" fmla="*/ 0 h 15"/>
                            <a:gd name="T6" fmla="*/ 1 w 3"/>
                            <a:gd name="T7" fmla="*/ 0 h 15"/>
                            <a:gd name="T8" fmla="*/ 0 w 3"/>
                            <a:gd name="T9" fmla="*/ 0 h 15"/>
                            <a:gd name="T10" fmla="*/ 0 60000 65536"/>
                            <a:gd name="T11" fmla="*/ 0 60000 65536"/>
                            <a:gd name="T12" fmla="*/ 0 60000 65536"/>
                            <a:gd name="T13" fmla="*/ 0 60000 65536"/>
                            <a:gd name="T14" fmla="*/ 0 60000 65536"/>
                            <a:gd name="T15" fmla="*/ 0 w 3"/>
                            <a:gd name="T16" fmla="*/ 0 h 15"/>
                            <a:gd name="T17" fmla="*/ 3 w 3"/>
                            <a:gd name="T18" fmla="*/ 15 h 15"/>
                          </a:gdLst>
                          <a:ahLst/>
                          <a:cxnLst>
                            <a:cxn ang="T10">
                              <a:pos x="T0" y="T1"/>
                            </a:cxn>
                            <a:cxn ang="T11">
                              <a:pos x="T2" y="T3"/>
                            </a:cxn>
                            <a:cxn ang="T12">
                              <a:pos x="T4" y="T5"/>
                            </a:cxn>
                            <a:cxn ang="T13">
                              <a:pos x="T6" y="T7"/>
                            </a:cxn>
                            <a:cxn ang="T14">
                              <a:pos x="T8" y="T9"/>
                            </a:cxn>
                          </a:cxnLst>
                          <a:rect l="T15" t="T16" r="T17" b="T18"/>
                          <a:pathLst>
                            <a:path w="3" h="15">
                              <a:moveTo>
                                <a:pt x="0" y="2"/>
                              </a:moveTo>
                              <a:lnTo>
                                <a:pt x="0" y="15"/>
                              </a:lnTo>
                              <a:lnTo>
                                <a:pt x="3" y="15"/>
                              </a:lnTo>
                              <a:lnTo>
                                <a:pt x="3" y="0"/>
                              </a:lnTo>
                              <a:lnTo>
                                <a:pt x="0" y="2"/>
                              </a:lnTo>
                              <a:close/>
                            </a:path>
                          </a:pathLst>
                        </a:custGeom>
                        <a:solidFill>
                          <a:srgbClr val="A0A0A0"/>
                        </a:solidFill>
                        <a:ln w="1588">
                          <a:solidFill>
                            <a:srgbClr val="202020"/>
                          </a:solidFill>
                          <a:round/>
                          <a:headEnd/>
                          <a:tailEnd/>
                        </a:ln>
                      </p:spPr>
                      <p:txBody>
                        <a:bodyPr/>
                        <a:lstStyle/>
                        <a:p>
                          <a:endParaRPr lang="es-AR" sz="1662"/>
                        </a:p>
                      </p:txBody>
                    </p:sp>
                  </p:grpSp>
                  <p:grpSp>
                    <p:nvGrpSpPr>
                      <p:cNvPr id="36679" name="Grupo 1192">
                        <a:extLst>
                          <a:ext uri="{FF2B5EF4-FFF2-40B4-BE49-F238E27FC236}">
                            <a16:creationId xmlns:a16="http://schemas.microsoft.com/office/drawing/2014/main" id="{760AD2C6-5749-4820-82E0-3C9FFEBDA543}"/>
                          </a:ext>
                        </a:extLst>
                      </p:cNvPr>
                      <p:cNvGrpSpPr>
                        <a:grpSpLocks/>
                      </p:cNvGrpSpPr>
                      <p:nvPr/>
                    </p:nvGrpSpPr>
                    <p:grpSpPr bwMode="auto">
                      <a:xfrm>
                        <a:off x="3025" y="3436"/>
                        <a:ext cx="13" cy="7"/>
                        <a:chOff x="3025" y="3436"/>
                        <a:chExt cx="13" cy="7"/>
                      </a:xfrm>
                    </p:grpSpPr>
                    <p:grpSp>
                      <p:nvGrpSpPr>
                        <p:cNvPr id="36697" name="Grupo 1193">
                          <a:extLst>
                            <a:ext uri="{FF2B5EF4-FFF2-40B4-BE49-F238E27FC236}">
                              <a16:creationId xmlns:a16="http://schemas.microsoft.com/office/drawing/2014/main" id="{81225050-D559-4F00-BC1B-2F4D918727E6}"/>
                            </a:ext>
                          </a:extLst>
                        </p:cNvPr>
                        <p:cNvGrpSpPr>
                          <a:grpSpLocks/>
                        </p:cNvGrpSpPr>
                        <p:nvPr/>
                      </p:nvGrpSpPr>
                      <p:grpSpPr bwMode="auto">
                        <a:xfrm>
                          <a:off x="3025" y="3436"/>
                          <a:ext cx="6" cy="7"/>
                          <a:chOff x="3025" y="3436"/>
                          <a:chExt cx="6" cy="7"/>
                        </a:xfrm>
                      </p:grpSpPr>
                      <p:sp>
                        <p:nvSpPr>
                          <p:cNvPr id="36703" name="Forma libre 1194">
                            <a:extLst>
                              <a:ext uri="{FF2B5EF4-FFF2-40B4-BE49-F238E27FC236}">
                                <a16:creationId xmlns:a16="http://schemas.microsoft.com/office/drawing/2014/main" id="{DE3C4D73-31AE-48C7-9C73-7FFB52B547DB}"/>
                              </a:ext>
                            </a:extLst>
                          </p:cNvPr>
                          <p:cNvSpPr>
                            <a:spLocks/>
                          </p:cNvSpPr>
                          <p:nvPr/>
                        </p:nvSpPr>
                        <p:spPr bwMode="auto">
                          <a:xfrm>
                            <a:off x="3025" y="3436"/>
                            <a:ext cx="1" cy="7"/>
                          </a:xfrm>
                          <a:custGeom>
                            <a:avLst/>
                            <a:gdLst>
                              <a:gd name="T0" fmla="*/ 0 w 2"/>
                              <a:gd name="T1" fmla="*/ 0 h 15"/>
                              <a:gd name="T2" fmla="*/ 0 w 2"/>
                              <a:gd name="T3" fmla="*/ 0 h 15"/>
                              <a:gd name="T4" fmla="*/ 1 w 2"/>
                              <a:gd name="T5" fmla="*/ 0 h 15"/>
                              <a:gd name="T6" fmla="*/ 1 w 2"/>
                              <a:gd name="T7" fmla="*/ 0 h 15"/>
                              <a:gd name="T8" fmla="*/ 0 w 2"/>
                              <a:gd name="T9" fmla="*/ 0 h 15"/>
                              <a:gd name="T10" fmla="*/ 0 60000 65536"/>
                              <a:gd name="T11" fmla="*/ 0 60000 65536"/>
                              <a:gd name="T12" fmla="*/ 0 60000 65536"/>
                              <a:gd name="T13" fmla="*/ 0 60000 65536"/>
                              <a:gd name="T14" fmla="*/ 0 60000 65536"/>
                              <a:gd name="T15" fmla="*/ 0 w 2"/>
                              <a:gd name="T16" fmla="*/ 0 h 15"/>
                              <a:gd name="T17" fmla="*/ 2 w 2"/>
                              <a:gd name="T18" fmla="*/ 15 h 15"/>
                            </a:gdLst>
                            <a:ahLst/>
                            <a:cxnLst>
                              <a:cxn ang="T10">
                                <a:pos x="T0" y="T1"/>
                              </a:cxn>
                              <a:cxn ang="T11">
                                <a:pos x="T2" y="T3"/>
                              </a:cxn>
                              <a:cxn ang="T12">
                                <a:pos x="T4" y="T5"/>
                              </a:cxn>
                              <a:cxn ang="T13">
                                <a:pos x="T6" y="T7"/>
                              </a:cxn>
                              <a:cxn ang="T14">
                                <a:pos x="T8" y="T9"/>
                              </a:cxn>
                            </a:cxnLst>
                            <a:rect l="T15" t="T16" r="T17" b="T18"/>
                            <a:pathLst>
                              <a:path w="2" h="15">
                                <a:moveTo>
                                  <a:pt x="0" y="0"/>
                                </a:moveTo>
                                <a:lnTo>
                                  <a:pt x="0" y="15"/>
                                </a:lnTo>
                                <a:lnTo>
                                  <a:pt x="2" y="13"/>
                                </a:lnTo>
                                <a:lnTo>
                                  <a:pt x="2" y="0"/>
                                </a:lnTo>
                                <a:lnTo>
                                  <a:pt x="0" y="0"/>
                                </a:lnTo>
                                <a:close/>
                              </a:path>
                            </a:pathLst>
                          </a:custGeom>
                          <a:solidFill>
                            <a:srgbClr val="A0A0A0"/>
                          </a:solidFill>
                          <a:ln w="1588">
                            <a:solidFill>
                              <a:srgbClr val="202020"/>
                            </a:solidFill>
                            <a:round/>
                            <a:headEnd/>
                            <a:tailEnd/>
                          </a:ln>
                        </p:spPr>
                        <p:txBody>
                          <a:bodyPr/>
                          <a:lstStyle/>
                          <a:p>
                            <a:endParaRPr lang="es-AR" sz="1662"/>
                          </a:p>
                        </p:txBody>
                      </p:sp>
                      <p:sp>
                        <p:nvSpPr>
                          <p:cNvPr id="36704" name="Forma libre 1195">
                            <a:extLst>
                              <a:ext uri="{FF2B5EF4-FFF2-40B4-BE49-F238E27FC236}">
                                <a16:creationId xmlns:a16="http://schemas.microsoft.com/office/drawing/2014/main" id="{8D3C1F1E-B37E-4669-B12C-8B8B2D03F774}"/>
                              </a:ext>
                            </a:extLst>
                          </p:cNvPr>
                          <p:cNvSpPr>
                            <a:spLocks/>
                          </p:cNvSpPr>
                          <p:nvPr/>
                        </p:nvSpPr>
                        <p:spPr bwMode="auto">
                          <a:xfrm>
                            <a:off x="3026" y="3436"/>
                            <a:ext cx="2" cy="7"/>
                          </a:xfrm>
                          <a:custGeom>
                            <a:avLst/>
                            <a:gdLst>
                              <a:gd name="T0" fmla="*/ 0 w 5"/>
                              <a:gd name="T1" fmla="*/ 0 h 15"/>
                              <a:gd name="T2" fmla="*/ 0 w 5"/>
                              <a:gd name="T3" fmla="*/ 0 h 15"/>
                              <a:gd name="T4" fmla="*/ 0 w 5"/>
                              <a:gd name="T5" fmla="*/ 0 h 15"/>
                              <a:gd name="T6" fmla="*/ 0 w 5"/>
                              <a:gd name="T7" fmla="*/ 0 h 15"/>
                              <a:gd name="T8" fmla="*/ 0 w 5"/>
                              <a:gd name="T9" fmla="*/ 0 h 15"/>
                              <a:gd name="T10" fmla="*/ 0 60000 65536"/>
                              <a:gd name="T11" fmla="*/ 0 60000 65536"/>
                              <a:gd name="T12" fmla="*/ 0 60000 65536"/>
                              <a:gd name="T13" fmla="*/ 0 60000 65536"/>
                              <a:gd name="T14" fmla="*/ 0 60000 65536"/>
                              <a:gd name="T15" fmla="*/ 0 w 5"/>
                              <a:gd name="T16" fmla="*/ 0 h 15"/>
                              <a:gd name="T17" fmla="*/ 5 w 5"/>
                              <a:gd name="T18" fmla="*/ 15 h 15"/>
                            </a:gdLst>
                            <a:ahLst/>
                            <a:cxnLst>
                              <a:cxn ang="T10">
                                <a:pos x="T0" y="T1"/>
                              </a:cxn>
                              <a:cxn ang="T11">
                                <a:pos x="T2" y="T3"/>
                              </a:cxn>
                              <a:cxn ang="T12">
                                <a:pos x="T4" y="T5"/>
                              </a:cxn>
                              <a:cxn ang="T13">
                                <a:pos x="T6" y="T7"/>
                              </a:cxn>
                              <a:cxn ang="T14">
                                <a:pos x="T8" y="T9"/>
                              </a:cxn>
                            </a:cxnLst>
                            <a:rect l="T15" t="T16" r="T17" b="T18"/>
                            <a:pathLst>
                              <a:path w="5" h="15">
                                <a:moveTo>
                                  <a:pt x="0" y="0"/>
                                </a:moveTo>
                                <a:lnTo>
                                  <a:pt x="0" y="15"/>
                                </a:lnTo>
                                <a:lnTo>
                                  <a:pt x="5" y="13"/>
                                </a:lnTo>
                                <a:lnTo>
                                  <a:pt x="5" y="0"/>
                                </a:lnTo>
                                <a:lnTo>
                                  <a:pt x="0" y="0"/>
                                </a:lnTo>
                                <a:close/>
                              </a:path>
                            </a:pathLst>
                          </a:custGeom>
                          <a:solidFill>
                            <a:srgbClr val="A0A0A0"/>
                          </a:solidFill>
                          <a:ln w="1588">
                            <a:solidFill>
                              <a:srgbClr val="202020"/>
                            </a:solidFill>
                            <a:round/>
                            <a:headEnd/>
                            <a:tailEnd/>
                          </a:ln>
                        </p:spPr>
                        <p:txBody>
                          <a:bodyPr/>
                          <a:lstStyle/>
                          <a:p>
                            <a:endParaRPr lang="es-AR" sz="1662"/>
                          </a:p>
                        </p:txBody>
                      </p:sp>
                      <p:sp>
                        <p:nvSpPr>
                          <p:cNvPr id="36705" name="Forma libre 1196">
                            <a:extLst>
                              <a:ext uri="{FF2B5EF4-FFF2-40B4-BE49-F238E27FC236}">
                                <a16:creationId xmlns:a16="http://schemas.microsoft.com/office/drawing/2014/main" id="{01110B62-6072-49E6-9F31-0F933D095554}"/>
                              </a:ext>
                            </a:extLst>
                          </p:cNvPr>
                          <p:cNvSpPr>
                            <a:spLocks/>
                          </p:cNvSpPr>
                          <p:nvPr/>
                        </p:nvSpPr>
                        <p:spPr bwMode="auto">
                          <a:xfrm>
                            <a:off x="3028" y="3436"/>
                            <a:ext cx="2" cy="7"/>
                          </a:xfrm>
                          <a:custGeom>
                            <a:avLst/>
                            <a:gdLst>
                              <a:gd name="T0" fmla="*/ 0 w 3"/>
                              <a:gd name="T1" fmla="*/ 0 h 15"/>
                              <a:gd name="T2" fmla="*/ 0 w 3"/>
                              <a:gd name="T3" fmla="*/ 0 h 15"/>
                              <a:gd name="T4" fmla="*/ 1 w 3"/>
                              <a:gd name="T5" fmla="*/ 0 h 15"/>
                              <a:gd name="T6" fmla="*/ 1 w 3"/>
                              <a:gd name="T7" fmla="*/ 0 h 15"/>
                              <a:gd name="T8" fmla="*/ 0 w 3"/>
                              <a:gd name="T9" fmla="*/ 0 h 15"/>
                              <a:gd name="T10" fmla="*/ 0 60000 65536"/>
                              <a:gd name="T11" fmla="*/ 0 60000 65536"/>
                              <a:gd name="T12" fmla="*/ 0 60000 65536"/>
                              <a:gd name="T13" fmla="*/ 0 60000 65536"/>
                              <a:gd name="T14" fmla="*/ 0 60000 65536"/>
                              <a:gd name="T15" fmla="*/ 0 w 3"/>
                              <a:gd name="T16" fmla="*/ 0 h 15"/>
                              <a:gd name="T17" fmla="*/ 3 w 3"/>
                              <a:gd name="T18" fmla="*/ 15 h 15"/>
                            </a:gdLst>
                            <a:ahLst/>
                            <a:cxnLst>
                              <a:cxn ang="T10">
                                <a:pos x="T0" y="T1"/>
                              </a:cxn>
                              <a:cxn ang="T11">
                                <a:pos x="T2" y="T3"/>
                              </a:cxn>
                              <a:cxn ang="T12">
                                <a:pos x="T4" y="T5"/>
                              </a:cxn>
                              <a:cxn ang="T13">
                                <a:pos x="T6" y="T7"/>
                              </a:cxn>
                              <a:cxn ang="T14">
                                <a:pos x="T8" y="T9"/>
                              </a:cxn>
                            </a:cxnLst>
                            <a:rect l="T15" t="T16" r="T17" b="T18"/>
                            <a:pathLst>
                              <a:path w="3" h="15">
                                <a:moveTo>
                                  <a:pt x="0" y="0"/>
                                </a:moveTo>
                                <a:lnTo>
                                  <a:pt x="0" y="15"/>
                                </a:lnTo>
                                <a:lnTo>
                                  <a:pt x="3" y="13"/>
                                </a:lnTo>
                                <a:lnTo>
                                  <a:pt x="3" y="0"/>
                                </a:lnTo>
                                <a:lnTo>
                                  <a:pt x="0" y="0"/>
                                </a:lnTo>
                                <a:close/>
                              </a:path>
                            </a:pathLst>
                          </a:custGeom>
                          <a:solidFill>
                            <a:srgbClr val="A0A0A0"/>
                          </a:solidFill>
                          <a:ln w="1588">
                            <a:solidFill>
                              <a:srgbClr val="202020"/>
                            </a:solidFill>
                            <a:round/>
                            <a:headEnd/>
                            <a:tailEnd/>
                          </a:ln>
                        </p:spPr>
                        <p:txBody>
                          <a:bodyPr/>
                          <a:lstStyle/>
                          <a:p>
                            <a:endParaRPr lang="es-AR" sz="1662"/>
                          </a:p>
                        </p:txBody>
                      </p:sp>
                      <p:sp>
                        <p:nvSpPr>
                          <p:cNvPr id="36706" name="Forma libre 1197">
                            <a:extLst>
                              <a:ext uri="{FF2B5EF4-FFF2-40B4-BE49-F238E27FC236}">
                                <a16:creationId xmlns:a16="http://schemas.microsoft.com/office/drawing/2014/main" id="{E209E27F-6D29-4ECD-8D03-8B0C951719BA}"/>
                              </a:ext>
                            </a:extLst>
                          </p:cNvPr>
                          <p:cNvSpPr>
                            <a:spLocks/>
                          </p:cNvSpPr>
                          <p:nvPr/>
                        </p:nvSpPr>
                        <p:spPr bwMode="auto">
                          <a:xfrm>
                            <a:off x="3030" y="3436"/>
                            <a:ext cx="1" cy="7"/>
                          </a:xfrm>
                          <a:custGeom>
                            <a:avLst/>
                            <a:gdLst>
                              <a:gd name="T0" fmla="*/ 0 w 3"/>
                              <a:gd name="T1" fmla="*/ 0 h 15"/>
                              <a:gd name="T2" fmla="*/ 0 w 3"/>
                              <a:gd name="T3" fmla="*/ 0 h 15"/>
                              <a:gd name="T4" fmla="*/ 0 w 3"/>
                              <a:gd name="T5" fmla="*/ 0 h 15"/>
                              <a:gd name="T6" fmla="*/ 0 w 3"/>
                              <a:gd name="T7" fmla="*/ 0 h 15"/>
                              <a:gd name="T8" fmla="*/ 0 w 3"/>
                              <a:gd name="T9" fmla="*/ 0 h 15"/>
                              <a:gd name="T10" fmla="*/ 0 60000 65536"/>
                              <a:gd name="T11" fmla="*/ 0 60000 65536"/>
                              <a:gd name="T12" fmla="*/ 0 60000 65536"/>
                              <a:gd name="T13" fmla="*/ 0 60000 65536"/>
                              <a:gd name="T14" fmla="*/ 0 60000 65536"/>
                              <a:gd name="T15" fmla="*/ 0 w 3"/>
                              <a:gd name="T16" fmla="*/ 0 h 15"/>
                              <a:gd name="T17" fmla="*/ 3 w 3"/>
                              <a:gd name="T18" fmla="*/ 15 h 15"/>
                            </a:gdLst>
                            <a:ahLst/>
                            <a:cxnLst>
                              <a:cxn ang="T10">
                                <a:pos x="T0" y="T1"/>
                              </a:cxn>
                              <a:cxn ang="T11">
                                <a:pos x="T2" y="T3"/>
                              </a:cxn>
                              <a:cxn ang="T12">
                                <a:pos x="T4" y="T5"/>
                              </a:cxn>
                              <a:cxn ang="T13">
                                <a:pos x="T6" y="T7"/>
                              </a:cxn>
                              <a:cxn ang="T14">
                                <a:pos x="T8" y="T9"/>
                              </a:cxn>
                            </a:cxnLst>
                            <a:rect l="T15" t="T16" r="T17" b="T18"/>
                            <a:pathLst>
                              <a:path w="3" h="15">
                                <a:moveTo>
                                  <a:pt x="0" y="0"/>
                                </a:moveTo>
                                <a:lnTo>
                                  <a:pt x="0" y="15"/>
                                </a:lnTo>
                                <a:lnTo>
                                  <a:pt x="3" y="13"/>
                                </a:lnTo>
                                <a:lnTo>
                                  <a:pt x="3" y="0"/>
                                </a:lnTo>
                                <a:lnTo>
                                  <a:pt x="0" y="0"/>
                                </a:lnTo>
                                <a:close/>
                              </a:path>
                            </a:pathLst>
                          </a:custGeom>
                          <a:solidFill>
                            <a:srgbClr val="A0A0A0"/>
                          </a:solidFill>
                          <a:ln w="1588">
                            <a:solidFill>
                              <a:srgbClr val="202020"/>
                            </a:solidFill>
                            <a:round/>
                            <a:headEnd/>
                            <a:tailEnd/>
                          </a:ln>
                        </p:spPr>
                        <p:txBody>
                          <a:bodyPr/>
                          <a:lstStyle/>
                          <a:p>
                            <a:endParaRPr lang="es-AR" sz="1662"/>
                          </a:p>
                        </p:txBody>
                      </p:sp>
                    </p:grpSp>
                    <p:grpSp>
                      <p:nvGrpSpPr>
                        <p:cNvPr id="36698" name="Grupo 1198">
                          <a:extLst>
                            <a:ext uri="{FF2B5EF4-FFF2-40B4-BE49-F238E27FC236}">
                              <a16:creationId xmlns:a16="http://schemas.microsoft.com/office/drawing/2014/main" id="{4488FBF2-2778-40F7-8888-E0CD63E30EC4}"/>
                            </a:ext>
                          </a:extLst>
                        </p:cNvPr>
                        <p:cNvGrpSpPr>
                          <a:grpSpLocks/>
                        </p:cNvGrpSpPr>
                        <p:nvPr/>
                      </p:nvGrpSpPr>
                      <p:grpSpPr bwMode="auto">
                        <a:xfrm>
                          <a:off x="3031" y="3436"/>
                          <a:ext cx="7" cy="7"/>
                          <a:chOff x="3031" y="3436"/>
                          <a:chExt cx="7" cy="7"/>
                        </a:xfrm>
                      </p:grpSpPr>
                      <p:sp>
                        <p:nvSpPr>
                          <p:cNvPr id="36699" name="Forma libre 1199">
                            <a:extLst>
                              <a:ext uri="{FF2B5EF4-FFF2-40B4-BE49-F238E27FC236}">
                                <a16:creationId xmlns:a16="http://schemas.microsoft.com/office/drawing/2014/main" id="{D6B8746E-09A7-401B-99E5-F709E772B21B}"/>
                              </a:ext>
                            </a:extLst>
                          </p:cNvPr>
                          <p:cNvSpPr>
                            <a:spLocks/>
                          </p:cNvSpPr>
                          <p:nvPr/>
                        </p:nvSpPr>
                        <p:spPr bwMode="auto">
                          <a:xfrm>
                            <a:off x="3031" y="3436"/>
                            <a:ext cx="3" cy="7"/>
                          </a:xfrm>
                          <a:custGeom>
                            <a:avLst/>
                            <a:gdLst>
                              <a:gd name="T0" fmla="*/ 0 w 4"/>
                              <a:gd name="T1" fmla="*/ 0 h 15"/>
                              <a:gd name="T2" fmla="*/ 0 w 4"/>
                              <a:gd name="T3" fmla="*/ 0 h 15"/>
                              <a:gd name="T4" fmla="*/ 2 w 4"/>
                              <a:gd name="T5" fmla="*/ 0 h 15"/>
                              <a:gd name="T6" fmla="*/ 2 w 4"/>
                              <a:gd name="T7" fmla="*/ 0 h 15"/>
                              <a:gd name="T8" fmla="*/ 0 w 4"/>
                              <a:gd name="T9" fmla="*/ 0 h 15"/>
                              <a:gd name="T10" fmla="*/ 0 60000 65536"/>
                              <a:gd name="T11" fmla="*/ 0 60000 65536"/>
                              <a:gd name="T12" fmla="*/ 0 60000 65536"/>
                              <a:gd name="T13" fmla="*/ 0 60000 65536"/>
                              <a:gd name="T14" fmla="*/ 0 60000 65536"/>
                              <a:gd name="T15" fmla="*/ 0 w 4"/>
                              <a:gd name="T16" fmla="*/ 0 h 15"/>
                              <a:gd name="T17" fmla="*/ 4 w 4"/>
                              <a:gd name="T18" fmla="*/ 15 h 15"/>
                            </a:gdLst>
                            <a:ahLst/>
                            <a:cxnLst>
                              <a:cxn ang="T10">
                                <a:pos x="T0" y="T1"/>
                              </a:cxn>
                              <a:cxn ang="T11">
                                <a:pos x="T2" y="T3"/>
                              </a:cxn>
                              <a:cxn ang="T12">
                                <a:pos x="T4" y="T5"/>
                              </a:cxn>
                              <a:cxn ang="T13">
                                <a:pos x="T6" y="T7"/>
                              </a:cxn>
                              <a:cxn ang="T14">
                                <a:pos x="T8" y="T9"/>
                              </a:cxn>
                            </a:cxnLst>
                            <a:rect l="T15" t="T16" r="T17" b="T18"/>
                            <a:pathLst>
                              <a:path w="4" h="15">
                                <a:moveTo>
                                  <a:pt x="0" y="2"/>
                                </a:moveTo>
                                <a:lnTo>
                                  <a:pt x="0" y="15"/>
                                </a:lnTo>
                                <a:lnTo>
                                  <a:pt x="4" y="15"/>
                                </a:lnTo>
                                <a:lnTo>
                                  <a:pt x="4" y="0"/>
                                </a:lnTo>
                                <a:lnTo>
                                  <a:pt x="0" y="2"/>
                                </a:lnTo>
                                <a:close/>
                              </a:path>
                            </a:pathLst>
                          </a:custGeom>
                          <a:solidFill>
                            <a:srgbClr val="A0A0A0"/>
                          </a:solidFill>
                          <a:ln w="1588">
                            <a:solidFill>
                              <a:srgbClr val="202020"/>
                            </a:solidFill>
                            <a:round/>
                            <a:headEnd/>
                            <a:tailEnd/>
                          </a:ln>
                        </p:spPr>
                        <p:txBody>
                          <a:bodyPr/>
                          <a:lstStyle/>
                          <a:p>
                            <a:endParaRPr lang="es-AR" sz="1662"/>
                          </a:p>
                        </p:txBody>
                      </p:sp>
                      <p:sp>
                        <p:nvSpPr>
                          <p:cNvPr id="36700" name="Forma libre 1200">
                            <a:extLst>
                              <a:ext uri="{FF2B5EF4-FFF2-40B4-BE49-F238E27FC236}">
                                <a16:creationId xmlns:a16="http://schemas.microsoft.com/office/drawing/2014/main" id="{E28D0D24-A19A-46D6-845D-3E997A841D57}"/>
                              </a:ext>
                            </a:extLst>
                          </p:cNvPr>
                          <p:cNvSpPr>
                            <a:spLocks/>
                          </p:cNvSpPr>
                          <p:nvPr/>
                        </p:nvSpPr>
                        <p:spPr bwMode="auto">
                          <a:xfrm>
                            <a:off x="3033" y="3436"/>
                            <a:ext cx="2" cy="7"/>
                          </a:xfrm>
                          <a:custGeom>
                            <a:avLst/>
                            <a:gdLst>
                              <a:gd name="T0" fmla="*/ 0 w 4"/>
                              <a:gd name="T1" fmla="*/ 0 h 15"/>
                              <a:gd name="T2" fmla="*/ 0 w 4"/>
                              <a:gd name="T3" fmla="*/ 0 h 15"/>
                              <a:gd name="T4" fmla="*/ 1 w 4"/>
                              <a:gd name="T5" fmla="*/ 0 h 15"/>
                              <a:gd name="T6" fmla="*/ 1 w 4"/>
                              <a:gd name="T7" fmla="*/ 0 h 15"/>
                              <a:gd name="T8" fmla="*/ 0 w 4"/>
                              <a:gd name="T9" fmla="*/ 0 h 15"/>
                              <a:gd name="T10" fmla="*/ 0 60000 65536"/>
                              <a:gd name="T11" fmla="*/ 0 60000 65536"/>
                              <a:gd name="T12" fmla="*/ 0 60000 65536"/>
                              <a:gd name="T13" fmla="*/ 0 60000 65536"/>
                              <a:gd name="T14" fmla="*/ 0 60000 65536"/>
                              <a:gd name="T15" fmla="*/ 0 w 4"/>
                              <a:gd name="T16" fmla="*/ 0 h 15"/>
                              <a:gd name="T17" fmla="*/ 4 w 4"/>
                              <a:gd name="T18" fmla="*/ 15 h 15"/>
                            </a:gdLst>
                            <a:ahLst/>
                            <a:cxnLst>
                              <a:cxn ang="T10">
                                <a:pos x="T0" y="T1"/>
                              </a:cxn>
                              <a:cxn ang="T11">
                                <a:pos x="T2" y="T3"/>
                              </a:cxn>
                              <a:cxn ang="T12">
                                <a:pos x="T4" y="T5"/>
                              </a:cxn>
                              <a:cxn ang="T13">
                                <a:pos x="T6" y="T7"/>
                              </a:cxn>
                              <a:cxn ang="T14">
                                <a:pos x="T8" y="T9"/>
                              </a:cxn>
                            </a:cxnLst>
                            <a:rect l="T15" t="T16" r="T17" b="T18"/>
                            <a:pathLst>
                              <a:path w="4" h="15">
                                <a:moveTo>
                                  <a:pt x="0" y="2"/>
                                </a:moveTo>
                                <a:lnTo>
                                  <a:pt x="0" y="15"/>
                                </a:lnTo>
                                <a:lnTo>
                                  <a:pt x="4" y="15"/>
                                </a:lnTo>
                                <a:lnTo>
                                  <a:pt x="4" y="0"/>
                                </a:lnTo>
                                <a:lnTo>
                                  <a:pt x="0" y="2"/>
                                </a:lnTo>
                                <a:close/>
                              </a:path>
                            </a:pathLst>
                          </a:custGeom>
                          <a:solidFill>
                            <a:srgbClr val="A0A0A0"/>
                          </a:solidFill>
                          <a:ln w="1588">
                            <a:solidFill>
                              <a:srgbClr val="202020"/>
                            </a:solidFill>
                            <a:round/>
                            <a:headEnd/>
                            <a:tailEnd/>
                          </a:ln>
                        </p:spPr>
                        <p:txBody>
                          <a:bodyPr/>
                          <a:lstStyle/>
                          <a:p>
                            <a:endParaRPr lang="es-AR" sz="1662"/>
                          </a:p>
                        </p:txBody>
                      </p:sp>
                      <p:sp>
                        <p:nvSpPr>
                          <p:cNvPr id="36701" name="Forma libre 1201">
                            <a:extLst>
                              <a:ext uri="{FF2B5EF4-FFF2-40B4-BE49-F238E27FC236}">
                                <a16:creationId xmlns:a16="http://schemas.microsoft.com/office/drawing/2014/main" id="{BE1F74F4-DFD6-4A6F-BD51-AE3BA487E159}"/>
                              </a:ext>
                            </a:extLst>
                          </p:cNvPr>
                          <p:cNvSpPr>
                            <a:spLocks/>
                          </p:cNvSpPr>
                          <p:nvPr/>
                        </p:nvSpPr>
                        <p:spPr bwMode="auto">
                          <a:xfrm>
                            <a:off x="3035" y="3436"/>
                            <a:ext cx="2" cy="7"/>
                          </a:xfrm>
                          <a:custGeom>
                            <a:avLst/>
                            <a:gdLst>
                              <a:gd name="T0" fmla="*/ 0 w 3"/>
                              <a:gd name="T1" fmla="*/ 0 h 15"/>
                              <a:gd name="T2" fmla="*/ 0 w 3"/>
                              <a:gd name="T3" fmla="*/ 0 h 15"/>
                              <a:gd name="T4" fmla="*/ 1 w 3"/>
                              <a:gd name="T5" fmla="*/ 0 h 15"/>
                              <a:gd name="T6" fmla="*/ 1 w 3"/>
                              <a:gd name="T7" fmla="*/ 0 h 15"/>
                              <a:gd name="T8" fmla="*/ 0 w 3"/>
                              <a:gd name="T9" fmla="*/ 0 h 15"/>
                              <a:gd name="T10" fmla="*/ 0 60000 65536"/>
                              <a:gd name="T11" fmla="*/ 0 60000 65536"/>
                              <a:gd name="T12" fmla="*/ 0 60000 65536"/>
                              <a:gd name="T13" fmla="*/ 0 60000 65536"/>
                              <a:gd name="T14" fmla="*/ 0 60000 65536"/>
                              <a:gd name="T15" fmla="*/ 0 w 3"/>
                              <a:gd name="T16" fmla="*/ 0 h 15"/>
                              <a:gd name="T17" fmla="*/ 3 w 3"/>
                              <a:gd name="T18" fmla="*/ 15 h 15"/>
                            </a:gdLst>
                            <a:ahLst/>
                            <a:cxnLst>
                              <a:cxn ang="T10">
                                <a:pos x="T0" y="T1"/>
                              </a:cxn>
                              <a:cxn ang="T11">
                                <a:pos x="T2" y="T3"/>
                              </a:cxn>
                              <a:cxn ang="T12">
                                <a:pos x="T4" y="T5"/>
                              </a:cxn>
                              <a:cxn ang="T13">
                                <a:pos x="T6" y="T7"/>
                              </a:cxn>
                              <a:cxn ang="T14">
                                <a:pos x="T8" y="T9"/>
                              </a:cxn>
                            </a:cxnLst>
                            <a:rect l="T15" t="T16" r="T17" b="T18"/>
                            <a:pathLst>
                              <a:path w="3" h="15">
                                <a:moveTo>
                                  <a:pt x="0" y="2"/>
                                </a:moveTo>
                                <a:lnTo>
                                  <a:pt x="0" y="15"/>
                                </a:lnTo>
                                <a:lnTo>
                                  <a:pt x="3" y="15"/>
                                </a:lnTo>
                                <a:lnTo>
                                  <a:pt x="3" y="0"/>
                                </a:lnTo>
                                <a:lnTo>
                                  <a:pt x="0" y="2"/>
                                </a:lnTo>
                                <a:close/>
                              </a:path>
                            </a:pathLst>
                          </a:custGeom>
                          <a:solidFill>
                            <a:srgbClr val="A0A0A0"/>
                          </a:solidFill>
                          <a:ln w="1588">
                            <a:solidFill>
                              <a:srgbClr val="202020"/>
                            </a:solidFill>
                            <a:round/>
                            <a:headEnd/>
                            <a:tailEnd/>
                          </a:ln>
                        </p:spPr>
                        <p:txBody>
                          <a:bodyPr/>
                          <a:lstStyle/>
                          <a:p>
                            <a:endParaRPr lang="es-AR" sz="1662"/>
                          </a:p>
                        </p:txBody>
                      </p:sp>
                      <p:sp>
                        <p:nvSpPr>
                          <p:cNvPr id="36702" name="Forma libre 1202">
                            <a:extLst>
                              <a:ext uri="{FF2B5EF4-FFF2-40B4-BE49-F238E27FC236}">
                                <a16:creationId xmlns:a16="http://schemas.microsoft.com/office/drawing/2014/main" id="{3BB800A2-DD0A-4904-B5D6-40F6CDC8739C}"/>
                              </a:ext>
                            </a:extLst>
                          </p:cNvPr>
                          <p:cNvSpPr>
                            <a:spLocks/>
                          </p:cNvSpPr>
                          <p:nvPr/>
                        </p:nvSpPr>
                        <p:spPr bwMode="auto">
                          <a:xfrm>
                            <a:off x="3037" y="3436"/>
                            <a:ext cx="1" cy="7"/>
                          </a:xfrm>
                          <a:custGeom>
                            <a:avLst/>
                            <a:gdLst>
                              <a:gd name="T0" fmla="*/ 0 w 3"/>
                              <a:gd name="T1" fmla="*/ 0 h 15"/>
                              <a:gd name="T2" fmla="*/ 0 w 3"/>
                              <a:gd name="T3" fmla="*/ 0 h 15"/>
                              <a:gd name="T4" fmla="*/ 0 w 3"/>
                              <a:gd name="T5" fmla="*/ 0 h 15"/>
                              <a:gd name="T6" fmla="*/ 0 w 3"/>
                              <a:gd name="T7" fmla="*/ 0 h 15"/>
                              <a:gd name="T8" fmla="*/ 0 w 3"/>
                              <a:gd name="T9" fmla="*/ 0 h 15"/>
                              <a:gd name="T10" fmla="*/ 0 60000 65536"/>
                              <a:gd name="T11" fmla="*/ 0 60000 65536"/>
                              <a:gd name="T12" fmla="*/ 0 60000 65536"/>
                              <a:gd name="T13" fmla="*/ 0 60000 65536"/>
                              <a:gd name="T14" fmla="*/ 0 60000 65536"/>
                              <a:gd name="T15" fmla="*/ 0 w 3"/>
                              <a:gd name="T16" fmla="*/ 0 h 15"/>
                              <a:gd name="T17" fmla="*/ 3 w 3"/>
                              <a:gd name="T18" fmla="*/ 15 h 15"/>
                            </a:gdLst>
                            <a:ahLst/>
                            <a:cxnLst>
                              <a:cxn ang="T10">
                                <a:pos x="T0" y="T1"/>
                              </a:cxn>
                              <a:cxn ang="T11">
                                <a:pos x="T2" y="T3"/>
                              </a:cxn>
                              <a:cxn ang="T12">
                                <a:pos x="T4" y="T5"/>
                              </a:cxn>
                              <a:cxn ang="T13">
                                <a:pos x="T6" y="T7"/>
                              </a:cxn>
                              <a:cxn ang="T14">
                                <a:pos x="T8" y="T9"/>
                              </a:cxn>
                            </a:cxnLst>
                            <a:rect l="T15" t="T16" r="T17" b="T18"/>
                            <a:pathLst>
                              <a:path w="3" h="15">
                                <a:moveTo>
                                  <a:pt x="0" y="2"/>
                                </a:moveTo>
                                <a:lnTo>
                                  <a:pt x="0" y="15"/>
                                </a:lnTo>
                                <a:lnTo>
                                  <a:pt x="3" y="15"/>
                                </a:lnTo>
                                <a:lnTo>
                                  <a:pt x="3" y="0"/>
                                </a:lnTo>
                                <a:lnTo>
                                  <a:pt x="0" y="2"/>
                                </a:lnTo>
                                <a:close/>
                              </a:path>
                            </a:pathLst>
                          </a:custGeom>
                          <a:solidFill>
                            <a:srgbClr val="A0A0A0"/>
                          </a:solidFill>
                          <a:ln w="1588">
                            <a:solidFill>
                              <a:srgbClr val="202020"/>
                            </a:solidFill>
                            <a:round/>
                            <a:headEnd/>
                            <a:tailEnd/>
                          </a:ln>
                        </p:spPr>
                        <p:txBody>
                          <a:bodyPr/>
                          <a:lstStyle/>
                          <a:p>
                            <a:endParaRPr lang="es-AR" sz="1662"/>
                          </a:p>
                        </p:txBody>
                      </p:sp>
                    </p:grpSp>
                  </p:grpSp>
                  <p:grpSp>
                    <p:nvGrpSpPr>
                      <p:cNvPr id="36680" name="Grupo 1203">
                        <a:extLst>
                          <a:ext uri="{FF2B5EF4-FFF2-40B4-BE49-F238E27FC236}">
                            <a16:creationId xmlns:a16="http://schemas.microsoft.com/office/drawing/2014/main" id="{705A7A94-238A-4138-B265-4667E5AC1DE1}"/>
                          </a:ext>
                        </a:extLst>
                      </p:cNvPr>
                      <p:cNvGrpSpPr>
                        <a:grpSpLocks/>
                      </p:cNvGrpSpPr>
                      <p:nvPr/>
                    </p:nvGrpSpPr>
                    <p:grpSpPr bwMode="auto">
                      <a:xfrm>
                        <a:off x="3038" y="3436"/>
                        <a:ext cx="14" cy="7"/>
                        <a:chOff x="3038" y="3436"/>
                        <a:chExt cx="14" cy="7"/>
                      </a:xfrm>
                    </p:grpSpPr>
                    <p:grpSp>
                      <p:nvGrpSpPr>
                        <p:cNvPr id="36687" name="Grupo 1204">
                          <a:extLst>
                            <a:ext uri="{FF2B5EF4-FFF2-40B4-BE49-F238E27FC236}">
                              <a16:creationId xmlns:a16="http://schemas.microsoft.com/office/drawing/2014/main" id="{C3AD2F6A-7664-4CCB-931C-17A046FEA7B5}"/>
                            </a:ext>
                          </a:extLst>
                        </p:cNvPr>
                        <p:cNvGrpSpPr>
                          <a:grpSpLocks/>
                        </p:cNvGrpSpPr>
                        <p:nvPr/>
                      </p:nvGrpSpPr>
                      <p:grpSpPr bwMode="auto">
                        <a:xfrm>
                          <a:off x="3038" y="3436"/>
                          <a:ext cx="7" cy="7"/>
                          <a:chOff x="3038" y="3436"/>
                          <a:chExt cx="7" cy="7"/>
                        </a:xfrm>
                      </p:grpSpPr>
                      <p:sp>
                        <p:nvSpPr>
                          <p:cNvPr id="36693" name="Forma libre 1205">
                            <a:extLst>
                              <a:ext uri="{FF2B5EF4-FFF2-40B4-BE49-F238E27FC236}">
                                <a16:creationId xmlns:a16="http://schemas.microsoft.com/office/drawing/2014/main" id="{3155C09C-EEAD-4054-97B2-590961E721A3}"/>
                              </a:ext>
                            </a:extLst>
                          </p:cNvPr>
                          <p:cNvSpPr>
                            <a:spLocks/>
                          </p:cNvSpPr>
                          <p:nvPr/>
                        </p:nvSpPr>
                        <p:spPr bwMode="auto">
                          <a:xfrm>
                            <a:off x="3038" y="3436"/>
                            <a:ext cx="2" cy="7"/>
                          </a:xfrm>
                          <a:custGeom>
                            <a:avLst/>
                            <a:gdLst>
                              <a:gd name="T0" fmla="*/ 0 w 5"/>
                              <a:gd name="T1" fmla="*/ 0 h 15"/>
                              <a:gd name="T2" fmla="*/ 0 w 5"/>
                              <a:gd name="T3" fmla="*/ 0 h 15"/>
                              <a:gd name="T4" fmla="*/ 0 w 5"/>
                              <a:gd name="T5" fmla="*/ 0 h 15"/>
                              <a:gd name="T6" fmla="*/ 0 w 5"/>
                              <a:gd name="T7" fmla="*/ 0 h 15"/>
                              <a:gd name="T8" fmla="*/ 0 w 5"/>
                              <a:gd name="T9" fmla="*/ 0 h 15"/>
                              <a:gd name="T10" fmla="*/ 0 60000 65536"/>
                              <a:gd name="T11" fmla="*/ 0 60000 65536"/>
                              <a:gd name="T12" fmla="*/ 0 60000 65536"/>
                              <a:gd name="T13" fmla="*/ 0 60000 65536"/>
                              <a:gd name="T14" fmla="*/ 0 60000 65536"/>
                              <a:gd name="T15" fmla="*/ 0 w 5"/>
                              <a:gd name="T16" fmla="*/ 0 h 15"/>
                              <a:gd name="T17" fmla="*/ 5 w 5"/>
                              <a:gd name="T18" fmla="*/ 15 h 15"/>
                            </a:gdLst>
                            <a:ahLst/>
                            <a:cxnLst>
                              <a:cxn ang="T10">
                                <a:pos x="T0" y="T1"/>
                              </a:cxn>
                              <a:cxn ang="T11">
                                <a:pos x="T2" y="T3"/>
                              </a:cxn>
                              <a:cxn ang="T12">
                                <a:pos x="T4" y="T5"/>
                              </a:cxn>
                              <a:cxn ang="T13">
                                <a:pos x="T6" y="T7"/>
                              </a:cxn>
                              <a:cxn ang="T14">
                                <a:pos x="T8" y="T9"/>
                              </a:cxn>
                            </a:cxnLst>
                            <a:rect l="T15" t="T16" r="T17" b="T18"/>
                            <a:pathLst>
                              <a:path w="5" h="15">
                                <a:moveTo>
                                  <a:pt x="0" y="0"/>
                                </a:moveTo>
                                <a:lnTo>
                                  <a:pt x="0" y="15"/>
                                </a:lnTo>
                                <a:lnTo>
                                  <a:pt x="5" y="13"/>
                                </a:lnTo>
                                <a:lnTo>
                                  <a:pt x="5" y="0"/>
                                </a:lnTo>
                                <a:lnTo>
                                  <a:pt x="0" y="0"/>
                                </a:lnTo>
                                <a:close/>
                              </a:path>
                            </a:pathLst>
                          </a:custGeom>
                          <a:solidFill>
                            <a:srgbClr val="A0A0A0"/>
                          </a:solidFill>
                          <a:ln w="1588">
                            <a:solidFill>
                              <a:srgbClr val="202020"/>
                            </a:solidFill>
                            <a:round/>
                            <a:headEnd/>
                            <a:tailEnd/>
                          </a:ln>
                        </p:spPr>
                        <p:txBody>
                          <a:bodyPr/>
                          <a:lstStyle/>
                          <a:p>
                            <a:endParaRPr lang="es-AR" sz="1662"/>
                          </a:p>
                        </p:txBody>
                      </p:sp>
                      <p:sp>
                        <p:nvSpPr>
                          <p:cNvPr id="36694" name="Forma libre 1206">
                            <a:extLst>
                              <a:ext uri="{FF2B5EF4-FFF2-40B4-BE49-F238E27FC236}">
                                <a16:creationId xmlns:a16="http://schemas.microsoft.com/office/drawing/2014/main" id="{603CD712-C0AD-4491-A50E-10678290A16F}"/>
                              </a:ext>
                            </a:extLst>
                          </p:cNvPr>
                          <p:cNvSpPr>
                            <a:spLocks/>
                          </p:cNvSpPr>
                          <p:nvPr/>
                        </p:nvSpPr>
                        <p:spPr bwMode="auto">
                          <a:xfrm>
                            <a:off x="3040" y="3436"/>
                            <a:ext cx="2" cy="7"/>
                          </a:xfrm>
                          <a:custGeom>
                            <a:avLst/>
                            <a:gdLst>
                              <a:gd name="T0" fmla="*/ 0 w 4"/>
                              <a:gd name="T1" fmla="*/ 0 h 15"/>
                              <a:gd name="T2" fmla="*/ 0 w 4"/>
                              <a:gd name="T3" fmla="*/ 0 h 15"/>
                              <a:gd name="T4" fmla="*/ 1 w 4"/>
                              <a:gd name="T5" fmla="*/ 0 h 15"/>
                              <a:gd name="T6" fmla="*/ 1 w 4"/>
                              <a:gd name="T7" fmla="*/ 0 h 15"/>
                              <a:gd name="T8" fmla="*/ 0 w 4"/>
                              <a:gd name="T9" fmla="*/ 0 h 15"/>
                              <a:gd name="T10" fmla="*/ 0 60000 65536"/>
                              <a:gd name="T11" fmla="*/ 0 60000 65536"/>
                              <a:gd name="T12" fmla="*/ 0 60000 65536"/>
                              <a:gd name="T13" fmla="*/ 0 60000 65536"/>
                              <a:gd name="T14" fmla="*/ 0 60000 65536"/>
                              <a:gd name="T15" fmla="*/ 0 w 4"/>
                              <a:gd name="T16" fmla="*/ 0 h 15"/>
                              <a:gd name="T17" fmla="*/ 4 w 4"/>
                              <a:gd name="T18" fmla="*/ 15 h 15"/>
                            </a:gdLst>
                            <a:ahLst/>
                            <a:cxnLst>
                              <a:cxn ang="T10">
                                <a:pos x="T0" y="T1"/>
                              </a:cxn>
                              <a:cxn ang="T11">
                                <a:pos x="T2" y="T3"/>
                              </a:cxn>
                              <a:cxn ang="T12">
                                <a:pos x="T4" y="T5"/>
                              </a:cxn>
                              <a:cxn ang="T13">
                                <a:pos x="T6" y="T7"/>
                              </a:cxn>
                              <a:cxn ang="T14">
                                <a:pos x="T8" y="T9"/>
                              </a:cxn>
                            </a:cxnLst>
                            <a:rect l="T15" t="T16" r="T17" b="T18"/>
                            <a:pathLst>
                              <a:path w="4" h="15">
                                <a:moveTo>
                                  <a:pt x="0" y="0"/>
                                </a:moveTo>
                                <a:lnTo>
                                  <a:pt x="0" y="15"/>
                                </a:lnTo>
                                <a:lnTo>
                                  <a:pt x="4" y="13"/>
                                </a:lnTo>
                                <a:lnTo>
                                  <a:pt x="4" y="0"/>
                                </a:lnTo>
                                <a:lnTo>
                                  <a:pt x="0" y="0"/>
                                </a:lnTo>
                                <a:close/>
                              </a:path>
                            </a:pathLst>
                          </a:custGeom>
                          <a:solidFill>
                            <a:srgbClr val="A0A0A0"/>
                          </a:solidFill>
                          <a:ln w="1588">
                            <a:solidFill>
                              <a:srgbClr val="202020"/>
                            </a:solidFill>
                            <a:round/>
                            <a:headEnd/>
                            <a:tailEnd/>
                          </a:ln>
                        </p:spPr>
                        <p:txBody>
                          <a:bodyPr/>
                          <a:lstStyle/>
                          <a:p>
                            <a:endParaRPr lang="es-AR" sz="1662"/>
                          </a:p>
                        </p:txBody>
                      </p:sp>
                      <p:sp>
                        <p:nvSpPr>
                          <p:cNvPr id="36695" name="Forma libre 1207">
                            <a:extLst>
                              <a:ext uri="{FF2B5EF4-FFF2-40B4-BE49-F238E27FC236}">
                                <a16:creationId xmlns:a16="http://schemas.microsoft.com/office/drawing/2014/main" id="{B57ED369-980A-42CF-A4F9-ACB249B91B6D}"/>
                              </a:ext>
                            </a:extLst>
                          </p:cNvPr>
                          <p:cNvSpPr>
                            <a:spLocks/>
                          </p:cNvSpPr>
                          <p:nvPr/>
                        </p:nvSpPr>
                        <p:spPr bwMode="auto">
                          <a:xfrm>
                            <a:off x="3042" y="3436"/>
                            <a:ext cx="1" cy="7"/>
                          </a:xfrm>
                          <a:custGeom>
                            <a:avLst/>
                            <a:gdLst>
                              <a:gd name="T0" fmla="*/ 0 w 3"/>
                              <a:gd name="T1" fmla="*/ 0 h 15"/>
                              <a:gd name="T2" fmla="*/ 0 w 3"/>
                              <a:gd name="T3" fmla="*/ 0 h 15"/>
                              <a:gd name="T4" fmla="*/ 0 w 3"/>
                              <a:gd name="T5" fmla="*/ 0 h 15"/>
                              <a:gd name="T6" fmla="*/ 0 w 3"/>
                              <a:gd name="T7" fmla="*/ 0 h 15"/>
                              <a:gd name="T8" fmla="*/ 0 w 3"/>
                              <a:gd name="T9" fmla="*/ 0 h 15"/>
                              <a:gd name="T10" fmla="*/ 0 60000 65536"/>
                              <a:gd name="T11" fmla="*/ 0 60000 65536"/>
                              <a:gd name="T12" fmla="*/ 0 60000 65536"/>
                              <a:gd name="T13" fmla="*/ 0 60000 65536"/>
                              <a:gd name="T14" fmla="*/ 0 60000 65536"/>
                              <a:gd name="T15" fmla="*/ 0 w 3"/>
                              <a:gd name="T16" fmla="*/ 0 h 15"/>
                              <a:gd name="T17" fmla="*/ 3 w 3"/>
                              <a:gd name="T18" fmla="*/ 15 h 15"/>
                            </a:gdLst>
                            <a:ahLst/>
                            <a:cxnLst>
                              <a:cxn ang="T10">
                                <a:pos x="T0" y="T1"/>
                              </a:cxn>
                              <a:cxn ang="T11">
                                <a:pos x="T2" y="T3"/>
                              </a:cxn>
                              <a:cxn ang="T12">
                                <a:pos x="T4" y="T5"/>
                              </a:cxn>
                              <a:cxn ang="T13">
                                <a:pos x="T6" y="T7"/>
                              </a:cxn>
                              <a:cxn ang="T14">
                                <a:pos x="T8" y="T9"/>
                              </a:cxn>
                            </a:cxnLst>
                            <a:rect l="T15" t="T16" r="T17" b="T18"/>
                            <a:pathLst>
                              <a:path w="3" h="15">
                                <a:moveTo>
                                  <a:pt x="0" y="0"/>
                                </a:moveTo>
                                <a:lnTo>
                                  <a:pt x="0" y="15"/>
                                </a:lnTo>
                                <a:lnTo>
                                  <a:pt x="3" y="13"/>
                                </a:lnTo>
                                <a:lnTo>
                                  <a:pt x="3" y="0"/>
                                </a:lnTo>
                                <a:lnTo>
                                  <a:pt x="0" y="0"/>
                                </a:lnTo>
                                <a:close/>
                              </a:path>
                            </a:pathLst>
                          </a:custGeom>
                          <a:solidFill>
                            <a:srgbClr val="A0A0A0"/>
                          </a:solidFill>
                          <a:ln w="1588">
                            <a:solidFill>
                              <a:srgbClr val="202020"/>
                            </a:solidFill>
                            <a:round/>
                            <a:headEnd/>
                            <a:tailEnd/>
                          </a:ln>
                        </p:spPr>
                        <p:txBody>
                          <a:bodyPr/>
                          <a:lstStyle/>
                          <a:p>
                            <a:endParaRPr lang="es-AR" sz="1662"/>
                          </a:p>
                        </p:txBody>
                      </p:sp>
                      <p:sp>
                        <p:nvSpPr>
                          <p:cNvPr id="36696" name="Forma libre 1208">
                            <a:extLst>
                              <a:ext uri="{FF2B5EF4-FFF2-40B4-BE49-F238E27FC236}">
                                <a16:creationId xmlns:a16="http://schemas.microsoft.com/office/drawing/2014/main" id="{65846DC6-BF23-4809-B166-75327F0D7DC8}"/>
                              </a:ext>
                            </a:extLst>
                          </p:cNvPr>
                          <p:cNvSpPr>
                            <a:spLocks/>
                          </p:cNvSpPr>
                          <p:nvPr/>
                        </p:nvSpPr>
                        <p:spPr bwMode="auto">
                          <a:xfrm>
                            <a:off x="3043" y="3436"/>
                            <a:ext cx="2" cy="7"/>
                          </a:xfrm>
                          <a:custGeom>
                            <a:avLst/>
                            <a:gdLst>
                              <a:gd name="T0" fmla="*/ 0 w 3"/>
                              <a:gd name="T1" fmla="*/ 0 h 15"/>
                              <a:gd name="T2" fmla="*/ 0 w 3"/>
                              <a:gd name="T3" fmla="*/ 0 h 15"/>
                              <a:gd name="T4" fmla="*/ 1 w 3"/>
                              <a:gd name="T5" fmla="*/ 0 h 15"/>
                              <a:gd name="T6" fmla="*/ 1 w 3"/>
                              <a:gd name="T7" fmla="*/ 0 h 15"/>
                              <a:gd name="T8" fmla="*/ 0 w 3"/>
                              <a:gd name="T9" fmla="*/ 0 h 15"/>
                              <a:gd name="T10" fmla="*/ 0 60000 65536"/>
                              <a:gd name="T11" fmla="*/ 0 60000 65536"/>
                              <a:gd name="T12" fmla="*/ 0 60000 65536"/>
                              <a:gd name="T13" fmla="*/ 0 60000 65536"/>
                              <a:gd name="T14" fmla="*/ 0 60000 65536"/>
                              <a:gd name="T15" fmla="*/ 0 w 3"/>
                              <a:gd name="T16" fmla="*/ 0 h 15"/>
                              <a:gd name="T17" fmla="*/ 3 w 3"/>
                              <a:gd name="T18" fmla="*/ 15 h 15"/>
                            </a:gdLst>
                            <a:ahLst/>
                            <a:cxnLst>
                              <a:cxn ang="T10">
                                <a:pos x="T0" y="T1"/>
                              </a:cxn>
                              <a:cxn ang="T11">
                                <a:pos x="T2" y="T3"/>
                              </a:cxn>
                              <a:cxn ang="T12">
                                <a:pos x="T4" y="T5"/>
                              </a:cxn>
                              <a:cxn ang="T13">
                                <a:pos x="T6" y="T7"/>
                              </a:cxn>
                              <a:cxn ang="T14">
                                <a:pos x="T8" y="T9"/>
                              </a:cxn>
                            </a:cxnLst>
                            <a:rect l="T15" t="T16" r="T17" b="T18"/>
                            <a:pathLst>
                              <a:path w="3" h="15">
                                <a:moveTo>
                                  <a:pt x="0" y="0"/>
                                </a:moveTo>
                                <a:lnTo>
                                  <a:pt x="0" y="15"/>
                                </a:lnTo>
                                <a:lnTo>
                                  <a:pt x="3" y="13"/>
                                </a:lnTo>
                                <a:lnTo>
                                  <a:pt x="3" y="0"/>
                                </a:lnTo>
                                <a:lnTo>
                                  <a:pt x="0" y="0"/>
                                </a:lnTo>
                                <a:close/>
                              </a:path>
                            </a:pathLst>
                          </a:custGeom>
                          <a:solidFill>
                            <a:srgbClr val="A0A0A0"/>
                          </a:solidFill>
                          <a:ln w="1588">
                            <a:solidFill>
                              <a:srgbClr val="202020"/>
                            </a:solidFill>
                            <a:round/>
                            <a:headEnd/>
                            <a:tailEnd/>
                          </a:ln>
                        </p:spPr>
                        <p:txBody>
                          <a:bodyPr/>
                          <a:lstStyle/>
                          <a:p>
                            <a:endParaRPr lang="es-AR" sz="1662"/>
                          </a:p>
                        </p:txBody>
                      </p:sp>
                    </p:grpSp>
                    <p:grpSp>
                      <p:nvGrpSpPr>
                        <p:cNvPr id="36688" name="Grupo 1209">
                          <a:extLst>
                            <a:ext uri="{FF2B5EF4-FFF2-40B4-BE49-F238E27FC236}">
                              <a16:creationId xmlns:a16="http://schemas.microsoft.com/office/drawing/2014/main" id="{621705D7-EE20-4CD8-9B63-C370214CA222}"/>
                            </a:ext>
                          </a:extLst>
                        </p:cNvPr>
                        <p:cNvGrpSpPr>
                          <a:grpSpLocks/>
                        </p:cNvGrpSpPr>
                        <p:nvPr/>
                      </p:nvGrpSpPr>
                      <p:grpSpPr bwMode="auto">
                        <a:xfrm>
                          <a:off x="3045" y="3436"/>
                          <a:ext cx="7" cy="7"/>
                          <a:chOff x="3045" y="3436"/>
                          <a:chExt cx="7" cy="7"/>
                        </a:xfrm>
                      </p:grpSpPr>
                      <p:sp>
                        <p:nvSpPr>
                          <p:cNvPr id="36689" name="Forma libre 1210">
                            <a:extLst>
                              <a:ext uri="{FF2B5EF4-FFF2-40B4-BE49-F238E27FC236}">
                                <a16:creationId xmlns:a16="http://schemas.microsoft.com/office/drawing/2014/main" id="{851546E8-529A-4793-8D64-F2C3A567D506}"/>
                              </a:ext>
                            </a:extLst>
                          </p:cNvPr>
                          <p:cNvSpPr>
                            <a:spLocks/>
                          </p:cNvSpPr>
                          <p:nvPr/>
                        </p:nvSpPr>
                        <p:spPr bwMode="auto">
                          <a:xfrm>
                            <a:off x="3045" y="3436"/>
                            <a:ext cx="2" cy="7"/>
                          </a:xfrm>
                          <a:custGeom>
                            <a:avLst/>
                            <a:gdLst>
                              <a:gd name="T0" fmla="*/ 0 w 3"/>
                              <a:gd name="T1" fmla="*/ 0 h 15"/>
                              <a:gd name="T2" fmla="*/ 0 w 3"/>
                              <a:gd name="T3" fmla="*/ 0 h 15"/>
                              <a:gd name="T4" fmla="*/ 1 w 3"/>
                              <a:gd name="T5" fmla="*/ 0 h 15"/>
                              <a:gd name="T6" fmla="*/ 1 w 3"/>
                              <a:gd name="T7" fmla="*/ 0 h 15"/>
                              <a:gd name="T8" fmla="*/ 0 w 3"/>
                              <a:gd name="T9" fmla="*/ 0 h 15"/>
                              <a:gd name="T10" fmla="*/ 0 60000 65536"/>
                              <a:gd name="T11" fmla="*/ 0 60000 65536"/>
                              <a:gd name="T12" fmla="*/ 0 60000 65536"/>
                              <a:gd name="T13" fmla="*/ 0 60000 65536"/>
                              <a:gd name="T14" fmla="*/ 0 60000 65536"/>
                              <a:gd name="T15" fmla="*/ 0 w 3"/>
                              <a:gd name="T16" fmla="*/ 0 h 15"/>
                              <a:gd name="T17" fmla="*/ 3 w 3"/>
                              <a:gd name="T18" fmla="*/ 15 h 15"/>
                            </a:gdLst>
                            <a:ahLst/>
                            <a:cxnLst>
                              <a:cxn ang="T10">
                                <a:pos x="T0" y="T1"/>
                              </a:cxn>
                              <a:cxn ang="T11">
                                <a:pos x="T2" y="T3"/>
                              </a:cxn>
                              <a:cxn ang="T12">
                                <a:pos x="T4" y="T5"/>
                              </a:cxn>
                              <a:cxn ang="T13">
                                <a:pos x="T6" y="T7"/>
                              </a:cxn>
                              <a:cxn ang="T14">
                                <a:pos x="T8" y="T9"/>
                              </a:cxn>
                            </a:cxnLst>
                            <a:rect l="T15" t="T16" r="T17" b="T18"/>
                            <a:pathLst>
                              <a:path w="3" h="15">
                                <a:moveTo>
                                  <a:pt x="0" y="2"/>
                                </a:moveTo>
                                <a:lnTo>
                                  <a:pt x="0" y="15"/>
                                </a:lnTo>
                                <a:lnTo>
                                  <a:pt x="3" y="15"/>
                                </a:lnTo>
                                <a:lnTo>
                                  <a:pt x="3" y="0"/>
                                </a:lnTo>
                                <a:lnTo>
                                  <a:pt x="0" y="2"/>
                                </a:lnTo>
                                <a:close/>
                              </a:path>
                            </a:pathLst>
                          </a:custGeom>
                          <a:solidFill>
                            <a:srgbClr val="A0A0A0"/>
                          </a:solidFill>
                          <a:ln w="1588">
                            <a:solidFill>
                              <a:srgbClr val="202020"/>
                            </a:solidFill>
                            <a:round/>
                            <a:headEnd/>
                            <a:tailEnd/>
                          </a:ln>
                        </p:spPr>
                        <p:txBody>
                          <a:bodyPr/>
                          <a:lstStyle/>
                          <a:p>
                            <a:endParaRPr lang="es-AR" sz="1662"/>
                          </a:p>
                        </p:txBody>
                      </p:sp>
                      <p:sp>
                        <p:nvSpPr>
                          <p:cNvPr id="36690" name="Forma libre 1211">
                            <a:extLst>
                              <a:ext uri="{FF2B5EF4-FFF2-40B4-BE49-F238E27FC236}">
                                <a16:creationId xmlns:a16="http://schemas.microsoft.com/office/drawing/2014/main" id="{1BFE85D0-7F97-4BB1-B1B7-BCDA248D215B}"/>
                              </a:ext>
                            </a:extLst>
                          </p:cNvPr>
                          <p:cNvSpPr>
                            <a:spLocks/>
                          </p:cNvSpPr>
                          <p:nvPr/>
                        </p:nvSpPr>
                        <p:spPr bwMode="auto">
                          <a:xfrm>
                            <a:off x="3047" y="3436"/>
                            <a:ext cx="1" cy="7"/>
                          </a:xfrm>
                          <a:custGeom>
                            <a:avLst/>
                            <a:gdLst>
                              <a:gd name="T0" fmla="*/ 0 w 3"/>
                              <a:gd name="T1" fmla="*/ 0 h 15"/>
                              <a:gd name="T2" fmla="*/ 0 w 3"/>
                              <a:gd name="T3" fmla="*/ 0 h 15"/>
                              <a:gd name="T4" fmla="*/ 0 w 3"/>
                              <a:gd name="T5" fmla="*/ 0 h 15"/>
                              <a:gd name="T6" fmla="*/ 0 w 3"/>
                              <a:gd name="T7" fmla="*/ 0 h 15"/>
                              <a:gd name="T8" fmla="*/ 0 w 3"/>
                              <a:gd name="T9" fmla="*/ 0 h 15"/>
                              <a:gd name="T10" fmla="*/ 0 60000 65536"/>
                              <a:gd name="T11" fmla="*/ 0 60000 65536"/>
                              <a:gd name="T12" fmla="*/ 0 60000 65536"/>
                              <a:gd name="T13" fmla="*/ 0 60000 65536"/>
                              <a:gd name="T14" fmla="*/ 0 60000 65536"/>
                              <a:gd name="T15" fmla="*/ 0 w 3"/>
                              <a:gd name="T16" fmla="*/ 0 h 15"/>
                              <a:gd name="T17" fmla="*/ 3 w 3"/>
                              <a:gd name="T18" fmla="*/ 15 h 15"/>
                            </a:gdLst>
                            <a:ahLst/>
                            <a:cxnLst>
                              <a:cxn ang="T10">
                                <a:pos x="T0" y="T1"/>
                              </a:cxn>
                              <a:cxn ang="T11">
                                <a:pos x="T2" y="T3"/>
                              </a:cxn>
                              <a:cxn ang="T12">
                                <a:pos x="T4" y="T5"/>
                              </a:cxn>
                              <a:cxn ang="T13">
                                <a:pos x="T6" y="T7"/>
                              </a:cxn>
                              <a:cxn ang="T14">
                                <a:pos x="T8" y="T9"/>
                              </a:cxn>
                            </a:cxnLst>
                            <a:rect l="T15" t="T16" r="T17" b="T18"/>
                            <a:pathLst>
                              <a:path w="3" h="15">
                                <a:moveTo>
                                  <a:pt x="0" y="2"/>
                                </a:moveTo>
                                <a:lnTo>
                                  <a:pt x="0" y="15"/>
                                </a:lnTo>
                                <a:lnTo>
                                  <a:pt x="3" y="15"/>
                                </a:lnTo>
                                <a:lnTo>
                                  <a:pt x="3" y="0"/>
                                </a:lnTo>
                                <a:lnTo>
                                  <a:pt x="0" y="2"/>
                                </a:lnTo>
                                <a:close/>
                              </a:path>
                            </a:pathLst>
                          </a:custGeom>
                          <a:solidFill>
                            <a:srgbClr val="A0A0A0"/>
                          </a:solidFill>
                          <a:ln w="1588">
                            <a:solidFill>
                              <a:srgbClr val="202020"/>
                            </a:solidFill>
                            <a:round/>
                            <a:headEnd/>
                            <a:tailEnd/>
                          </a:ln>
                        </p:spPr>
                        <p:txBody>
                          <a:bodyPr/>
                          <a:lstStyle/>
                          <a:p>
                            <a:endParaRPr lang="es-AR" sz="1662"/>
                          </a:p>
                        </p:txBody>
                      </p:sp>
                      <p:sp>
                        <p:nvSpPr>
                          <p:cNvPr id="36691" name="Forma libre 1212">
                            <a:extLst>
                              <a:ext uri="{FF2B5EF4-FFF2-40B4-BE49-F238E27FC236}">
                                <a16:creationId xmlns:a16="http://schemas.microsoft.com/office/drawing/2014/main" id="{AF7FFD8E-117D-4DC0-A2C8-6722EBB337A0}"/>
                              </a:ext>
                            </a:extLst>
                          </p:cNvPr>
                          <p:cNvSpPr>
                            <a:spLocks/>
                          </p:cNvSpPr>
                          <p:nvPr/>
                        </p:nvSpPr>
                        <p:spPr bwMode="auto">
                          <a:xfrm>
                            <a:off x="3048" y="3436"/>
                            <a:ext cx="2" cy="7"/>
                          </a:xfrm>
                          <a:custGeom>
                            <a:avLst/>
                            <a:gdLst>
                              <a:gd name="T0" fmla="*/ 0 w 3"/>
                              <a:gd name="T1" fmla="*/ 0 h 15"/>
                              <a:gd name="T2" fmla="*/ 0 w 3"/>
                              <a:gd name="T3" fmla="*/ 0 h 15"/>
                              <a:gd name="T4" fmla="*/ 1 w 3"/>
                              <a:gd name="T5" fmla="*/ 0 h 15"/>
                              <a:gd name="T6" fmla="*/ 1 w 3"/>
                              <a:gd name="T7" fmla="*/ 0 h 15"/>
                              <a:gd name="T8" fmla="*/ 0 w 3"/>
                              <a:gd name="T9" fmla="*/ 0 h 15"/>
                              <a:gd name="T10" fmla="*/ 0 60000 65536"/>
                              <a:gd name="T11" fmla="*/ 0 60000 65536"/>
                              <a:gd name="T12" fmla="*/ 0 60000 65536"/>
                              <a:gd name="T13" fmla="*/ 0 60000 65536"/>
                              <a:gd name="T14" fmla="*/ 0 60000 65536"/>
                              <a:gd name="T15" fmla="*/ 0 w 3"/>
                              <a:gd name="T16" fmla="*/ 0 h 15"/>
                              <a:gd name="T17" fmla="*/ 3 w 3"/>
                              <a:gd name="T18" fmla="*/ 15 h 15"/>
                            </a:gdLst>
                            <a:ahLst/>
                            <a:cxnLst>
                              <a:cxn ang="T10">
                                <a:pos x="T0" y="T1"/>
                              </a:cxn>
                              <a:cxn ang="T11">
                                <a:pos x="T2" y="T3"/>
                              </a:cxn>
                              <a:cxn ang="T12">
                                <a:pos x="T4" y="T5"/>
                              </a:cxn>
                              <a:cxn ang="T13">
                                <a:pos x="T6" y="T7"/>
                              </a:cxn>
                              <a:cxn ang="T14">
                                <a:pos x="T8" y="T9"/>
                              </a:cxn>
                            </a:cxnLst>
                            <a:rect l="T15" t="T16" r="T17" b="T18"/>
                            <a:pathLst>
                              <a:path w="3" h="15">
                                <a:moveTo>
                                  <a:pt x="0" y="2"/>
                                </a:moveTo>
                                <a:lnTo>
                                  <a:pt x="0" y="15"/>
                                </a:lnTo>
                                <a:lnTo>
                                  <a:pt x="3" y="15"/>
                                </a:lnTo>
                                <a:lnTo>
                                  <a:pt x="3" y="0"/>
                                </a:lnTo>
                                <a:lnTo>
                                  <a:pt x="0" y="2"/>
                                </a:lnTo>
                                <a:close/>
                              </a:path>
                            </a:pathLst>
                          </a:custGeom>
                          <a:solidFill>
                            <a:srgbClr val="A0A0A0"/>
                          </a:solidFill>
                          <a:ln w="1588">
                            <a:solidFill>
                              <a:srgbClr val="202020"/>
                            </a:solidFill>
                            <a:round/>
                            <a:headEnd/>
                            <a:tailEnd/>
                          </a:ln>
                        </p:spPr>
                        <p:txBody>
                          <a:bodyPr/>
                          <a:lstStyle/>
                          <a:p>
                            <a:endParaRPr lang="es-AR" sz="1662"/>
                          </a:p>
                        </p:txBody>
                      </p:sp>
                      <p:sp>
                        <p:nvSpPr>
                          <p:cNvPr id="36692" name="Forma libre 1213">
                            <a:extLst>
                              <a:ext uri="{FF2B5EF4-FFF2-40B4-BE49-F238E27FC236}">
                                <a16:creationId xmlns:a16="http://schemas.microsoft.com/office/drawing/2014/main" id="{13C45703-86D0-47E1-8651-BA242747BC3B}"/>
                              </a:ext>
                            </a:extLst>
                          </p:cNvPr>
                          <p:cNvSpPr>
                            <a:spLocks/>
                          </p:cNvSpPr>
                          <p:nvPr/>
                        </p:nvSpPr>
                        <p:spPr bwMode="auto">
                          <a:xfrm>
                            <a:off x="3050" y="3436"/>
                            <a:ext cx="2" cy="7"/>
                          </a:xfrm>
                          <a:custGeom>
                            <a:avLst/>
                            <a:gdLst>
                              <a:gd name="T0" fmla="*/ 0 w 4"/>
                              <a:gd name="T1" fmla="*/ 0 h 15"/>
                              <a:gd name="T2" fmla="*/ 0 w 4"/>
                              <a:gd name="T3" fmla="*/ 0 h 15"/>
                              <a:gd name="T4" fmla="*/ 1 w 4"/>
                              <a:gd name="T5" fmla="*/ 0 h 15"/>
                              <a:gd name="T6" fmla="*/ 1 w 4"/>
                              <a:gd name="T7" fmla="*/ 0 h 15"/>
                              <a:gd name="T8" fmla="*/ 0 w 4"/>
                              <a:gd name="T9" fmla="*/ 0 h 15"/>
                              <a:gd name="T10" fmla="*/ 0 60000 65536"/>
                              <a:gd name="T11" fmla="*/ 0 60000 65536"/>
                              <a:gd name="T12" fmla="*/ 0 60000 65536"/>
                              <a:gd name="T13" fmla="*/ 0 60000 65536"/>
                              <a:gd name="T14" fmla="*/ 0 60000 65536"/>
                              <a:gd name="T15" fmla="*/ 0 w 4"/>
                              <a:gd name="T16" fmla="*/ 0 h 15"/>
                              <a:gd name="T17" fmla="*/ 4 w 4"/>
                              <a:gd name="T18" fmla="*/ 15 h 15"/>
                            </a:gdLst>
                            <a:ahLst/>
                            <a:cxnLst>
                              <a:cxn ang="T10">
                                <a:pos x="T0" y="T1"/>
                              </a:cxn>
                              <a:cxn ang="T11">
                                <a:pos x="T2" y="T3"/>
                              </a:cxn>
                              <a:cxn ang="T12">
                                <a:pos x="T4" y="T5"/>
                              </a:cxn>
                              <a:cxn ang="T13">
                                <a:pos x="T6" y="T7"/>
                              </a:cxn>
                              <a:cxn ang="T14">
                                <a:pos x="T8" y="T9"/>
                              </a:cxn>
                            </a:cxnLst>
                            <a:rect l="T15" t="T16" r="T17" b="T18"/>
                            <a:pathLst>
                              <a:path w="4" h="15">
                                <a:moveTo>
                                  <a:pt x="0" y="2"/>
                                </a:moveTo>
                                <a:lnTo>
                                  <a:pt x="0" y="15"/>
                                </a:lnTo>
                                <a:lnTo>
                                  <a:pt x="4" y="15"/>
                                </a:lnTo>
                                <a:lnTo>
                                  <a:pt x="4" y="0"/>
                                </a:lnTo>
                                <a:lnTo>
                                  <a:pt x="0" y="2"/>
                                </a:lnTo>
                                <a:close/>
                              </a:path>
                            </a:pathLst>
                          </a:custGeom>
                          <a:solidFill>
                            <a:srgbClr val="A0A0A0"/>
                          </a:solidFill>
                          <a:ln w="1588">
                            <a:solidFill>
                              <a:srgbClr val="202020"/>
                            </a:solidFill>
                            <a:round/>
                            <a:headEnd/>
                            <a:tailEnd/>
                          </a:ln>
                        </p:spPr>
                        <p:txBody>
                          <a:bodyPr/>
                          <a:lstStyle/>
                          <a:p>
                            <a:endParaRPr lang="es-AR" sz="1662"/>
                          </a:p>
                        </p:txBody>
                      </p:sp>
                    </p:grpSp>
                  </p:grpSp>
                  <p:grpSp>
                    <p:nvGrpSpPr>
                      <p:cNvPr id="36681" name="Grupo 1214">
                        <a:extLst>
                          <a:ext uri="{FF2B5EF4-FFF2-40B4-BE49-F238E27FC236}">
                            <a16:creationId xmlns:a16="http://schemas.microsoft.com/office/drawing/2014/main" id="{AAB39365-555D-4DB1-A3C1-4A24C1BA8917}"/>
                          </a:ext>
                        </a:extLst>
                      </p:cNvPr>
                      <p:cNvGrpSpPr>
                        <a:grpSpLocks/>
                      </p:cNvGrpSpPr>
                      <p:nvPr/>
                    </p:nvGrpSpPr>
                    <p:grpSpPr bwMode="auto">
                      <a:xfrm>
                        <a:off x="3052" y="3436"/>
                        <a:ext cx="7" cy="7"/>
                        <a:chOff x="3052" y="3436"/>
                        <a:chExt cx="7" cy="7"/>
                      </a:xfrm>
                    </p:grpSpPr>
                    <p:sp>
                      <p:nvSpPr>
                        <p:cNvPr id="36683" name="Forma libre 1215">
                          <a:extLst>
                            <a:ext uri="{FF2B5EF4-FFF2-40B4-BE49-F238E27FC236}">
                              <a16:creationId xmlns:a16="http://schemas.microsoft.com/office/drawing/2014/main" id="{0B7BDB11-7262-426E-8AFF-0061E426E5DA}"/>
                            </a:ext>
                          </a:extLst>
                        </p:cNvPr>
                        <p:cNvSpPr>
                          <a:spLocks/>
                        </p:cNvSpPr>
                        <p:nvPr/>
                      </p:nvSpPr>
                      <p:spPr bwMode="auto">
                        <a:xfrm>
                          <a:off x="3052" y="3436"/>
                          <a:ext cx="2" cy="7"/>
                        </a:xfrm>
                        <a:custGeom>
                          <a:avLst/>
                          <a:gdLst>
                            <a:gd name="T0" fmla="*/ 0 w 3"/>
                            <a:gd name="T1" fmla="*/ 0 h 15"/>
                            <a:gd name="T2" fmla="*/ 0 w 3"/>
                            <a:gd name="T3" fmla="*/ 0 h 15"/>
                            <a:gd name="T4" fmla="*/ 1 w 3"/>
                            <a:gd name="T5" fmla="*/ 0 h 15"/>
                            <a:gd name="T6" fmla="*/ 1 w 3"/>
                            <a:gd name="T7" fmla="*/ 0 h 15"/>
                            <a:gd name="T8" fmla="*/ 0 w 3"/>
                            <a:gd name="T9" fmla="*/ 0 h 15"/>
                            <a:gd name="T10" fmla="*/ 0 60000 65536"/>
                            <a:gd name="T11" fmla="*/ 0 60000 65536"/>
                            <a:gd name="T12" fmla="*/ 0 60000 65536"/>
                            <a:gd name="T13" fmla="*/ 0 60000 65536"/>
                            <a:gd name="T14" fmla="*/ 0 60000 65536"/>
                            <a:gd name="T15" fmla="*/ 0 w 3"/>
                            <a:gd name="T16" fmla="*/ 0 h 15"/>
                            <a:gd name="T17" fmla="*/ 3 w 3"/>
                            <a:gd name="T18" fmla="*/ 15 h 15"/>
                          </a:gdLst>
                          <a:ahLst/>
                          <a:cxnLst>
                            <a:cxn ang="T10">
                              <a:pos x="T0" y="T1"/>
                            </a:cxn>
                            <a:cxn ang="T11">
                              <a:pos x="T2" y="T3"/>
                            </a:cxn>
                            <a:cxn ang="T12">
                              <a:pos x="T4" y="T5"/>
                            </a:cxn>
                            <a:cxn ang="T13">
                              <a:pos x="T6" y="T7"/>
                            </a:cxn>
                            <a:cxn ang="T14">
                              <a:pos x="T8" y="T9"/>
                            </a:cxn>
                          </a:cxnLst>
                          <a:rect l="T15" t="T16" r="T17" b="T18"/>
                          <a:pathLst>
                            <a:path w="3" h="15">
                              <a:moveTo>
                                <a:pt x="0" y="0"/>
                              </a:moveTo>
                              <a:lnTo>
                                <a:pt x="0" y="15"/>
                              </a:lnTo>
                              <a:lnTo>
                                <a:pt x="3" y="13"/>
                              </a:lnTo>
                              <a:lnTo>
                                <a:pt x="3" y="0"/>
                              </a:lnTo>
                              <a:lnTo>
                                <a:pt x="0" y="0"/>
                              </a:lnTo>
                              <a:close/>
                            </a:path>
                          </a:pathLst>
                        </a:custGeom>
                        <a:solidFill>
                          <a:srgbClr val="A0A0A0"/>
                        </a:solidFill>
                        <a:ln w="1588">
                          <a:solidFill>
                            <a:srgbClr val="202020"/>
                          </a:solidFill>
                          <a:round/>
                          <a:headEnd/>
                          <a:tailEnd/>
                        </a:ln>
                      </p:spPr>
                      <p:txBody>
                        <a:bodyPr/>
                        <a:lstStyle/>
                        <a:p>
                          <a:endParaRPr lang="es-AR" sz="1662"/>
                        </a:p>
                      </p:txBody>
                    </p:sp>
                    <p:sp>
                      <p:nvSpPr>
                        <p:cNvPr id="36684" name="Forma libre 1216">
                          <a:extLst>
                            <a:ext uri="{FF2B5EF4-FFF2-40B4-BE49-F238E27FC236}">
                              <a16:creationId xmlns:a16="http://schemas.microsoft.com/office/drawing/2014/main" id="{DC5FF880-6700-4788-AA05-EF36835B01AC}"/>
                            </a:ext>
                          </a:extLst>
                        </p:cNvPr>
                        <p:cNvSpPr>
                          <a:spLocks/>
                        </p:cNvSpPr>
                        <p:nvPr/>
                      </p:nvSpPr>
                      <p:spPr bwMode="auto">
                        <a:xfrm>
                          <a:off x="3054" y="3436"/>
                          <a:ext cx="1" cy="7"/>
                        </a:xfrm>
                        <a:custGeom>
                          <a:avLst/>
                          <a:gdLst>
                            <a:gd name="T0" fmla="*/ 0 w 3"/>
                            <a:gd name="T1" fmla="*/ 0 h 15"/>
                            <a:gd name="T2" fmla="*/ 0 w 3"/>
                            <a:gd name="T3" fmla="*/ 0 h 15"/>
                            <a:gd name="T4" fmla="*/ 0 w 3"/>
                            <a:gd name="T5" fmla="*/ 0 h 15"/>
                            <a:gd name="T6" fmla="*/ 0 w 3"/>
                            <a:gd name="T7" fmla="*/ 0 h 15"/>
                            <a:gd name="T8" fmla="*/ 0 w 3"/>
                            <a:gd name="T9" fmla="*/ 0 h 15"/>
                            <a:gd name="T10" fmla="*/ 0 60000 65536"/>
                            <a:gd name="T11" fmla="*/ 0 60000 65536"/>
                            <a:gd name="T12" fmla="*/ 0 60000 65536"/>
                            <a:gd name="T13" fmla="*/ 0 60000 65536"/>
                            <a:gd name="T14" fmla="*/ 0 60000 65536"/>
                            <a:gd name="T15" fmla="*/ 0 w 3"/>
                            <a:gd name="T16" fmla="*/ 0 h 15"/>
                            <a:gd name="T17" fmla="*/ 3 w 3"/>
                            <a:gd name="T18" fmla="*/ 15 h 15"/>
                          </a:gdLst>
                          <a:ahLst/>
                          <a:cxnLst>
                            <a:cxn ang="T10">
                              <a:pos x="T0" y="T1"/>
                            </a:cxn>
                            <a:cxn ang="T11">
                              <a:pos x="T2" y="T3"/>
                            </a:cxn>
                            <a:cxn ang="T12">
                              <a:pos x="T4" y="T5"/>
                            </a:cxn>
                            <a:cxn ang="T13">
                              <a:pos x="T6" y="T7"/>
                            </a:cxn>
                            <a:cxn ang="T14">
                              <a:pos x="T8" y="T9"/>
                            </a:cxn>
                          </a:cxnLst>
                          <a:rect l="T15" t="T16" r="T17" b="T18"/>
                          <a:pathLst>
                            <a:path w="3" h="15">
                              <a:moveTo>
                                <a:pt x="0" y="0"/>
                              </a:moveTo>
                              <a:lnTo>
                                <a:pt x="0" y="15"/>
                              </a:lnTo>
                              <a:lnTo>
                                <a:pt x="3" y="13"/>
                              </a:lnTo>
                              <a:lnTo>
                                <a:pt x="3" y="0"/>
                              </a:lnTo>
                              <a:lnTo>
                                <a:pt x="0" y="0"/>
                              </a:lnTo>
                              <a:close/>
                            </a:path>
                          </a:pathLst>
                        </a:custGeom>
                        <a:solidFill>
                          <a:srgbClr val="A0A0A0"/>
                        </a:solidFill>
                        <a:ln w="1588">
                          <a:solidFill>
                            <a:srgbClr val="202020"/>
                          </a:solidFill>
                          <a:round/>
                          <a:headEnd/>
                          <a:tailEnd/>
                        </a:ln>
                      </p:spPr>
                      <p:txBody>
                        <a:bodyPr/>
                        <a:lstStyle/>
                        <a:p>
                          <a:endParaRPr lang="es-AR" sz="1662"/>
                        </a:p>
                      </p:txBody>
                    </p:sp>
                    <p:sp>
                      <p:nvSpPr>
                        <p:cNvPr id="36685" name="Forma libre 1217">
                          <a:extLst>
                            <a:ext uri="{FF2B5EF4-FFF2-40B4-BE49-F238E27FC236}">
                              <a16:creationId xmlns:a16="http://schemas.microsoft.com/office/drawing/2014/main" id="{52D9E76B-B363-485A-B3F6-1EBD9B50FC6F}"/>
                            </a:ext>
                          </a:extLst>
                        </p:cNvPr>
                        <p:cNvSpPr>
                          <a:spLocks/>
                        </p:cNvSpPr>
                        <p:nvPr/>
                      </p:nvSpPr>
                      <p:spPr bwMode="auto">
                        <a:xfrm>
                          <a:off x="3055" y="3436"/>
                          <a:ext cx="2" cy="7"/>
                        </a:xfrm>
                        <a:custGeom>
                          <a:avLst/>
                          <a:gdLst>
                            <a:gd name="T0" fmla="*/ 0 w 3"/>
                            <a:gd name="T1" fmla="*/ 0 h 15"/>
                            <a:gd name="T2" fmla="*/ 0 w 3"/>
                            <a:gd name="T3" fmla="*/ 0 h 15"/>
                            <a:gd name="T4" fmla="*/ 1 w 3"/>
                            <a:gd name="T5" fmla="*/ 0 h 15"/>
                            <a:gd name="T6" fmla="*/ 1 w 3"/>
                            <a:gd name="T7" fmla="*/ 0 h 15"/>
                            <a:gd name="T8" fmla="*/ 0 w 3"/>
                            <a:gd name="T9" fmla="*/ 0 h 15"/>
                            <a:gd name="T10" fmla="*/ 0 60000 65536"/>
                            <a:gd name="T11" fmla="*/ 0 60000 65536"/>
                            <a:gd name="T12" fmla="*/ 0 60000 65536"/>
                            <a:gd name="T13" fmla="*/ 0 60000 65536"/>
                            <a:gd name="T14" fmla="*/ 0 60000 65536"/>
                            <a:gd name="T15" fmla="*/ 0 w 3"/>
                            <a:gd name="T16" fmla="*/ 0 h 15"/>
                            <a:gd name="T17" fmla="*/ 3 w 3"/>
                            <a:gd name="T18" fmla="*/ 15 h 15"/>
                          </a:gdLst>
                          <a:ahLst/>
                          <a:cxnLst>
                            <a:cxn ang="T10">
                              <a:pos x="T0" y="T1"/>
                            </a:cxn>
                            <a:cxn ang="T11">
                              <a:pos x="T2" y="T3"/>
                            </a:cxn>
                            <a:cxn ang="T12">
                              <a:pos x="T4" y="T5"/>
                            </a:cxn>
                            <a:cxn ang="T13">
                              <a:pos x="T6" y="T7"/>
                            </a:cxn>
                            <a:cxn ang="T14">
                              <a:pos x="T8" y="T9"/>
                            </a:cxn>
                          </a:cxnLst>
                          <a:rect l="T15" t="T16" r="T17" b="T18"/>
                          <a:pathLst>
                            <a:path w="3" h="15">
                              <a:moveTo>
                                <a:pt x="0" y="0"/>
                              </a:moveTo>
                              <a:lnTo>
                                <a:pt x="0" y="15"/>
                              </a:lnTo>
                              <a:lnTo>
                                <a:pt x="3" y="13"/>
                              </a:lnTo>
                              <a:lnTo>
                                <a:pt x="3" y="0"/>
                              </a:lnTo>
                              <a:lnTo>
                                <a:pt x="0" y="0"/>
                              </a:lnTo>
                              <a:close/>
                            </a:path>
                          </a:pathLst>
                        </a:custGeom>
                        <a:solidFill>
                          <a:srgbClr val="A0A0A0"/>
                        </a:solidFill>
                        <a:ln w="1588">
                          <a:solidFill>
                            <a:srgbClr val="202020"/>
                          </a:solidFill>
                          <a:round/>
                          <a:headEnd/>
                          <a:tailEnd/>
                        </a:ln>
                      </p:spPr>
                      <p:txBody>
                        <a:bodyPr/>
                        <a:lstStyle/>
                        <a:p>
                          <a:endParaRPr lang="es-AR" sz="1662"/>
                        </a:p>
                      </p:txBody>
                    </p:sp>
                    <p:sp>
                      <p:nvSpPr>
                        <p:cNvPr id="36686" name="Forma libre 1218">
                          <a:extLst>
                            <a:ext uri="{FF2B5EF4-FFF2-40B4-BE49-F238E27FC236}">
                              <a16:creationId xmlns:a16="http://schemas.microsoft.com/office/drawing/2014/main" id="{F3E2C1E7-9A53-4ED6-9E04-F9D4DC214DC5}"/>
                            </a:ext>
                          </a:extLst>
                        </p:cNvPr>
                        <p:cNvSpPr>
                          <a:spLocks/>
                        </p:cNvSpPr>
                        <p:nvPr/>
                      </p:nvSpPr>
                      <p:spPr bwMode="auto">
                        <a:xfrm>
                          <a:off x="3057" y="3436"/>
                          <a:ext cx="2" cy="7"/>
                        </a:xfrm>
                        <a:custGeom>
                          <a:avLst/>
                          <a:gdLst>
                            <a:gd name="T0" fmla="*/ 0 w 4"/>
                            <a:gd name="T1" fmla="*/ 0 h 15"/>
                            <a:gd name="T2" fmla="*/ 0 w 4"/>
                            <a:gd name="T3" fmla="*/ 0 h 15"/>
                            <a:gd name="T4" fmla="*/ 1 w 4"/>
                            <a:gd name="T5" fmla="*/ 0 h 15"/>
                            <a:gd name="T6" fmla="*/ 1 w 4"/>
                            <a:gd name="T7" fmla="*/ 0 h 15"/>
                            <a:gd name="T8" fmla="*/ 0 w 4"/>
                            <a:gd name="T9" fmla="*/ 0 h 15"/>
                            <a:gd name="T10" fmla="*/ 0 60000 65536"/>
                            <a:gd name="T11" fmla="*/ 0 60000 65536"/>
                            <a:gd name="T12" fmla="*/ 0 60000 65536"/>
                            <a:gd name="T13" fmla="*/ 0 60000 65536"/>
                            <a:gd name="T14" fmla="*/ 0 60000 65536"/>
                            <a:gd name="T15" fmla="*/ 0 w 4"/>
                            <a:gd name="T16" fmla="*/ 0 h 15"/>
                            <a:gd name="T17" fmla="*/ 4 w 4"/>
                            <a:gd name="T18" fmla="*/ 15 h 15"/>
                          </a:gdLst>
                          <a:ahLst/>
                          <a:cxnLst>
                            <a:cxn ang="T10">
                              <a:pos x="T0" y="T1"/>
                            </a:cxn>
                            <a:cxn ang="T11">
                              <a:pos x="T2" y="T3"/>
                            </a:cxn>
                            <a:cxn ang="T12">
                              <a:pos x="T4" y="T5"/>
                            </a:cxn>
                            <a:cxn ang="T13">
                              <a:pos x="T6" y="T7"/>
                            </a:cxn>
                            <a:cxn ang="T14">
                              <a:pos x="T8" y="T9"/>
                            </a:cxn>
                          </a:cxnLst>
                          <a:rect l="T15" t="T16" r="T17" b="T18"/>
                          <a:pathLst>
                            <a:path w="4" h="15">
                              <a:moveTo>
                                <a:pt x="0" y="0"/>
                              </a:moveTo>
                              <a:lnTo>
                                <a:pt x="0" y="15"/>
                              </a:lnTo>
                              <a:lnTo>
                                <a:pt x="4" y="13"/>
                              </a:lnTo>
                              <a:lnTo>
                                <a:pt x="4" y="0"/>
                              </a:lnTo>
                              <a:lnTo>
                                <a:pt x="0" y="0"/>
                              </a:lnTo>
                              <a:close/>
                            </a:path>
                          </a:pathLst>
                        </a:custGeom>
                        <a:solidFill>
                          <a:srgbClr val="A0A0A0"/>
                        </a:solidFill>
                        <a:ln w="1588">
                          <a:solidFill>
                            <a:srgbClr val="202020"/>
                          </a:solidFill>
                          <a:round/>
                          <a:headEnd/>
                          <a:tailEnd/>
                        </a:ln>
                      </p:spPr>
                      <p:txBody>
                        <a:bodyPr/>
                        <a:lstStyle/>
                        <a:p>
                          <a:endParaRPr lang="es-AR" sz="1662"/>
                        </a:p>
                      </p:txBody>
                    </p:sp>
                  </p:grpSp>
                  <p:sp>
                    <p:nvSpPr>
                      <p:cNvPr id="36682" name="Forma libre 1219">
                        <a:extLst>
                          <a:ext uri="{FF2B5EF4-FFF2-40B4-BE49-F238E27FC236}">
                            <a16:creationId xmlns:a16="http://schemas.microsoft.com/office/drawing/2014/main" id="{83F5578F-C816-4970-86E4-2E50305D14D2}"/>
                          </a:ext>
                        </a:extLst>
                      </p:cNvPr>
                      <p:cNvSpPr>
                        <a:spLocks/>
                      </p:cNvSpPr>
                      <p:nvPr/>
                    </p:nvSpPr>
                    <p:spPr bwMode="auto">
                      <a:xfrm>
                        <a:off x="3059" y="3436"/>
                        <a:ext cx="1" cy="7"/>
                      </a:xfrm>
                      <a:custGeom>
                        <a:avLst/>
                        <a:gdLst>
                          <a:gd name="T0" fmla="*/ 0 w 3"/>
                          <a:gd name="T1" fmla="*/ 0 h 15"/>
                          <a:gd name="T2" fmla="*/ 0 w 3"/>
                          <a:gd name="T3" fmla="*/ 0 h 15"/>
                          <a:gd name="T4" fmla="*/ 0 w 3"/>
                          <a:gd name="T5" fmla="*/ 0 h 15"/>
                          <a:gd name="T6" fmla="*/ 0 w 3"/>
                          <a:gd name="T7" fmla="*/ 0 h 15"/>
                          <a:gd name="T8" fmla="*/ 0 w 3"/>
                          <a:gd name="T9" fmla="*/ 0 h 15"/>
                          <a:gd name="T10" fmla="*/ 0 60000 65536"/>
                          <a:gd name="T11" fmla="*/ 0 60000 65536"/>
                          <a:gd name="T12" fmla="*/ 0 60000 65536"/>
                          <a:gd name="T13" fmla="*/ 0 60000 65536"/>
                          <a:gd name="T14" fmla="*/ 0 60000 65536"/>
                          <a:gd name="T15" fmla="*/ 0 w 3"/>
                          <a:gd name="T16" fmla="*/ 0 h 15"/>
                          <a:gd name="T17" fmla="*/ 3 w 3"/>
                          <a:gd name="T18" fmla="*/ 15 h 15"/>
                        </a:gdLst>
                        <a:ahLst/>
                        <a:cxnLst>
                          <a:cxn ang="T10">
                            <a:pos x="T0" y="T1"/>
                          </a:cxn>
                          <a:cxn ang="T11">
                            <a:pos x="T2" y="T3"/>
                          </a:cxn>
                          <a:cxn ang="T12">
                            <a:pos x="T4" y="T5"/>
                          </a:cxn>
                          <a:cxn ang="T13">
                            <a:pos x="T6" y="T7"/>
                          </a:cxn>
                          <a:cxn ang="T14">
                            <a:pos x="T8" y="T9"/>
                          </a:cxn>
                        </a:cxnLst>
                        <a:rect l="T15" t="T16" r="T17" b="T18"/>
                        <a:pathLst>
                          <a:path w="3" h="15">
                            <a:moveTo>
                              <a:pt x="0" y="0"/>
                            </a:moveTo>
                            <a:lnTo>
                              <a:pt x="0" y="15"/>
                            </a:lnTo>
                            <a:lnTo>
                              <a:pt x="3" y="13"/>
                            </a:lnTo>
                            <a:lnTo>
                              <a:pt x="3" y="0"/>
                            </a:lnTo>
                            <a:lnTo>
                              <a:pt x="0" y="0"/>
                            </a:lnTo>
                            <a:close/>
                          </a:path>
                        </a:pathLst>
                      </a:custGeom>
                      <a:solidFill>
                        <a:srgbClr val="A0A0A0"/>
                      </a:solidFill>
                      <a:ln w="1588">
                        <a:solidFill>
                          <a:srgbClr val="202020"/>
                        </a:solidFill>
                        <a:round/>
                        <a:headEnd/>
                        <a:tailEnd/>
                      </a:ln>
                    </p:spPr>
                    <p:txBody>
                      <a:bodyPr/>
                      <a:lstStyle/>
                      <a:p>
                        <a:endParaRPr lang="es-AR" sz="1662"/>
                      </a:p>
                    </p:txBody>
                  </p:sp>
                </p:grpSp>
                <p:grpSp>
                  <p:nvGrpSpPr>
                    <p:cNvPr id="36655" name="Grupo 1220">
                      <a:extLst>
                        <a:ext uri="{FF2B5EF4-FFF2-40B4-BE49-F238E27FC236}">
                          <a16:creationId xmlns:a16="http://schemas.microsoft.com/office/drawing/2014/main" id="{4DDC6D74-1D11-4378-9529-FE30E09D93A6}"/>
                        </a:ext>
                      </a:extLst>
                    </p:cNvPr>
                    <p:cNvGrpSpPr>
                      <a:grpSpLocks/>
                    </p:cNvGrpSpPr>
                    <p:nvPr/>
                  </p:nvGrpSpPr>
                  <p:grpSpPr bwMode="auto">
                    <a:xfrm>
                      <a:off x="3010" y="3400"/>
                      <a:ext cx="52" cy="36"/>
                      <a:chOff x="3010" y="3400"/>
                      <a:chExt cx="52" cy="36"/>
                    </a:xfrm>
                  </p:grpSpPr>
                  <p:sp>
                    <p:nvSpPr>
                      <p:cNvPr id="36656" name="Forma libre 1221">
                        <a:extLst>
                          <a:ext uri="{FF2B5EF4-FFF2-40B4-BE49-F238E27FC236}">
                            <a16:creationId xmlns:a16="http://schemas.microsoft.com/office/drawing/2014/main" id="{EDF4C271-409C-46E1-BDF0-955C21A01852}"/>
                          </a:ext>
                        </a:extLst>
                      </p:cNvPr>
                      <p:cNvSpPr>
                        <a:spLocks/>
                      </p:cNvSpPr>
                      <p:nvPr/>
                    </p:nvSpPr>
                    <p:spPr bwMode="auto">
                      <a:xfrm>
                        <a:off x="3010" y="3403"/>
                        <a:ext cx="52" cy="4"/>
                      </a:xfrm>
                      <a:custGeom>
                        <a:avLst/>
                        <a:gdLst>
                          <a:gd name="T0" fmla="*/ 0 w 103"/>
                          <a:gd name="T1" fmla="*/ 1 h 7"/>
                          <a:gd name="T2" fmla="*/ 1 w 103"/>
                          <a:gd name="T3" fmla="*/ 1 h 7"/>
                          <a:gd name="T4" fmla="*/ 1 w 103"/>
                          <a:gd name="T5" fmla="*/ 1 h 7"/>
                          <a:gd name="T6" fmla="*/ 1 w 103"/>
                          <a:gd name="T7" fmla="*/ 1 h 7"/>
                          <a:gd name="T8" fmla="*/ 1 w 103"/>
                          <a:gd name="T9" fmla="*/ 0 h 7"/>
                          <a:gd name="T10" fmla="*/ 1 w 103"/>
                          <a:gd name="T11" fmla="*/ 0 h 7"/>
                          <a:gd name="T12" fmla="*/ 0 w 103"/>
                          <a:gd name="T13" fmla="*/ 1 h 7"/>
                          <a:gd name="T14" fmla="*/ 0 60000 65536"/>
                          <a:gd name="T15" fmla="*/ 0 60000 65536"/>
                          <a:gd name="T16" fmla="*/ 0 60000 65536"/>
                          <a:gd name="T17" fmla="*/ 0 60000 65536"/>
                          <a:gd name="T18" fmla="*/ 0 60000 65536"/>
                          <a:gd name="T19" fmla="*/ 0 60000 65536"/>
                          <a:gd name="T20" fmla="*/ 0 60000 65536"/>
                          <a:gd name="T21" fmla="*/ 0 w 103"/>
                          <a:gd name="T22" fmla="*/ 0 h 7"/>
                          <a:gd name="T23" fmla="*/ 103 w 103"/>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 h="7">
                            <a:moveTo>
                              <a:pt x="0" y="3"/>
                            </a:moveTo>
                            <a:lnTo>
                              <a:pt x="1" y="7"/>
                            </a:lnTo>
                            <a:lnTo>
                              <a:pt x="102" y="7"/>
                            </a:lnTo>
                            <a:lnTo>
                              <a:pt x="103" y="3"/>
                            </a:lnTo>
                            <a:lnTo>
                              <a:pt x="102" y="0"/>
                            </a:lnTo>
                            <a:lnTo>
                              <a:pt x="1" y="0"/>
                            </a:lnTo>
                            <a:lnTo>
                              <a:pt x="0" y="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6657" name="Forma libre 1222">
                        <a:extLst>
                          <a:ext uri="{FF2B5EF4-FFF2-40B4-BE49-F238E27FC236}">
                            <a16:creationId xmlns:a16="http://schemas.microsoft.com/office/drawing/2014/main" id="{CA514DBB-9734-477B-9142-6C17DD4CBC4C}"/>
                          </a:ext>
                        </a:extLst>
                      </p:cNvPr>
                      <p:cNvSpPr>
                        <a:spLocks/>
                      </p:cNvSpPr>
                      <p:nvPr/>
                    </p:nvSpPr>
                    <p:spPr bwMode="auto">
                      <a:xfrm>
                        <a:off x="3010" y="3412"/>
                        <a:ext cx="52" cy="3"/>
                      </a:xfrm>
                      <a:custGeom>
                        <a:avLst/>
                        <a:gdLst>
                          <a:gd name="T0" fmla="*/ 0 w 105"/>
                          <a:gd name="T1" fmla="*/ 0 h 7"/>
                          <a:gd name="T2" fmla="*/ 0 w 105"/>
                          <a:gd name="T3" fmla="*/ 0 h 7"/>
                          <a:gd name="T4" fmla="*/ 0 w 105"/>
                          <a:gd name="T5" fmla="*/ 0 h 7"/>
                          <a:gd name="T6" fmla="*/ 0 w 105"/>
                          <a:gd name="T7" fmla="*/ 0 h 7"/>
                          <a:gd name="T8" fmla="*/ 0 w 105"/>
                          <a:gd name="T9" fmla="*/ 0 h 7"/>
                          <a:gd name="T10" fmla="*/ 0 w 105"/>
                          <a:gd name="T11" fmla="*/ 0 h 7"/>
                          <a:gd name="T12" fmla="*/ 0 w 105"/>
                          <a:gd name="T13" fmla="*/ 0 h 7"/>
                          <a:gd name="T14" fmla="*/ 0 60000 65536"/>
                          <a:gd name="T15" fmla="*/ 0 60000 65536"/>
                          <a:gd name="T16" fmla="*/ 0 60000 65536"/>
                          <a:gd name="T17" fmla="*/ 0 60000 65536"/>
                          <a:gd name="T18" fmla="*/ 0 60000 65536"/>
                          <a:gd name="T19" fmla="*/ 0 60000 65536"/>
                          <a:gd name="T20" fmla="*/ 0 60000 65536"/>
                          <a:gd name="T21" fmla="*/ 0 w 105"/>
                          <a:gd name="T22" fmla="*/ 0 h 7"/>
                          <a:gd name="T23" fmla="*/ 105 w 105"/>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5" h="7">
                            <a:moveTo>
                              <a:pt x="0" y="5"/>
                            </a:moveTo>
                            <a:lnTo>
                              <a:pt x="1" y="7"/>
                            </a:lnTo>
                            <a:lnTo>
                              <a:pt x="102" y="7"/>
                            </a:lnTo>
                            <a:lnTo>
                              <a:pt x="105" y="5"/>
                            </a:lnTo>
                            <a:lnTo>
                              <a:pt x="102" y="0"/>
                            </a:lnTo>
                            <a:lnTo>
                              <a:pt x="1" y="0"/>
                            </a:lnTo>
                            <a:lnTo>
                              <a:pt x="0" y="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6658" name="Forma libre 1223">
                        <a:extLst>
                          <a:ext uri="{FF2B5EF4-FFF2-40B4-BE49-F238E27FC236}">
                            <a16:creationId xmlns:a16="http://schemas.microsoft.com/office/drawing/2014/main" id="{F5A46DC4-2B68-4EFE-B0A2-8C0BF1904F25}"/>
                          </a:ext>
                        </a:extLst>
                      </p:cNvPr>
                      <p:cNvSpPr>
                        <a:spLocks/>
                      </p:cNvSpPr>
                      <p:nvPr/>
                    </p:nvSpPr>
                    <p:spPr bwMode="auto">
                      <a:xfrm>
                        <a:off x="3010" y="3420"/>
                        <a:ext cx="52" cy="3"/>
                      </a:xfrm>
                      <a:custGeom>
                        <a:avLst/>
                        <a:gdLst>
                          <a:gd name="T0" fmla="*/ 0 w 103"/>
                          <a:gd name="T1" fmla="*/ 1 h 6"/>
                          <a:gd name="T2" fmla="*/ 1 w 103"/>
                          <a:gd name="T3" fmla="*/ 1 h 6"/>
                          <a:gd name="T4" fmla="*/ 1 w 103"/>
                          <a:gd name="T5" fmla="*/ 1 h 6"/>
                          <a:gd name="T6" fmla="*/ 1 w 103"/>
                          <a:gd name="T7" fmla="*/ 1 h 6"/>
                          <a:gd name="T8" fmla="*/ 1 w 103"/>
                          <a:gd name="T9" fmla="*/ 0 h 6"/>
                          <a:gd name="T10" fmla="*/ 1 w 103"/>
                          <a:gd name="T11" fmla="*/ 0 h 6"/>
                          <a:gd name="T12" fmla="*/ 0 w 103"/>
                          <a:gd name="T13" fmla="*/ 1 h 6"/>
                          <a:gd name="T14" fmla="*/ 0 60000 65536"/>
                          <a:gd name="T15" fmla="*/ 0 60000 65536"/>
                          <a:gd name="T16" fmla="*/ 0 60000 65536"/>
                          <a:gd name="T17" fmla="*/ 0 60000 65536"/>
                          <a:gd name="T18" fmla="*/ 0 60000 65536"/>
                          <a:gd name="T19" fmla="*/ 0 60000 65536"/>
                          <a:gd name="T20" fmla="*/ 0 60000 65536"/>
                          <a:gd name="T21" fmla="*/ 0 w 103"/>
                          <a:gd name="T22" fmla="*/ 0 h 6"/>
                          <a:gd name="T23" fmla="*/ 103 w 10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 h="6">
                            <a:moveTo>
                              <a:pt x="0" y="3"/>
                            </a:moveTo>
                            <a:lnTo>
                              <a:pt x="1" y="6"/>
                            </a:lnTo>
                            <a:lnTo>
                              <a:pt x="102" y="6"/>
                            </a:lnTo>
                            <a:lnTo>
                              <a:pt x="103" y="3"/>
                            </a:lnTo>
                            <a:lnTo>
                              <a:pt x="102" y="0"/>
                            </a:lnTo>
                            <a:lnTo>
                              <a:pt x="1" y="0"/>
                            </a:lnTo>
                            <a:lnTo>
                              <a:pt x="0" y="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6659" name="Forma libre 1224">
                        <a:extLst>
                          <a:ext uri="{FF2B5EF4-FFF2-40B4-BE49-F238E27FC236}">
                            <a16:creationId xmlns:a16="http://schemas.microsoft.com/office/drawing/2014/main" id="{6BF56635-4402-465E-B92A-8C1F9D1D78F0}"/>
                          </a:ext>
                        </a:extLst>
                      </p:cNvPr>
                      <p:cNvSpPr>
                        <a:spLocks/>
                      </p:cNvSpPr>
                      <p:nvPr/>
                    </p:nvSpPr>
                    <p:spPr bwMode="auto">
                      <a:xfrm>
                        <a:off x="3010" y="3429"/>
                        <a:ext cx="52" cy="3"/>
                      </a:xfrm>
                      <a:custGeom>
                        <a:avLst/>
                        <a:gdLst>
                          <a:gd name="T0" fmla="*/ 0 w 103"/>
                          <a:gd name="T1" fmla="*/ 1 h 6"/>
                          <a:gd name="T2" fmla="*/ 1 w 103"/>
                          <a:gd name="T3" fmla="*/ 1 h 6"/>
                          <a:gd name="T4" fmla="*/ 1 w 103"/>
                          <a:gd name="T5" fmla="*/ 1 h 6"/>
                          <a:gd name="T6" fmla="*/ 1 w 103"/>
                          <a:gd name="T7" fmla="*/ 1 h 6"/>
                          <a:gd name="T8" fmla="*/ 1 w 103"/>
                          <a:gd name="T9" fmla="*/ 0 h 6"/>
                          <a:gd name="T10" fmla="*/ 1 w 103"/>
                          <a:gd name="T11" fmla="*/ 0 h 6"/>
                          <a:gd name="T12" fmla="*/ 0 w 103"/>
                          <a:gd name="T13" fmla="*/ 1 h 6"/>
                          <a:gd name="T14" fmla="*/ 0 60000 65536"/>
                          <a:gd name="T15" fmla="*/ 0 60000 65536"/>
                          <a:gd name="T16" fmla="*/ 0 60000 65536"/>
                          <a:gd name="T17" fmla="*/ 0 60000 65536"/>
                          <a:gd name="T18" fmla="*/ 0 60000 65536"/>
                          <a:gd name="T19" fmla="*/ 0 60000 65536"/>
                          <a:gd name="T20" fmla="*/ 0 60000 65536"/>
                          <a:gd name="T21" fmla="*/ 0 w 103"/>
                          <a:gd name="T22" fmla="*/ 0 h 6"/>
                          <a:gd name="T23" fmla="*/ 103 w 10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 h="6">
                            <a:moveTo>
                              <a:pt x="0" y="3"/>
                            </a:moveTo>
                            <a:lnTo>
                              <a:pt x="1" y="6"/>
                            </a:lnTo>
                            <a:lnTo>
                              <a:pt x="102" y="6"/>
                            </a:lnTo>
                            <a:lnTo>
                              <a:pt x="103" y="3"/>
                            </a:lnTo>
                            <a:lnTo>
                              <a:pt x="102" y="0"/>
                            </a:lnTo>
                            <a:lnTo>
                              <a:pt x="1" y="0"/>
                            </a:lnTo>
                            <a:lnTo>
                              <a:pt x="0" y="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6660" name="Forma libre 1225">
                        <a:extLst>
                          <a:ext uri="{FF2B5EF4-FFF2-40B4-BE49-F238E27FC236}">
                            <a16:creationId xmlns:a16="http://schemas.microsoft.com/office/drawing/2014/main" id="{95449E0E-99C0-46A3-9778-B767846E2935}"/>
                          </a:ext>
                        </a:extLst>
                      </p:cNvPr>
                      <p:cNvSpPr>
                        <a:spLocks/>
                      </p:cNvSpPr>
                      <p:nvPr/>
                    </p:nvSpPr>
                    <p:spPr bwMode="auto">
                      <a:xfrm>
                        <a:off x="3010" y="3405"/>
                        <a:ext cx="52" cy="2"/>
                      </a:xfrm>
                      <a:custGeom>
                        <a:avLst/>
                        <a:gdLst>
                          <a:gd name="T0" fmla="*/ 1 w 103"/>
                          <a:gd name="T1" fmla="*/ 1 h 4"/>
                          <a:gd name="T2" fmla="*/ 0 w 103"/>
                          <a:gd name="T3" fmla="*/ 0 h 4"/>
                          <a:gd name="T4" fmla="*/ 1 w 103"/>
                          <a:gd name="T5" fmla="*/ 0 h 4"/>
                          <a:gd name="T6" fmla="*/ 1 w 103"/>
                          <a:gd name="T7" fmla="*/ 1 h 4"/>
                          <a:gd name="T8" fmla="*/ 1 w 103"/>
                          <a:gd name="T9" fmla="*/ 1 h 4"/>
                          <a:gd name="T10" fmla="*/ 0 60000 65536"/>
                          <a:gd name="T11" fmla="*/ 0 60000 65536"/>
                          <a:gd name="T12" fmla="*/ 0 60000 65536"/>
                          <a:gd name="T13" fmla="*/ 0 60000 65536"/>
                          <a:gd name="T14" fmla="*/ 0 60000 65536"/>
                          <a:gd name="T15" fmla="*/ 0 w 103"/>
                          <a:gd name="T16" fmla="*/ 0 h 4"/>
                          <a:gd name="T17" fmla="*/ 103 w 103"/>
                          <a:gd name="T18" fmla="*/ 4 h 4"/>
                        </a:gdLst>
                        <a:ahLst/>
                        <a:cxnLst>
                          <a:cxn ang="T10">
                            <a:pos x="T0" y="T1"/>
                          </a:cxn>
                          <a:cxn ang="T11">
                            <a:pos x="T2" y="T3"/>
                          </a:cxn>
                          <a:cxn ang="T12">
                            <a:pos x="T4" y="T5"/>
                          </a:cxn>
                          <a:cxn ang="T13">
                            <a:pos x="T6" y="T7"/>
                          </a:cxn>
                          <a:cxn ang="T14">
                            <a:pos x="T8" y="T9"/>
                          </a:cxn>
                        </a:cxnLst>
                        <a:rect l="T15" t="T16" r="T17" b="T18"/>
                        <a:pathLst>
                          <a:path w="103" h="4">
                            <a:moveTo>
                              <a:pt x="1" y="4"/>
                            </a:moveTo>
                            <a:lnTo>
                              <a:pt x="0" y="0"/>
                            </a:lnTo>
                            <a:lnTo>
                              <a:pt x="103" y="0"/>
                            </a:lnTo>
                            <a:lnTo>
                              <a:pt x="102" y="4"/>
                            </a:lnTo>
                            <a:lnTo>
                              <a:pt x="1" y="4"/>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6661" name="Forma libre 1226">
                        <a:extLst>
                          <a:ext uri="{FF2B5EF4-FFF2-40B4-BE49-F238E27FC236}">
                            <a16:creationId xmlns:a16="http://schemas.microsoft.com/office/drawing/2014/main" id="{1ACC0554-98E5-437A-AC4F-BF56ECDD1561}"/>
                          </a:ext>
                        </a:extLst>
                      </p:cNvPr>
                      <p:cNvSpPr>
                        <a:spLocks/>
                      </p:cNvSpPr>
                      <p:nvPr/>
                    </p:nvSpPr>
                    <p:spPr bwMode="auto">
                      <a:xfrm>
                        <a:off x="3010" y="3414"/>
                        <a:ext cx="52" cy="1"/>
                      </a:xfrm>
                      <a:custGeom>
                        <a:avLst/>
                        <a:gdLst>
                          <a:gd name="T0" fmla="*/ 0 w 105"/>
                          <a:gd name="T1" fmla="*/ 1 h 2"/>
                          <a:gd name="T2" fmla="*/ 0 w 105"/>
                          <a:gd name="T3" fmla="*/ 0 h 2"/>
                          <a:gd name="T4" fmla="*/ 0 w 105"/>
                          <a:gd name="T5" fmla="*/ 0 h 2"/>
                          <a:gd name="T6" fmla="*/ 0 w 105"/>
                          <a:gd name="T7" fmla="*/ 1 h 2"/>
                          <a:gd name="T8" fmla="*/ 0 w 105"/>
                          <a:gd name="T9" fmla="*/ 1 h 2"/>
                          <a:gd name="T10" fmla="*/ 0 60000 65536"/>
                          <a:gd name="T11" fmla="*/ 0 60000 65536"/>
                          <a:gd name="T12" fmla="*/ 0 60000 65536"/>
                          <a:gd name="T13" fmla="*/ 0 60000 65536"/>
                          <a:gd name="T14" fmla="*/ 0 60000 65536"/>
                          <a:gd name="T15" fmla="*/ 0 w 105"/>
                          <a:gd name="T16" fmla="*/ 0 h 2"/>
                          <a:gd name="T17" fmla="*/ 105 w 105"/>
                          <a:gd name="T18" fmla="*/ 2 h 2"/>
                        </a:gdLst>
                        <a:ahLst/>
                        <a:cxnLst>
                          <a:cxn ang="T10">
                            <a:pos x="T0" y="T1"/>
                          </a:cxn>
                          <a:cxn ang="T11">
                            <a:pos x="T2" y="T3"/>
                          </a:cxn>
                          <a:cxn ang="T12">
                            <a:pos x="T4" y="T5"/>
                          </a:cxn>
                          <a:cxn ang="T13">
                            <a:pos x="T6" y="T7"/>
                          </a:cxn>
                          <a:cxn ang="T14">
                            <a:pos x="T8" y="T9"/>
                          </a:cxn>
                        </a:cxnLst>
                        <a:rect l="T15" t="T16" r="T17" b="T18"/>
                        <a:pathLst>
                          <a:path w="105" h="2">
                            <a:moveTo>
                              <a:pt x="1" y="2"/>
                            </a:moveTo>
                            <a:lnTo>
                              <a:pt x="0" y="0"/>
                            </a:lnTo>
                            <a:lnTo>
                              <a:pt x="105" y="0"/>
                            </a:lnTo>
                            <a:lnTo>
                              <a:pt x="103" y="2"/>
                            </a:lnTo>
                            <a:lnTo>
                              <a:pt x="1" y="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6662" name="Forma libre 1227">
                        <a:extLst>
                          <a:ext uri="{FF2B5EF4-FFF2-40B4-BE49-F238E27FC236}">
                            <a16:creationId xmlns:a16="http://schemas.microsoft.com/office/drawing/2014/main" id="{AC433161-4BB6-4FDA-975A-7AD456CB315D}"/>
                          </a:ext>
                        </a:extLst>
                      </p:cNvPr>
                      <p:cNvSpPr>
                        <a:spLocks/>
                      </p:cNvSpPr>
                      <p:nvPr/>
                    </p:nvSpPr>
                    <p:spPr bwMode="auto">
                      <a:xfrm>
                        <a:off x="3010" y="3422"/>
                        <a:ext cx="52" cy="1"/>
                      </a:xfrm>
                      <a:custGeom>
                        <a:avLst/>
                        <a:gdLst>
                          <a:gd name="T0" fmla="*/ 1 w 103"/>
                          <a:gd name="T1" fmla="*/ 0 h 3"/>
                          <a:gd name="T2" fmla="*/ 0 w 103"/>
                          <a:gd name="T3" fmla="*/ 0 h 3"/>
                          <a:gd name="T4" fmla="*/ 1 w 103"/>
                          <a:gd name="T5" fmla="*/ 0 h 3"/>
                          <a:gd name="T6" fmla="*/ 1 w 103"/>
                          <a:gd name="T7" fmla="*/ 0 h 3"/>
                          <a:gd name="T8" fmla="*/ 1 w 103"/>
                          <a:gd name="T9" fmla="*/ 0 h 3"/>
                          <a:gd name="T10" fmla="*/ 0 60000 65536"/>
                          <a:gd name="T11" fmla="*/ 0 60000 65536"/>
                          <a:gd name="T12" fmla="*/ 0 60000 65536"/>
                          <a:gd name="T13" fmla="*/ 0 60000 65536"/>
                          <a:gd name="T14" fmla="*/ 0 60000 65536"/>
                          <a:gd name="T15" fmla="*/ 0 w 103"/>
                          <a:gd name="T16" fmla="*/ 0 h 3"/>
                          <a:gd name="T17" fmla="*/ 103 w 103"/>
                          <a:gd name="T18" fmla="*/ 3 h 3"/>
                        </a:gdLst>
                        <a:ahLst/>
                        <a:cxnLst>
                          <a:cxn ang="T10">
                            <a:pos x="T0" y="T1"/>
                          </a:cxn>
                          <a:cxn ang="T11">
                            <a:pos x="T2" y="T3"/>
                          </a:cxn>
                          <a:cxn ang="T12">
                            <a:pos x="T4" y="T5"/>
                          </a:cxn>
                          <a:cxn ang="T13">
                            <a:pos x="T6" y="T7"/>
                          </a:cxn>
                          <a:cxn ang="T14">
                            <a:pos x="T8" y="T9"/>
                          </a:cxn>
                        </a:cxnLst>
                        <a:rect l="T15" t="T16" r="T17" b="T18"/>
                        <a:pathLst>
                          <a:path w="103" h="3">
                            <a:moveTo>
                              <a:pt x="1" y="3"/>
                            </a:moveTo>
                            <a:lnTo>
                              <a:pt x="0" y="0"/>
                            </a:lnTo>
                            <a:lnTo>
                              <a:pt x="103" y="0"/>
                            </a:lnTo>
                            <a:lnTo>
                              <a:pt x="102" y="3"/>
                            </a:lnTo>
                            <a:lnTo>
                              <a:pt x="1" y="3"/>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6663" name="Forma libre 1228">
                        <a:extLst>
                          <a:ext uri="{FF2B5EF4-FFF2-40B4-BE49-F238E27FC236}">
                            <a16:creationId xmlns:a16="http://schemas.microsoft.com/office/drawing/2014/main" id="{85C7C348-98E8-4F23-AC55-87F09EE5717A}"/>
                          </a:ext>
                        </a:extLst>
                      </p:cNvPr>
                      <p:cNvSpPr>
                        <a:spLocks/>
                      </p:cNvSpPr>
                      <p:nvPr/>
                    </p:nvSpPr>
                    <p:spPr bwMode="auto">
                      <a:xfrm>
                        <a:off x="3010" y="3430"/>
                        <a:ext cx="52" cy="2"/>
                      </a:xfrm>
                      <a:custGeom>
                        <a:avLst/>
                        <a:gdLst>
                          <a:gd name="T0" fmla="*/ 1 w 103"/>
                          <a:gd name="T1" fmla="*/ 1 h 3"/>
                          <a:gd name="T2" fmla="*/ 0 w 103"/>
                          <a:gd name="T3" fmla="*/ 0 h 3"/>
                          <a:gd name="T4" fmla="*/ 1 w 103"/>
                          <a:gd name="T5" fmla="*/ 0 h 3"/>
                          <a:gd name="T6" fmla="*/ 1 w 103"/>
                          <a:gd name="T7" fmla="*/ 1 h 3"/>
                          <a:gd name="T8" fmla="*/ 1 w 103"/>
                          <a:gd name="T9" fmla="*/ 1 h 3"/>
                          <a:gd name="T10" fmla="*/ 0 60000 65536"/>
                          <a:gd name="T11" fmla="*/ 0 60000 65536"/>
                          <a:gd name="T12" fmla="*/ 0 60000 65536"/>
                          <a:gd name="T13" fmla="*/ 0 60000 65536"/>
                          <a:gd name="T14" fmla="*/ 0 60000 65536"/>
                          <a:gd name="T15" fmla="*/ 0 w 103"/>
                          <a:gd name="T16" fmla="*/ 0 h 3"/>
                          <a:gd name="T17" fmla="*/ 103 w 103"/>
                          <a:gd name="T18" fmla="*/ 3 h 3"/>
                        </a:gdLst>
                        <a:ahLst/>
                        <a:cxnLst>
                          <a:cxn ang="T10">
                            <a:pos x="T0" y="T1"/>
                          </a:cxn>
                          <a:cxn ang="T11">
                            <a:pos x="T2" y="T3"/>
                          </a:cxn>
                          <a:cxn ang="T12">
                            <a:pos x="T4" y="T5"/>
                          </a:cxn>
                          <a:cxn ang="T13">
                            <a:pos x="T6" y="T7"/>
                          </a:cxn>
                          <a:cxn ang="T14">
                            <a:pos x="T8" y="T9"/>
                          </a:cxn>
                        </a:cxnLst>
                        <a:rect l="T15" t="T16" r="T17" b="T18"/>
                        <a:pathLst>
                          <a:path w="103" h="3">
                            <a:moveTo>
                              <a:pt x="1" y="3"/>
                            </a:moveTo>
                            <a:lnTo>
                              <a:pt x="0" y="0"/>
                            </a:lnTo>
                            <a:lnTo>
                              <a:pt x="103" y="0"/>
                            </a:lnTo>
                            <a:lnTo>
                              <a:pt x="102" y="3"/>
                            </a:lnTo>
                            <a:lnTo>
                              <a:pt x="1" y="3"/>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6664" name="Forma libre 1229">
                        <a:extLst>
                          <a:ext uri="{FF2B5EF4-FFF2-40B4-BE49-F238E27FC236}">
                            <a16:creationId xmlns:a16="http://schemas.microsoft.com/office/drawing/2014/main" id="{8D57CEC1-39C1-4E91-A998-963F6E1ADF41}"/>
                          </a:ext>
                        </a:extLst>
                      </p:cNvPr>
                      <p:cNvSpPr>
                        <a:spLocks/>
                      </p:cNvSpPr>
                      <p:nvPr/>
                    </p:nvSpPr>
                    <p:spPr bwMode="auto">
                      <a:xfrm>
                        <a:off x="3010" y="3400"/>
                        <a:ext cx="52" cy="1"/>
                      </a:xfrm>
                      <a:custGeom>
                        <a:avLst/>
                        <a:gdLst>
                          <a:gd name="T0" fmla="*/ 1 w 103"/>
                          <a:gd name="T1" fmla="*/ 0 h 3"/>
                          <a:gd name="T2" fmla="*/ 0 w 103"/>
                          <a:gd name="T3" fmla="*/ 0 h 3"/>
                          <a:gd name="T4" fmla="*/ 1 w 103"/>
                          <a:gd name="T5" fmla="*/ 0 h 3"/>
                          <a:gd name="T6" fmla="*/ 1 w 103"/>
                          <a:gd name="T7" fmla="*/ 0 h 3"/>
                          <a:gd name="T8" fmla="*/ 1 w 103"/>
                          <a:gd name="T9" fmla="*/ 0 h 3"/>
                          <a:gd name="T10" fmla="*/ 0 60000 65536"/>
                          <a:gd name="T11" fmla="*/ 0 60000 65536"/>
                          <a:gd name="T12" fmla="*/ 0 60000 65536"/>
                          <a:gd name="T13" fmla="*/ 0 60000 65536"/>
                          <a:gd name="T14" fmla="*/ 0 60000 65536"/>
                          <a:gd name="T15" fmla="*/ 0 w 103"/>
                          <a:gd name="T16" fmla="*/ 0 h 3"/>
                          <a:gd name="T17" fmla="*/ 103 w 103"/>
                          <a:gd name="T18" fmla="*/ 3 h 3"/>
                        </a:gdLst>
                        <a:ahLst/>
                        <a:cxnLst>
                          <a:cxn ang="T10">
                            <a:pos x="T0" y="T1"/>
                          </a:cxn>
                          <a:cxn ang="T11">
                            <a:pos x="T2" y="T3"/>
                          </a:cxn>
                          <a:cxn ang="T12">
                            <a:pos x="T4" y="T5"/>
                          </a:cxn>
                          <a:cxn ang="T13">
                            <a:pos x="T6" y="T7"/>
                          </a:cxn>
                          <a:cxn ang="T14">
                            <a:pos x="T8" y="T9"/>
                          </a:cxn>
                        </a:cxnLst>
                        <a:rect l="T15" t="T16" r="T17" b="T18"/>
                        <a:pathLst>
                          <a:path w="103" h="3">
                            <a:moveTo>
                              <a:pt x="1" y="0"/>
                            </a:moveTo>
                            <a:lnTo>
                              <a:pt x="0" y="3"/>
                            </a:lnTo>
                            <a:lnTo>
                              <a:pt x="103" y="3"/>
                            </a:lnTo>
                            <a:lnTo>
                              <a:pt x="102" y="0"/>
                            </a:lnTo>
                            <a:lnTo>
                              <a:pt x="1"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6665" name="Forma libre 1230">
                        <a:extLst>
                          <a:ext uri="{FF2B5EF4-FFF2-40B4-BE49-F238E27FC236}">
                            <a16:creationId xmlns:a16="http://schemas.microsoft.com/office/drawing/2014/main" id="{01F60AF0-18C5-4180-8310-CB8E7A31D948}"/>
                          </a:ext>
                        </a:extLst>
                      </p:cNvPr>
                      <p:cNvSpPr>
                        <a:spLocks/>
                      </p:cNvSpPr>
                      <p:nvPr/>
                    </p:nvSpPr>
                    <p:spPr bwMode="auto">
                      <a:xfrm>
                        <a:off x="3010" y="3435"/>
                        <a:ext cx="52" cy="1"/>
                      </a:xfrm>
                      <a:custGeom>
                        <a:avLst/>
                        <a:gdLst>
                          <a:gd name="T0" fmla="*/ 1 w 103"/>
                          <a:gd name="T1" fmla="*/ 0 h 3"/>
                          <a:gd name="T2" fmla="*/ 0 w 103"/>
                          <a:gd name="T3" fmla="*/ 0 h 3"/>
                          <a:gd name="T4" fmla="*/ 1 w 103"/>
                          <a:gd name="T5" fmla="*/ 0 h 3"/>
                          <a:gd name="T6" fmla="*/ 1 w 103"/>
                          <a:gd name="T7" fmla="*/ 0 h 3"/>
                          <a:gd name="T8" fmla="*/ 1 w 103"/>
                          <a:gd name="T9" fmla="*/ 0 h 3"/>
                          <a:gd name="T10" fmla="*/ 0 60000 65536"/>
                          <a:gd name="T11" fmla="*/ 0 60000 65536"/>
                          <a:gd name="T12" fmla="*/ 0 60000 65536"/>
                          <a:gd name="T13" fmla="*/ 0 60000 65536"/>
                          <a:gd name="T14" fmla="*/ 0 60000 65536"/>
                          <a:gd name="T15" fmla="*/ 0 w 103"/>
                          <a:gd name="T16" fmla="*/ 0 h 3"/>
                          <a:gd name="T17" fmla="*/ 103 w 103"/>
                          <a:gd name="T18" fmla="*/ 3 h 3"/>
                        </a:gdLst>
                        <a:ahLst/>
                        <a:cxnLst>
                          <a:cxn ang="T10">
                            <a:pos x="T0" y="T1"/>
                          </a:cxn>
                          <a:cxn ang="T11">
                            <a:pos x="T2" y="T3"/>
                          </a:cxn>
                          <a:cxn ang="T12">
                            <a:pos x="T4" y="T5"/>
                          </a:cxn>
                          <a:cxn ang="T13">
                            <a:pos x="T6" y="T7"/>
                          </a:cxn>
                          <a:cxn ang="T14">
                            <a:pos x="T8" y="T9"/>
                          </a:cxn>
                        </a:cxnLst>
                        <a:rect l="T15" t="T16" r="T17" b="T18"/>
                        <a:pathLst>
                          <a:path w="103" h="3">
                            <a:moveTo>
                              <a:pt x="1" y="3"/>
                            </a:moveTo>
                            <a:lnTo>
                              <a:pt x="0" y="0"/>
                            </a:lnTo>
                            <a:lnTo>
                              <a:pt x="103" y="0"/>
                            </a:lnTo>
                            <a:lnTo>
                              <a:pt x="102" y="3"/>
                            </a:lnTo>
                            <a:lnTo>
                              <a:pt x="1" y="3"/>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6666" name="Forma libre 1231">
                        <a:extLst>
                          <a:ext uri="{FF2B5EF4-FFF2-40B4-BE49-F238E27FC236}">
                            <a16:creationId xmlns:a16="http://schemas.microsoft.com/office/drawing/2014/main" id="{CBB8BFCF-7FAB-4F76-8F0F-15C32B2B70CB}"/>
                          </a:ext>
                        </a:extLst>
                      </p:cNvPr>
                      <p:cNvSpPr>
                        <a:spLocks/>
                      </p:cNvSpPr>
                      <p:nvPr/>
                    </p:nvSpPr>
                    <p:spPr bwMode="auto">
                      <a:xfrm>
                        <a:off x="3010" y="3407"/>
                        <a:ext cx="52" cy="2"/>
                      </a:xfrm>
                      <a:custGeom>
                        <a:avLst/>
                        <a:gdLst>
                          <a:gd name="T0" fmla="*/ 1 w 103"/>
                          <a:gd name="T1" fmla="*/ 0 h 5"/>
                          <a:gd name="T2" fmla="*/ 0 w 103"/>
                          <a:gd name="T3" fmla="*/ 0 h 5"/>
                          <a:gd name="T4" fmla="*/ 1 w 103"/>
                          <a:gd name="T5" fmla="*/ 0 h 5"/>
                          <a:gd name="T6" fmla="*/ 1 w 103"/>
                          <a:gd name="T7" fmla="*/ 0 h 5"/>
                          <a:gd name="T8" fmla="*/ 1 w 103"/>
                          <a:gd name="T9" fmla="*/ 0 h 5"/>
                          <a:gd name="T10" fmla="*/ 0 60000 65536"/>
                          <a:gd name="T11" fmla="*/ 0 60000 65536"/>
                          <a:gd name="T12" fmla="*/ 0 60000 65536"/>
                          <a:gd name="T13" fmla="*/ 0 60000 65536"/>
                          <a:gd name="T14" fmla="*/ 0 60000 65536"/>
                          <a:gd name="T15" fmla="*/ 0 w 103"/>
                          <a:gd name="T16" fmla="*/ 0 h 5"/>
                          <a:gd name="T17" fmla="*/ 103 w 103"/>
                          <a:gd name="T18" fmla="*/ 5 h 5"/>
                        </a:gdLst>
                        <a:ahLst/>
                        <a:cxnLst>
                          <a:cxn ang="T10">
                            <a:pos x="T0" y="T1"/>
                          </a:cxn>
                          <a:cxn ang="T11">
                            <a:pos x="T2" y="T3"/>
                          </a:cxn>
                          <a:cxn ang="T12">
                            <a:pos x="T4" y="T5"/>
                          </a:cxn>
                          <a:cxn ang="T13">
                            <a:pos x="T6" y="T7"/>
                          </a:cxn>
                          <a:cxn ang="T14">
                            <a:pos x="T8" y="T9"/>
                          </a:cxn>
                        </a:cxnLst>
                        <a:rect l="T15" t="T16" r="T17" b="T18"/>
                        <a:pathLst>
                          <a:path w="103" h="5">
                            <a:moveTo>
                              <a:pt x="1" y="0"/>
                            </a:moveTo>
                            <a:lnTo>
                              <a:pt x="0" y="5"/>
                            </a:lnTo>
                            <a:lnTo>
                              <a:pt x="103" y="5"/>
                            </a:lnTo>
                            <a:lnTo>
                              <a:pt x="102" y="0"/>
                            </a:lnTo>
                            <a:lnTo>
                              <a:pt x="1"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6667" name="Forma libre 1232">
                        <a:extLst>
                          <a:ext uri="{FF2B5EF4-FFF2-40B4-BE49-F238E27FC236}">
                            <a16:creationId xmlns:a16="http://schemas.microsoft.com/office/drawing/2014/main" id="{0F8F5DF7-1C6F-4195-8D09-D7DCDAE6301A}"/>
                          </a:ext>
                        </a:extLst>
                      </p:cNvPr>
                      <p:cNvSpPr>
                        <a:spLocks/>
                      </p:cNvSpPr>
                      <p:nvPr/>
                    </p:nvSpPr>
                    <p:spPr bwMode="auto">
                      <a:xfrm>
                        <a:off x="3010" y="3416"/>
                        <a:ext cx="52" cy="1"/>
                      </a:xfrm>
                      <a:custGeom>
                        <a:avLst/>
                        <a:gdLst>
                          <a:gd name="T0" fmla="*/ 0 w 105"/>
                          <a:gd name="T1" fmla="*/ 0 h 3"/>
                          <a:gd name="T2" fmla="*/ 0 w 105"/>
                          <a:gd name="T3" fmla="*/ 0 h 3"/>
                          <a:gd name="T4" fmla="*/ 0 w 105"/>
                          <a:gd name="T5" fmla="*/ 0 h 3"/>
                          <a:gd name="T6" fmla="*/ 0 w 105"/>
                          <a:gd name="T7" fmla="*/ 0 h 3"/>
                          <a:gd name="T8" fmla="*/ 0 w 105"/>
                          <a:gd name="T9" fmla="*/ 0 h 3"/>
                          <a:gd name="T10" fmla="*/ 0 60000 65536"/>
                          <a:gd name="T11" fmla="*/ 0 60000 65536"/>
                          <a:gd name="T12" fmla="*/ 0 60000 65536"/>
                          <a:gd name="T13" fmla="*/ 0 60000 65536"/>
                          <a:gd name="T14" fmla="*/ 0 60000 65536"/>
                          <a:gd name="T15" fmla="*/ 0 w 105"/>
                          <a:gd name="T16" fmla="*/ 0 h 3"/>
                          <a:gd name="T17" fmla="*/ 105 w 105"/>
                          <a:gd name="T18" fmla="*/ 3 h 3"/>
                        </a:gdLst>
                        <a:ahLst/>
                        <a:cxnLst>
                          <a:cxn ang="T10">
                            <a:pos x="T0" y="T1"/>
                          </a:cxn>
                          <a:cxn ang="T11">
                            <a:pos x="T2" y="T3"/>
                          </a:cxn>
                          <a:cxn ang="T12">
                            <a:pos x="T4" y="T5"/>
                          </a:cxn>
                          <a:cxn ang="T13">
                            <a:pos x="T6" y="T7"/>
                          </a:cxn>
                          <a:cxn ang="T14">
                            <a:pos x="T8" y="T9"/>
                          </a:cxn>
                        </a:cxnLst>
                        <a:rect l="T15" t="T16" r="T17" b="T18"/>
                        <a:pathLst>
                          <a:path w="105" h="3">
                            <a:moveTo>
                              <a:pt x="1" y="0"/>
                            </a:moveTo>
                            <a:lnTo>
                              <a:pt x="0" y="3"/>
                            </a:lnTo>
                            <a:lnTo>
                              <a:pt x="105" y="3"/>
                            </a:lnTo>
                            <a:lnTo>
                              <a:pt x="102" y="0"/>
                            </a:lnTo>
                            <a:lnTo>
                              <a:pt x="1"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6668" name="Forma libre 1233">
                        <a:extLst>
                          <a:ext uri="{FF2B5EF4-FFF2-40B4-BE49-F238E27FC236}">
                            <a16:creationId xmlns:a16="http://schemas.microsoft.com/office/drawing/2014/main" id="{B2ABCEF2-CBBF-40C0-AEC0-FA3A70F68163}"/>
                          </a:ext>
                        </a:extLst>
                      </p:cNvPr>
                      <p:cNvSpPr>
                        <a:spLocks/>
                      </p:cNvSpPr>
                      <p:nvPr/>
                    </p:nvSpPr>
                    <p:spPr bwMode="auto">
                      <a:xfrm>
                        <a:off x="3010" y="3424"/>
                        <a:ext cx="52" cy="2"/>
                      </a:xfrm>
                      <a:custGeom>
                        <a:avLst/>
                        <a:gdLst>
                          <a:gd name="T0" fmla="*/ 1 w 103"/>
                          <a:gd name="T1" fmla="*/ 0 h 3"/>
                          <a:gd name="T2" fmla="*/ 0 w 103"/>
                          <a:gd name="T3" fmla="*/ 1 h 3"/>
                          <a:gd name="T4" fmla="*/ 1 w 103"/>
                          <a:gd name="T5" fmla="*/ 1 h 3"/>
                          <a:gd name="T6" fmla="*/ 1 w 103"/>
                          <a:gd name="T7" fmla="*/ 0 h 3"/>
                          <a:gd name="T8" fmla="*/ 1 w 103"/>
                          <a:gd name="T9" fmla="*/ 0 h 3"/>
                          <a:gd name="T10" fmla="*/ 0 60000 65536"/>
                          <a:gd name="T11" fmla="*/ 0 60000 65536"/>
                          <a:gd name="T12" fmla="*/ 0 60000 65536"/>
                          <a:gd name="T13" fmla="*/ 0 60000 65536"/>
                          <a:gd name="T14" fmla="*/ 0 60000 65536"/>
                          <a:gd name="T15" fmla="*/ 0 w 103"/>
                          <a:gd name="T16" fmla="*/ 0 h 3"/>
                          <a:gd name="T17" fmla="*/ 103 w 103"/>
                          <a:gd name="T18" fmla="*/ 3 h 3"/>
                        </a:gdLst>
                        <a:ahLst/>
                        <a:cxnLst>
                          <a:cxn ang="T10">
                            <a:pos x="T0" y="T1"/>
                          </a:cxn>
                          <a:cxn ang="T11">
                            <a:pos x="T2" y="T3"/>
                          </a:cxn>
                          <a:cxn ang="T12">
                            <a:pos x="T4" y="T5"/>
                          </a:cxn>
                          <a:cxn ang="T13">
                            <a:pos x="T6" y="T7"/>
                          </a:cxn>
                          <a:cxn ang="T14">
                            <a:pos x="T8" y="T9"/>
                          </a:cxn>
                        </a:cxnLst>
                        <a:rect l="T15" t="T16" r="T17" b="T18"/>
                        <a:pathLst>
                          <a:path w="103" h="3">
                            <a:moveTo>
                              <a:pt x="1" y="0"/>
                            </a:moveTo>
                            <a:lnTo>
                              <a:pt x="0" y="3"/>
                            </a:lnTo>
                            <a:lnTo>
                              <a:pt x="103" y="3"/>
                            </a:lnTo>
                            <a:lnTo>
                              <a:pt x="102" y="0"/>
                            </a:lnTo>
                            <a:lnTo>
                              <a:pt x="1"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6669" name="Forma libre 1234">
                        <a:extLst>
                          <a:ext uri="{FF2B5EF4-FFF2-40B4-BE49-F238E27FC236}">
                            <a16:creationId xmlns:a16="http://schemas.microsoft.com/office/drawing/2014/main" id="{B28F0311-F6EA-4DFF-9CA3-135D09412DCB}"/>
                          </a:ext>
                        </a:extLst>
                      </p:cNvPr>
                      <p:cNvSpPr>
                        <a:spLocks/>
                      </p:cNvSpPr>
                      <p:nvPr/>
                    </p:nvSpPr>
                    <p:spPr bwMode="auto">
                      <a:xfrm>
                        <a:off x="3010" y="3432"/>
                        <a:ext cx="52" cy="2"/>
                      </a:xfrm>
                      <a:custGeom>
                        <a:avLst/>
                        <a:gdLst>
                          <a:gd name="T0" fmla="*/ 1 w 103"/>
                          <a:gd name="T1" fmla="*/ 0 h 3"/>
                          <a:gd name="T2" fmla="*/ 0 w 103"/>
                          <a:gd name="T3" fmla="*/ 1 h 3"/>
                          <a:gd name="T4" fmla="*/ 1 w 103"/>
                          <a:gd name="T5" fmla="*/ 1 h 3"/>
                          <a:gd name="T6" fmla="*/ 1 w 103"/>
                          <a:gd name="T7" fmla="*/ 0 h 3"/>
                          <a:gd name="T8" fmla="*/ 1 w 103"/>
                          <a:gd name="T9" fmla="*/ 0 h 3"/>
                          <a:gd name="T10" fmla="*/ 0 60000 65536"/>
                          <a:gd name="T11" fmla="*/ 0 60000 65536"/>
                          <a:gd name="T12" fmla="*/ 0 60000 65536"/>
                          <a:gd name="T13" fmla="*/ 0 60000 65536"/>
                          <a:gd name="T14" fmla="*/ 0 60000 65536"/>
                          <a:gd name="T15" fmla="*/ 0 w 103"/>
                          <a:gd name="T16" fmla="*/ 0 h 3"/>
                          <a:gd name="T17" fmla="*/ 103 w 103"/>
                          <a:gd name="T18" fmla="*/ 3 h 3"/>
                        </a:gdLst>
                        <a:ahLst/>
                        <a:cxnLst>
                          <a:cxn ang="T10">
                            <a:pos x="T0" y="T1"/>
                          </a:cxn>
                          <a:cxn ang="T11">
                            <a:pos x="T2" y="T3"/>
                          </a:cxn>
                          <a:cxn ang="T12">
                            <a:pos x="T4" y="T5"/>
                          </a:cxn>
                          <a:cxn ang="T13">
                            <a:pos x="T6" y="T7"/>
                          </a:cxn>
                          <a:cxn ang="T14">
                            <a:pos x="T8" y="T9"/>
                          </a:cxn>
                        </a:cxnLst>
                        <a:rect l="T15" t="T16" r="T17" b="T18"/>
                        <a:pathLst>
                          <a:path w="103" h="3">
                            <a:moveTo>
                              <a:pt x="1" y="0"/>
                            </a:moveTo>
                            <a:lnTo>
                              <a:pt x="0" y="3"/>
                            </a:lnTo>
                            <a:lnTo>
                              <a:pt x="103" y="3"/>
                            </a:lnTo>
                            <a:lnTo>
                              <a:pt x="102" y="0"/>
                            </a:lnTo>
                            <a:lnTo>
                              <a:pt x="1"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6670" name="Forma libre 1235">
                        <a:extLst>
                          <a:ext uri="{FF2B5EF4-FFF2-40B4-BE49-F238E27FC236}">
                            <a16:creationId xmlns:a16="http://schemas.microsoft.com/office/drawing/2014/main" id="{598A9F93-561C-4830-AB2C-DEBE91E56357}"/>
                          </a:ext>
                        </a:extLst>
                      </p:cNvPr>
                      <p:cNvSpPr>
                        <a:spLocks/>
                      </p:cNvSpPr>
                      <p:nvPr/>
                    </p:nvSpPr>
                    <p:spPr bwMode="auto">
                      <a:xfrm>
                        <a:off x="3010" y="3417"/>
                        <a:ext cx="52" cy="3"/>
                      </a:xfrm>
                      <a:custGeom>
                        <a:avLst/>
                        <a:gdLst>
                          <a:gd name="T0" fmla="*/ 1 w 103"/>
                          <a:gd name="T1" fmla="*/ 2 h 4"/>
                          <a:gd name="T2" fmla="*/ 0 w 103"/>
                          <a:gd name="T3" fmla="*/ 0 h 4"/>
                          <a:gd name="T4" fmla="*/ 1 w 103"/>
                          <a:gd name="T5" fmla="*/ 0 h 4"/>
                          <a:gd name="T6" fmla="*/ 1 w 103"/>
                          <a:gd name="T7" fmla="*/ 2 h 4"/>
                          <a:gd name="T8" fmla="*/ 1 w 103"/>
                          <a:gd name="T9" fmla="*/ 2 h 4"/>
                          <a:gd name="T10" fmla="*/ 0 60000 65536"/>
                          <a:gd name="T11" fmla="*/ 0 60000 65536"/>
                          <a:gd name="T12" fmla="*/ 0 60000 65536"/>
                          <a:gd name="T13" fmla="*/ 0 60000 65536"/>
                          <a:gd name="T14" fmla="*/ 0 60000 65536"/>
                          <a:gd name="T15" fmla="*/ 0 w 103"/>
                          <a:gd name="T16" fmla="*/ 0 h 4"/>
                          <a:gd name="T17" fmla="*/ 103 w 103"/>
                          <a:gd name="T18" fmla="*/ 4 h 4"/>
                        </a:gdLst>
                        <a:ahLst/>
                        <a:cxnLst>
                          <a:cxn ang="T10">
                            <a:pos x="T0" y="T1"/>
                          </a:cxn>
                          <a:cxn ang="T11">
                            <a:pos x="T2" y="T3"/>
                          </a:cxn>
                          <a:cxn ang="T12">
                            <a:pos x="T4" y="T5"/>
                          </a:cxn>
                          <a:cxn ang="T13">
                            <a:pos x="T6" y="T7"/>
                          </a:cxn>
                          <a:cxn ang="T14">
                            <a:pos x="T8" y="T9"/>
                          </a:cxn>
                        </a:cxnLst>
                        <a:rect l="T15" t="T16" r="T17" b="T18"/>
                        <a:pathLst>
                          <a:path w="103" h="4">
                            <a:moveTo>
                              <a:pt x="1" y="4"/>
                            </a:moveTo>
                            <a:lnTo>
                              <a:pt x="0" y="0"/>
                            </a:lnTo>
                            <a:lnTo>
                              <a:pt x="103" y="0"/>
                            </a:lnTo>
                            <a:lnTo>
                              <a:pt x="102" y="4"/>
                            </a:lnTo>
                            <a:lnTo>
                              <a:pt x="1" y="4"/>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6671" name="Forma libre 1236">
                        <a:extLst>
                          <a:ext uri="{FF2B5EF4-FFF2-40B4-BE49-F238E27FC236}">
                            <a16:creationId xmlns:a16="http://schemas.microsoft.com/office/drawing/2014/main" id="{71514C03-15FB-412C-98BF-9EB33108FFD3}"/>
                          </a:ext>
                        </a:extLst>
                      </p:cNvPr>
                      <p:cNvSpPr>
                        <a:spLocks/>
                      </p:cNvSpPr>
                      <p:nvPr/>
                    </p:nvSpPr>
                    <p:spPr bwMode="auto">
                      <a:xfrm>
                        <a:off x="3010" y="3426"/>
                        <a:ext cx="52" cy="3"/>
                      </a:xfrm>
                      <a:custGeom>
                        <a:avLst/>
                        <a:gdLst>
                          <a:gd name="T0" fmla="*/ 1 w 103"/>
                          <a:gd name="T1" fmla="*/ 2 h 4"/>
                          <a:gd name="T2" fmla="*/ 0 w 103"/>
                          <a:gd name="T3" fmla="*/ 0 h 4"/>
                          <a:gd name="T4" fmla="*/ 1 w 103"/>
                          <a:gd name="T5" fmla="*/ 0 h 4"/>
                          <a:gd name="T6" fmla="*/ 1 w 103"/>
                          <a:gd name="T7" fmla="*/ 2 h 4"/>
                          <a:gd name="T8" fmla="*/ 1 w 103"/>
                          <a:gd name="T9" fmla="*/ 2 h 4"/>
                          <a:gd name="T10" fmla="*/ 0 60000 65536"/>
                          <a:gd name="T11" fmla="*/ 0 60000 65536"/>
                          <a:gd name="T12" fmla="*/ 0 60000 65536"/>
                          <a:gd name="T13" fmla="*/ 0 60000 65536"/>
                          <a:gd name="T14" fmla="*/ 0 60000 65536"/>
                          <a:gd name="T15" fmla="*/ 0 w 103"/>
                          <a:gd name="T16" fmla="*/ 0 h 4"/>
                          <a:gd name="T17" fmla="*/ 103 w 103"/>
                          <a:gd name="T18" fmla="*/ 4 h 4"/>
                        </a:gdLst>
                        <a:ahLst/>
                        <a:cxnLst>
                          <a:cxn ang="T10">
                            <a:pos x="T0" y="T1"/>
                          </a:cxn>
                          <a:cxn ang="T11">
                            <a:pos x="T2" y="T3"/>
                          </a:cxn>
                          <a:cxn ang="T12">
                            <a:pos x="T4" y="T5"/>
                          </a:cxn>
                          <a:cxn ang="T13">
                            <a:pos x="T6" y="T7"/>
                          </a:cxn>
                          <a:cxn ang="T14">
                            <a:pos x="T8" y="T9"/>
                          </a:cxn>
                        </a:cxnLst>
                        <a:rect l="T15" t="T16" r="T17" b="T18"/>
                        <a:pathLst>
                          <a:path w="103" h="4">
                            <a:moveTo>
                              <a:pt x="1" y="4"/>
                            </a:moveTo>
                            <a:lnTo>
                              <a:pt x="0" y="0"/>
                            </a:lnTo>
                            <a:lnTo>
                              <a:pt x="103" y="0"/>
                            </a:lnTo>
                            <a:lnTo>
                              <a:pt x="102" y="4"/>
                            </a:lnTo>
                            <a:lnTo>
                              <a:pt x="1" y="4"/>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6672" name="Forma libre 1237">
                        <a:extLst>
                          <a:ext uri="{FF2B5EF4-FFF2-40B4-BE49-F238E27FC236}">
                            <a16:creationId xmlns:a16="http://schemas.microsoft.com/office/drawing/2014/main" id="{354388BE-04EF-48D6-8C3A-23D86F4E34E7}"/>
                          </a:ext>
                        </a:extLst>
                      </p:cNvPr>
                      <p:cNvSpPr>
                        <a:spLocks/>
                      </p:cNvSpPr>
                      <p:nvPr/>
                    </p:nvSpPr>
                    <p:spPr bwMode="auto">
                      <a:xfrm>
                        <a:off x="3010" y="3409"/>
                        <a:ext cx="52" cy="3"/>
                      </a:xfrm>
                      <a:custGeom>
                        <a:avLst/>
                        <a:gdLst>
                          <a:gd name="T0" fmla="*/ 1 w 103"/>
                          <a:gd name="T1" fmla="*/ 2 h 4"/>
                          <a:gd name="T2" fmla="*/ 0 w 103"/>
                          <a:gd name="T3" fmla="*/ 0 h 4"/>
                          <a:gd name="T4" fmla="*/ 1 w 103"/>
                          <a:gd name="T5" fmla="*/ 0 h 4"/>
                          <a:gd name="T6" fmla="*/ 1 w 103"/>
                          <a:gd name="T7" fmla="*/ 2 h 4"/>
                          <a:gd name="T8" fmla="*/ 1 w 103"/>
                          <a:gd name="T9" fmla="*/ 2 h 4"/>
                          <a:gd name="T10" fmla="*/ 0 60000 65536"/>
                          <a:gd name="T11" fmla="*/ 0 60000 65536"/>
                          <a:gd name="T12" fmla="*/ 0 60000 65536"/>
                          <a:gd name="T13" fmla="*/ 0 60000 65536"/>
                          <a:gd name="T14" fmla="*/ 0 60000 65536"/>
                          <a:gd name="T15" fmla="*/ 0 w 103"/>
                          <a:gd name="T16" fmla="*/ 0 h 4"/>
                          <a:gd name="T17" fmla="*/ 103 w 103"/>
                          <a:gd name="T18" fmla="*/ 4 h 4"/>
                        </a:gdLst>
                        <a:ahLst/>
                        <a:cxnLst>
                          <a:cxn ang="T10">
                            <a:pos x="T0" y="T1"/>
                          </a:cxn>
                          <a:cxn ang="T11">
                            <a:pos x="T2" y="T3"/>
                          </a:cxn>
                          <a:cxn ang="T12">
                            <a:pos x="T4" y="T5"/>
                          </a:cxn>
                          <a:cxn ang="T13">
                            <a:pos x="T6" y="T7"/>
                          </a:cxn>
                          <a:cxn ang="T14">
                            <a:pos x="T8" y="T9"/>
                          </a:cxn>
                        </a:cxnLst>
                        <a:rect l="T15" t="T16" r="T17" b="T18"/>
                        <a:pathLst>
                          <a:path w="103" h="4">
                            <a:moveTo>
                              <a:pt x="1" y="4"/>
                            </a:moveTo>
                            <a:lnTo>
                              <a:pt x="0" y="0"/>
                            </a:lnTo>
                            <a:lnTo>
                              <a:pt x="103" y="0"/>
                            </a:lnTo>
                            <a:lnTo>
                              <a:pt x="102" y="4"/>
                            </a:lnTo>
                            <a:lnTo>
                              <a:pt x="1" y="4"/>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6673" name="Forma libre 1238">
                        <a:extLst>
                          <a:ext uri="{FF2B5EF4-FFF2-40B4-BE49-F238E27FC236}">
                            <a16:creationId xmlns:a16="http://schemas.microsoft.com/office/drawing/2014/main" id="{085DF072-4DAC-4C49-A114-4862A9BD9D09}"/>
                          </a:ext>
                        </a:extLst>
                      </p:cNvPr>
                      <p:cNvSpPr>
                        <a:spLocks/>
                      </p:cNvSpPr>
                      <p:nvPr/>
                    </p:nvSpPr>
                    <p:spPr bwMode="auto">
                      <a:xfrm>
                        <a:off x="3010" y="3401"/>
                        <a:ext cx="52" cy="2"/>
                      </a:xfrm>
                      <a:custGeom>
                        <a:avLst/>
                        <a:gdLst>
                          <a:gd name="T0" fmla="*/ 1 w 103"/>
                          <a:gd name="T1" fmla="*/ 0 h 5"/>
                          <a:gd name="T2" fmla="*/ 0 w 103"/>
                          <a:gd name="T3" fmla="*/ 0 h 5"/>
                          <a:gd name="T4" fmla="*/ 1 w 103"/>
                          <a:gd name="T5" fmla="*/ 0 h 5"/>
                          <a:gd name="T6" fmla="*/ 1 w 103"/>
                          <a:gd name="T7" fmla="*/ 0 h 5"/>
                          <a:gd name="T8" fmla="*/ 1 w 103"/>
                          <a:gd name="T9" fmla="*/ 0 h 5"/>
                          <a:gd name="T10" fmla="*/ 0 60000 65536"/>
                          <a:gd name="T11" fmla="*/ 0 60000 65536"/>
                          <a:gd name="T12" fmla="*/ 0 60000 65536"/>
                          <a:gd name="T13" fmla="*/ 0 60000 65536"/>
                          <a:gd name="T14" fmla="*/ 0 60000 65536"/>
                          <a:gd name="T15" fmla="*/ 0 w 103"/>
                          <a:gd name="T16" fmla="*/ 0 h 5"/>
                          <a:gd name="T17" fmla="*/ 103 w 103"/>
                          <a:gd name="T18" fmla="*/ 5 h 5"/>
                        </a:gdLst>
                        <a:ahLst/>
                        <a:cxnLst>
                          <a:cxn ang="T10">
                            <a:pos x="T0" y="T1"/>
                          </a:cxn>
                          <a:cxn ang="T11">
                            <a:pos x="T2" y="T3"/>
                          </a:cxn>
                          <a:cxn ang="T12">
                            <a:pos x="T4" y="T5"/>
                          </a:cxn>
                          <a:cxn ang="T13">
                            <a:pos x="T6" y="T7"/>
                          </a:cxn>
                          <a:cxn ang="T14">
                            <a:pos x="T8" y="T9"/>
                          </a:cxn>
                        </a:cxnLst>
                        <a:rect l="T15" t="T16" r="T17" b="T18"/>
                        <a:pathLst>
                          <a:path w="103" h="5">
                            <a:moveTo>
                              <a:pt x="1" y="5"/>
                            </a:moveTo>
                            <a:lnTo>
                              <a:pt x="0" y="0"/>
                            </a:lnTo>
                            <a:lnTo>
                              <a:pt x="103" y="0"/>
                            </a:lnTo>
                            <a:lnTo>
                              <a:pt x="102" y="5"/>
                            </a:lnTo>
                            <a:lnTo>
                              <a:pt x="1" y="5"/>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grpSp>
              </p:grpSp>
              <p:grpSp>
                <p:nvGrpSpPr>
                  <p:cNvPr id="36594" name="Grupo 1239">
                    <a:extLst>
                      <a:ext uri="{FF2B5EF4-FFF2-40B4-BE49-F238E27FC236}">
                        <a16:creationId xmlns:a16="http://schemas.microsoft.com/office/drawing/2014/main" id="{29E644C9-D172-4ADB-9884-450769B8BE69}"/>
                      </a:ext>
                    </a:extLst>
                  </p:cNvPr>
                  <p:cNvGrpSpPr>
                    <a:grpSpLocks/>
                  </p:cNvGrpSpPr>
                  <p:nvPr/>
                </p:nvGrpSpPr>
                <p:grpSpPr bwMode="auto">
                  <a:xfrm>
                    <a:off x="3011" y="3243"/>
                    <a:ext cx="50" cy="37"/>
                    <a:chOff x="3011" y="3243"/>
                    <a:chExt cx="50" cy="37"/>
                  </a:xfrm>
                </p:grpSpPr>
                <p:grpSp>
                  <p:nvGrpSpPr>
                    <p:cNvPr id="36635" name="Grupo 1240">
                      <a:extLst>
                        <a:ext uri="{FF2B5EF4-FFF2-40B4-BE49-F238E27FC236}">
                          <a16:creationId xmlns:a16="http://schemas.microsoft.com/office/drawing/2014/main" id="{66A6DAF0-68C6-4757-A0FE-1459F9E022A4}"/>
                        </a:ext>
                      </a:extLst>
                    </p:cNvPr>
                    <p:cNvGrpSpPr>
                      <a:grpSpLocks/>
                    </p:cNvGrpSpPr>
                    <p:nvPr/>
                  </p:nvGrpSpPr>
                  <p:grpSpPr bwMode="auto">
                    <a:xfrm>
                      <a:off x="3011" y="3243"/>
                      <a:ext cx="50" cy="37"/>
                      <a:chOff x="3011" y="3243"/>
                      <a:chExt cx="50" cy="37"/>
                    </a:xfrm>
                  </p:grpSpPr>
                  <p:sp>
                    <p:nvSpPr>
                      <p:cNvPr id="36652" name="Rectángulo 1241">
                        <a:extLst>
                          <a:ext uri="{FF2B5EF4-FFF2-40B4-BE49-F238E27FC236}">
                            <a16:creationId xmlns:a16="http://schemas.microsoft.com/office/drawing/2014/main" id="{FAD3410E-642B-46B5-9D3D-46650E8261FC}"/>
                          </a:ext>
                        </a:extLst>
                      </p:cNvPr>
                      <p:cNvSpPr>
                        <a:spLocks noChangeArrowheads="1"/>
                      </p:cNvSpPr>
                      <p:nvPr/>
                    </p:nvSpPr>
                    <p:spPr bwMode="auto">
                      <a:xfrm>
                        <a:off x="3011" y="3243"/>
                        <a:ext cx="50" cy="37"/>
                      </a:xfrm>
                      <a:prstGeom prst="rect">
                        <a:avLst/>
                      </a:prstGeom>
                      <a:solidFill>
                        <a:srgbClr val="C0C0C0"/>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653" name="Línea 1242">
                        <a:extLst>
                          <a:ext uri="{FF2B5EF4-FFF2-40B4-BE49-F238E27FC236}">
                            <a16:creationId xmlns:a16="http://schemas.microsoft.com/office/drawing/2014/main" id="{C0950B79-4BB0-4881-AD71-8D1530F272AD}"/>
                          </a:ext>
                        </a:extLst>
                      </p:cNvPr>
                      <p:cNvSpPr>
                        <a:spLocks noChangeShapeType="1"/>
                      </p:cNvSpPr>
                      <p:nvPr/>
                    </p:nvSpPr>
                    <p:spPr bwMode="auto">
                      <a:xfrm>
                        <a:off x="3011" y="3262"/>
                        <a:ext cx="50"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s-AR" sz="1662"/>
                      </a:p>
                    </p:txBody>
                  </p:sp>
                </p:grpSp>
                <p:grpSp>
                  <p:nvGrpSpPr>
                    <p:cNvPr id="36636" name="Grupo 1243">
                      <a:extLst>
                        <a:ext uri="{FF2B5EF4-FFF2-40B4-BE49-F238E27FC236}">
                          <a16:creationId xmlns:a16="http://schemas.microsoft.com/office/drawing/2014/main" id="{5407DE73-8F44-46CA-93F1-06D04486616D}"/>
                        </a:ext>
                      </a:extLst>
                    </p:cNvPr>
                    <p:cNvGrpSpPr>
                      <a:grpSpLocks/>
                    </p:cNvGrpSpPr>
                    <p:nvPr/>
                  </p:nvGrpSpPr>
                  <p:grpSpPr bwMode="auto">
                    <a:xfrm>
                      <a:off x="3012" y="3245"/>
                      <a:ext cx="48" cy="31"/>
                      <a:chOff x="3012" y="3245"/>
                      <a:chExt cx="48" cy="31"/>
                    </a:xfrm>
                  </p:grpSpPr>
                  <p:sp>
                    <p:nvSpPr>
                      <p:cNvPr id="36637" name="Rectángulo 1244">
                        <a:extLst>
                          <a:ext uri="{FF2B5EF4-FFF2-40B4-BE49-F238E27FC236}">
                            <a16:creationId xmlns:a16="http://schemas.microsoft.com/office/drawing/2014/main" id="{C8668763-889C-4104-84A2-4B089F7159C9}"/>
                          </a:ext>
                        </a:extLst>
                      </p:cNvPr>
                      <p:cNvSpPr>
                        <a:spLocks noChangeArrowheads="1"/>
                      </p:cNvSpPr>
                      <p:nvPr/>
                    </p:nvSpPr>
                    <p:spPr bwMode="auto">
                      <a:xfrm>
                        <a:off x="3031" y="3245"/>
                        <a:ext cx="16" cy="14"/>
                      </a:xfrm>
                      <a:prstGeom prst="rect">
                        <a:avLst/>
                      </a:prstGeom>
                      <a:solidFill>
                        <a:srgbClr val="606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638" name="Rectángulo 1245">
                        <a:extLst>
                          <a:ext uri="{FF2B5EF4-FFF2-40B4-BE49-F238E27FC236}">
                            <a16:creationId xmlns:a16="http://schemas.microsoft.com/office/drawing/2014/main" id="{2351AB8B-78B3-4F28-8CB5-F2102658D00C}"/>
                          </a:ext>
                        </a:extLst>
                      </p:cNvPr>
                      <p:cNvSpPr>
                        <a:spLocks noChangeArrowheads="1"/>
                      </p:cNvSpPr>
                      <p:nvPr/>
                    </p:nvSpPr>
                    <p:spPr bwMode="auto">
                      <a:xfrm>
                        <a:off x="3012" y="3250"/>
                        <a:ext cx="48" cy="1"/>
                      </a:xfrm>
                      <a:prstGeom prst="rect">
                        <a:avLst/>
                      </a:prstGeom>
                      <a:solidFill>
                        <a:srgbClr val="2020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639" name="Forma libre 1246">
                        <a:extLst>
                          <a:ext uri="{FF2B5EF4-FFF2-40B4-BE49-F238E27FC236}">
                            <a16:creationId xmlns:a16="http://schemas.microsoft.com/office/drawing/2014/main" id="{25BBCF72-A632-44B7-97A6-A07FB6C9E19A}"/>
                          </a:ext>
                        </a:extLst>
                      </p:cNvPr>
                      <p:cNvSpPr>
                        <a:spLocks/>
                      </p:cNvSpPr>
                      <p:nvPr/>
                    </p:nvSpPr>
                    <p:spPr bwMode="auto">
                      <a:xfrm>
                        <a:off x="3031" y="3245"/>
                        <a:ext cx="15" cy="4"/>
                      </a:xfrm>
                      <a:custGeom>
                        <a:avLst/>
                        <a:gdLst>
                          <a:gd name="T0" fmla="*/ 0 w 29"/>
                          <a:gd name="T1" fmla="*/ 1 h 7"/>
                          <a:gd name="T2" fmla="*/ 1 w 29"/>
                          <a:gd name="T3" fmla="*/ 1 h 7"/>
                          <a:gd name="T4" fmla="*/ 1 w 29"/>
                          <a:gd name="T5" fmla="*/ 1 h 7"/>
                          <a:gd name="T6" fmla="*/ 1 w 29"/>
                          <a:gd name="T7" fmla="*/ 1 h 7"/>
                          <a:gd name="T8" fmla="*/ 1 w 29"/>
                          <a:gd name="T9" fmla="*/ 0 h 7"/>
                          <a:gd name="T10" fmla="*/ 0 w 29"/>
                          <a:gd name="T11" fmla="*/ 0 h 7"/>
                          <a:gd name="T12" fmla="*/ 0 w 29"/>
                          <a:gd name="T13" fmla="*/ 1 h 7"/>
                          <a:gd name="T14" fmla="*/ 0 60000 65536"/>
                          <a:gd name="T15" fmla="*/ 0 60000 65536"/>
                          <a:gd name="T16" fmla="*/ 0 60000 65536"/>
                          <a:gd name="T17" fmla="*/ 0 60000 65536"/>
                          <a:gd name="T18" fmla="*/ 0 60000 65536"/>
                          <a:gd name="T19" fmla="*/ 0 60000 65536"/>
                          <a:gd name="T20" fmla="*/ 0 60000 65536"/>
                          <a:gd name="T21" fmla="*/ 0 w 29"/>
                          <a:gd name="T22" fmla="*/ 0 h 7"/>
                          <a:gd name="T23" fmla="*/ 29 w 2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7">
                            <a:moveTo>
                              <a:pt x="0" y="6"/>
                            </a:moveTo>
                            <a:lnTo>
                              <a:pt x="3" y="3"/>
                            </a:lnTo>
                            <a:lnTo>
                              <a:pt x="26" y="3"/>
                            </a:lnTo>
                            <a:lnTo>
                              <a:pt x="29" y="7"/>
                            </a:lnTo>
                            <a:lnTo>
                              <a:pt x="29" y="0"/>
                            </a:lnTo>
                            <a:lnTo>
                              <a:pt x="0" y="0"/>
                            </a:lnTo>
                            <a:lnTo>
                              <a:pt x="0" y="6"/>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6640" name="Rectángulo 1247">
                        <a:extLst>
                          <a:ext uri="{FF2B5EF4-FFF2-40B4-BE49-F238E27FC236}">
                            <a16:creationId xmlns:a16="http://schemas.microsoft.com/office/drawing/2014/main" id="{79326A71-19D1-4FD9-A9C3-273AC1A8063C}"/>
                          </a:ext>
                        </a:extLst>
                      </p:cNvPr>
                      <p:cNvSpPr>
                        <a:spLocks noChangeArrowheads="1"/>
                      </p:cNvSpPr>
                      <p:nvPr/>
                    </p:nvSpPr>
                    <p:spPr bwMode="auto">
                      <a:xfrm>
                        <a:off x="3014" y="3246"/>
                        <a:ext cx="6" cy="3"/>
                      </a:xfrm>
                      <a:prstGeom prst="rect">
                        <a:avLst/>
                      </a:prstGeom>
                      <a:solidFill>
                        <a:srgbClr val="2020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641" name="Rectángulo 1248">
                        <a:extLst>
                          <a:ext uri="{FF2B5EF4-FFF2-40B4-BE49-F238E27FC236}">
                            <a16:creationId xmlns:a16="http://schemas.microsoft.com/office/drawing/2014/main" id="{8F2FC46B-603B-4ECB-B77F-9EA530873DA4}"/>
                          </a:ext>
                        </a:extLst>
                      </p:cNvPr>
                      <p:cNvSpPr>
                        <a:spLocks noChangeArrowheads="1"/>
                      </p:cNvSpPr>
                      <p:nvPr/>
                    </p:nvSpPr>
                    <p:spPr bwMode="auto">
                      <a:xfrm>
                        <a:off x="3018" y="3265"/>
                        <a:ext cx="36" cy="11"/>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642" name="Forma libre 1249">
                        <a:extLst>
                          <a:ext uri="{FF2B5EF4-FFF2-40B4-BE49-F238E27FC236}">
                            <a16:creationId xmlns:a16="http://schemas.microsoft.com/office/drawing/2014/main" id="{6F597AF1-0DAA-4D48-8C50-032DA9AF222C}"/>
                          </a:ext>
                        </a:extLst>
                      </p:cNvPr>
                      <p:cNvSpPr>
                        <a:spLocks/>
                      </p:cNvSpPr>
                      <p:nvPr/>
                    </p:nvSpPr>
                    <p:spPr bwMode="auto">
                      <a:xfrm>
                        <a:off x="3020" y="3265"/>
                        <a:ext cx="31" cy="3"/>
                      </a:xfrm>
                      <a:custGeom>
                        <a:avLst/>
                        <a:gdLst>
                          <a:gd name="T0" fmla="*/ 0 w 64"/>
                          <a:gd name="T1" fmla="*/ 0 h 8"/>
                          <a:gd name="T2" fmla="*/ 0 w 64"/>
                          <a:gd name="T3" fmla="*/ 0 h 8"/>
                          <a:gd name="T4" fmla="*/ 0 w 64"/>
                          <a:gd name="T5" fmla="*/ 0 h 8"/>
                          <a:gd name="T6" fmla="*/ 0 w 64"/>
                          <a:gd name="T7" fmla="*/ 0 h 8"/>
                          <a:gd name="T8" fmla="*/ 0 w 64"/>
                          <a:gd name="T9" fmla="*/ 0 h 8"/>
                          <a:gd name="T10" fmla="*/ 0 w 64"/>
                          <a:gd name="T11" fmla="*/ 0 h 8"/>
                          <a:gd name="T12" fmla="*/ 0 w 64"/>
                          <a:gd name="T13" fmla="*/ 0 h 8"/>
                          <a:gd name="T14" fmla="*/ 0 w 64"/>
                          <a:gd name="T15" fmla="*/ 0 h 8"/>
                          <a:gd name="T16" fmla="*/ 0 w 64"/>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8"/>
                          <a:gd name="T29" fmla="*/ 64 w 64"/>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8">
                            <a:moveTo>
                              <a:pt x="19" y="0"/>
                            </a:moveTo>
                            <a:lnTo>
                              <a:pt x="43" y="0"/>
                            </a:lnTo>
                            <a:lnTo>
                              <a:pt x="43" y="5"/>
                            </a:lnTo>
                            <a:lnTo>
                              <a:pt x="64" y="5"/>
                            </a:lnTo>
                            <a:lnTo>
                              <a:pt x="64" y="8"/>
                            </a:lnTo>
                            <a:lnTo>
                              <a:pt x="0" y="8"/>
                            </a:lnTo>
                            <a:lnTo>
                              <a:pt x="0" y="5"/>
                            </a:lnTo>
                            <a:lnTo>
                              <a:pt x="18" y="5"/>
                            </a:lnTo>
                            <a:lnTo>
                              <a:pt x="19"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6643" name="Rectángulo 1250">
                        <a:extLst>
                          <a:ext uri="{FF2B5EF4-FFF2-40B4-BE49-F238E27FC236}">
                            <a16:creationId xmlns:a16="http://schemas.microsoft.com/office/drawing/2014/main" id="{60BF6EB5-C02F-4848-A14E-04B028FE6C14}"/>
                          </a:ext>
                        </a:extLst>
                      </p:cNvPr>
                      <p:cNvSpPr>
                        <a:spLocks noChangeArrowheads="1"/>
                      </p:cNvSpPr>
                      <p:nvPr/>
                    </p:nvSpPr>
                    <p:spPr bwMode="auto">
                      <a:xfrm>
                        <a:off x="3024" y="3274"/>
                        <a:ext cx="2" cy="1"/>
                      </a:xfrm>
                      <a:prstGeom prst="rect">
                        <a:avLst/>
                      </a:prstGeom>
                      <a:solidFill>
                        <a:srgbClr val="2020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644" name="Forma libre 1251">
                        <a:extLst>
                          <a:ext uri="{FF2B5EF4-FFF2-40B4-BE49-F238E27FC236}">
                            <a16:creationId xmlns:a16="http://schemas.microsoft.com/office/drawing/2014/main" id="{393FC47D-3C8A-40CB-A60F-C7643E215454}"/>
                          </a:ext>
                        </a:extLst>
                      </p:cNvPr>
                      <p:cNvSpPr>
                        <a:spLocks/>
                      </p:cNvSpPr>
                      <p:nvPr/>
                    </p:nvSpPr>
                    <p:spPr bwMode="auto">
                      <a:xfrm>
                        <a:off x="3028" y="3270"/>
                        <a:ext cx="16" cy="5"/>
                      </a:xfrm>
                      <a:custGeom>
                        <a:avLst/>
                        <a:gdLst>
                          <a:gd name="T0" fmla="*/ 0 w 33"/>
                          <a:gd name="T1" fmla="*/ 0 h 10"/>
                          <a:gd name="T2" fmla="*/ 0 w 33"/>
                          <a:gd name="T3" fmla="*/ 0 h 10"/>
                          <a:gd name="T4" fmla="*/ 0 w 33"/>
                          <a:gd name="T5" fmla="*/ 1 h 10"/>
                          <a:gd name="T6" fmla="*/ 0 w 33"/>
                          <a:gd name="T7" fmla="*/ 1 h 10"/>
                          <a:gd name="T8" fmla="*/ 0 w 33"/>
                          <a:gd name="T9" fmla="*/ 0 h 10"/>
                          <a:gd name="T10" fmla="*/ 0 60000 65536"/>
                          <a:gd name="T11" fmla="*/ 0 60000 65536"/>
                          <a:gd name="T12" fmla="*/ 0 60000 65536"/>
                          <a:gd name="T13" fmla="*/ 0 60000 65536"/>
                          <a:gd name="T14" fmla="*/ 0 60000 65536"/>
                          <a:gd name="T15" fmla="*/ 0 w 33"/>
                          <a:gd name="T16" fmla="*/ 0 h 10"/>
                          <a:gd name="T17" fmla="*/ 33 w 33"/>
                          <a:gd name="T18" fmla="*/ 10 h 10"/>
                        </a:gdLst>
                        <a:ahLst/>
                        <a:cxnLst>
                          <a:cxn ang="T10">
                            <a:pos x="T0" y="T1"/>
                          </a:cxn>
                          <a:cxn ang="T11">
                            <a:pos x="T2" y="T3"/>
                          </a:cxn>
                          <a:cxn ang="T12">
                            <a:pos x="T4" y="T5"/>
                          </a:cxn>
                          <a:cxn ang="T13">
                            <a:pos x="T6" y="T7"/>
                          </a:cxn>
                          <a:cxn ang="T14">
                            <a:pos x="T8" y="T9"/>
                          </a:cxn>
                        </a:cxnLst>
                        <a:rect l="T15" t="T16" r="T17" b="T18"/>
                        <a:pathLst>
                          <a:path w="33" h="10">
                            <a:moveTo>
                              <a:pt x="6" y="0"/>
                            </a:moveTo>
                            <a:lnTo>
                              <a:pt x="26" y="0"/>
                            </a:lnTo>
                            <a:lnTo>
                              <a:pt x="33" y="10"/>
                            </a:lnTo>
                            <a:lnTo>
                              <a:pt x="0" y="10"/>
                            </a:lnTo>
                            <a:lnTo>
                              <a:pt x="6"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6645" name="Rectángulo 1252">
                        <a:extLst>
                          <a:ext uri="{FF2B5EF4-FFF2-40B4-BE49-F238E27FC236}">
                            <a16:creationId xmlns:a16="http://schemas.microsoft.com/office/drawing/2014/main" id="{B97CD783-CD32-456F-8951-9CAE0ACD8729}"/>
                          </a:ext>
                        </a:extLst>
                      </p:cNvPr>
                      <p:cNvSpPr>
                        <a:spLocks noChangeArrowheads="1"/>
                      </p:cNvSpPr>
                      <p:nvPr/>
                    </p:nvSpPr>
                    <p:spPr bwMode="auto">
                      <a:xfrm>
                        <a:off x="3045" y="3271"/>
                        <a:ext cx="4" cy="4"/>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nvGrpSpPr>
                      <p:cNvPr id="36646" name="Grupo 1253">
                        <a:extLst>
                          <a:ext uri="{FF2B5EF4-FFF2-40B4-BE49-F238E27FC236}">
                            <a16:creationId xmlns:a16="http://schemas.microsoft.com/office/drawing/2014/main" id="{2C70E8D1-0CED-4FE1-92A0-5572CD264668}"/>
                          </a:ext>
                        </a:extLst>
                      </p:cNvPr>
                      <p:cNvGrpSpPr>
                        <a:grpSpLocks/>
                      </p:cNvGrpSpPr>
                      <p:nvPr/>
                    </p:nvGrpSpPr>
                    <p:grpSpPr bwMode="auto">
                      <a:xfrm>
                        <a:off x="3046" y="3245"/>
                        <a:ext cx="12" cy="4"/>
                        <a:chOff x="3046" y="3245"/>
                        <a:chExt cx="12" cy="4"/>
                      </a:xfrm>
                    </p:grpSpPr>
                    <p:sp>
                      <p:nvSpPr>
                        <p:cNvPr id="36650" name="Elipse 1254">
                          <a:extLst>
                            <a:ext uri="{FF2B5EF4-FFF2-40B4-BE49-F238E27FC236}">
                              <a16:creationId xmlns:a16="http://schemas.microsoft.com/office/drawing/2014/main" id="{D752C5F0-52C1-4CCA-B5BD-9C35838FEDF7}"/>
                            </a:ext>
                          </a:extLst>
                        </p:cNvPr>
                        <p:cNvSpPr>
                          <a:spLocks noChangeArrowheads="1"/>
                        </p:cNvSpPr>
                        <p:nvPr/>
                      </p:nvSpPr>
                      <p:spPr bwMode="auto">
                        <a:xfrm>
                          <a:off x="3046" y="3245"/>
                          <a:ext cx="5" cy="4"/>
                        </a:xfrm>
                        <a:prstGeom prst="ellipse">
                          <a:avLst/>
                        </a:prstGeom>
                        <a:solidFill>
                          <a:srgbClr val="202020"/>
                        </a:solidFill>
                        <a:ln w="1588">
                          <a:solidFill>
                            <a:srgbClr val="20202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651" name="Forma libre 1255">
                          <a:extLst>
                            <a:ext uri="{FF2B5EF4-FFF2-40B4-BE49-F238E27FC236}">
                              <a16:creationId xmlns:a16="http://schemas.microsoft.com/office/drawing/2014/main" id="{1644AF2F-CAFE-4D15-A00B-8160FAC77880}"/>
                            </a:ext>
                          </a:extLst>
                        </p:cNvPr>
                        <p:cNvSpPr>
                          <a:spLocks/>
                        </p:cNvSpPr>
                        <p:nvPr/>
                      </p:nvSpPr>
                      <p:spPr bwMode="auto">
                        <a:xfrm>
                          <a:off x="3049" y="3246"/>
                          <a:ext cx="9" cy="3"/>
                        </a:xfrm>
                        <a:custGeom>
                          <a:avLst/>
                          <a:gdLst>
                            <a:gd name="T0" fmla="*/ 0 w 18"/>
                            <a:gd name="T1" fmla="*/ 1 h 6"/>
                            <a:gd name="T2" fmla="*/ 1 w 18"/>
                            <a:gd name="T3" fmla="*/ 0 h 6"/>
                            <a:gd name="T4" fmla="*/ 1 w 18"/>
                            <a:gd name="T5" fmla="*/ 1 h 6"/>
                            <a:gd name="T6" fmla="*/ 0 w 18"/>
                            <a:gd name="T7" fmla="*/ 1 h 6"/>
                            <a:gd name="T8" fmla="*/ 0 w 18"/>
                            <a:gd name="T9" fmla="*/ 1 h 6"/>
                            <a:gd name="T10" fmla="*/ 0 60000 65536"/>
                            <a:gd name="T11" fmla="*/ 0 60000 65536"/>
                            <a:gd name="T12" fmla="*/ 0 60000 65536"/>
                            <a:gd name="T13" fmla="*/ 0 60000 65536"/>
                            <a:gd name="T14" fmla="*/ 0 60000 65536"/>
                            <a:gd name="T15" fmla="*/ 0 w 18"/>
                            <a:gd name="T16" fmla="*/ 0 h 6"/>
                            <a:gd name="T17" fmla="*/ 18 w 18"/>
                            <a:gd name="T18" fmla="*/ 6 h 6"/>
                          </a:gdLst>
                          <a:ahLst/>
                          <a:cxnLst>
                            <a:cxn ang="T10">
                              <a:pos x="T0" y="T1"/>
                            </a:cxn>
                            <a:cxn ang="T11">
                              <a:pos x="T2" y="T3"/>
                            </a:cxn>
                            <a:cxn ang="T12">
                              <a:pos x="T4" y="T5"/>
                            </a:cxn>
                            <a:cxn ang="T13">
                              <a:pos x="T6" y="T7"/>
                            </a:cxn>
                            <a:cxn ang="T14">
                              <a:pos x="T8" y="T9"/>
                            </a:cxn>
                          </a:cxnLst>
                          <a:rect l="T15" t="T16" r="T17" b="T18"/>
                          <a:pathLst>
                            <a:path w="18" h="6">
                              <a:moveTo>
                                <a:pt x="0" y="3"/>
                              </a:moveTo>
                              <a:lnTo>
                                <a:pt x="18" y="0"/>
                              </a:lnTo>
                              <a:lnTo>
                                <a:pt x="18" y="3"/>
                              </a:lnTo>
                              <a:lnTo>
                                <a:pt x="0" y="6"/>
                              </a:lnTo>
                              <a:lnTo>
                                <a:pt x="0" y="3"/>
                              </a:lnTo>
                              <a:close/>
                            </a:path>
                          </a:pathLst>
                        </a:custGeom>
                        <a:solidFill>
                          <a:srgbClr val="202020"/>
                        </a:solidFill>
                        <a:ln w="1588">
                          <a:solidFill>
                            <a:srgbClr val="202020"/>
                          </a:solidFill>
                          <a:round/>
                          <a:headEnd/>
                          <a:tailEnd/>
                        </a:ln>
                      </p:spPr>
                      <p:txBody>
                        <a:bodyPr/>
                        <a:lstStyle/>
                        <a:p>
                          <a:endParaRPr lang="es-AR" sz="1662"/>
                        </a:p>
                      </p:txBody>
                    </p:sp>
                  </p:grpSp>
                  <p:grpSp>
                    <p:nvGrpSpPr>
                      <p:cNvPr id="36647" name="Grupo 1256">
                        <a:extLst>
                          <a:ext uri="{FF2B5EF4-FFF2-40B4-BE49-F238E27FC236}">
                            <a16:creationId xmlns:a16="http://schemas.microsoft.com/office/drawing/2014/main" id="{689B57EE-7CBA-4942-8D58-37DFBFFEAFFB}"/>
                          </a:ext>
                        </a:extLst>
                      </p:cNvPr>
                      <p:cNvGrpSpPr>
                        <a:grpSpLocks/>
                      </p:cNvGrpSpPr>
                      <p:nvPr/>
                    </p:nvGrpSpPr>
                    <p:grpSpPr bwMode="auto">
                      <a:xfrm>
                        <a:off x="3047" y="3245"/>
                        <a:ext cx="11" cy="5"/>
                        <a:chOff x="3047" y="3245"/>
                        <a:chExt cx="11" cy="5"/>
                      </a:xfrm>
                    </p:grpSpPr>
                    <p:sp>
                      <p:nvSpPr>
                        <p:cNvPr id="36648" name="Elipse 1257">
                          <a:extLst>
                            <a:ext uri="{FF2B5EF4-FFF2-40B4-BE49-F238E27FC236}">
                              <a16:creationId xmlns:a16="http://schemas.microsoft.com/office/drawing/2014/main" id="{14C19378-E067-4239-A0DD-58EC0B1BF05B}"/>
                            </a:ext>
                          </a:extLst>
                        </p:cNvPr>
                        <p:cNvSpPr>
                          <a:spLocks noChangeArrowheads="1"/>
                        </p:cNvSpPr>
                        <p:nvPr/>
                      </p:nvSpPr>
                      <p:spPr bwMode="auto">
                        <a:xfrm>
                          <a:off x="3047" y="3245"/>
                          <a:ext cx="5" cy="5"/>
                        </a:xfrm>
                        <a:prstGeom prst="ellipse">
                          <a:avLst/>
                        </a:pr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649" name="Forma libre 1258">
                          <a:extLst>
                            <a:ext uri="{FF2B5EF4-FFF2-40B4-BE49-F238E27FC236}">
                              <a16:creationId xmlns:a16="http://schemas.microsoft.com/office/drawing/2014/main" id="{406B121E-9405-4CE3-A933-53F44CC4E88F}"/>
                            </a:ext>
                          </a:extLst>
                        </p:cNvPr>
                        <p:cNvSpPr>
                          <a:spLocks/>
                        </p:cNvSpPr>
                        <p:nvPr/>
                      </p:nvSpPr>
                      <p:spPr bwMode="auto">
                        <a:xfrm>
                          <a:off x="3049" y="3245"/>
                          <a:ext cx="9" cy="3"/>
                        </a:xfrm>
                        <a:custGeom>
                          <a:avLst/>
                          <a:gdLst>
                            <a:gd name="T0" fmla="*/ 0 w 18"/>
                            <a:gd name="T1" fmla="*/ 1 h 6"/>
                            <a:gd name="T2" fmla="*/ 1 w 18"/>
                            <a:gd name="T3" fmla="*/ 0 h 6"/>
                            <a:gd name="T4" fmla="*/ 1 w 18"/>
                            <a:gd name="T5" fmla="*/ 1 h 6"/>
                            <a:gd name="T6" fmla="*/ 0 w 18"/>
                            <a:gd name="T7" fmla="*/ 1 h 6"/>
                            <a:gd name="T8" fmla="*/ 0 w 18"/>
                            <a:gd name="T9" fmla="*/ 1 h 6"/>
                            <a:gd name="T10" fmla="*/ 0 60000 65536"/>
                            <a:gd name="T11" fmla="*/ 0 60000 65536"/>
                            <a:gd name="T12" fmla="*/ 0 60000 65536"/>
                            <a:gd name="T13" fmla="*/ 0 60000 65536"/>
                            <a:gd name="T14" fmla="*/ 0 60000 65536"/>
                            <a:gd name="T15" fmla="*/ 0 w 18"/>
                            <a:gd name="T16" fmla="*/ 0 h 6"/>
                            <a:gd name="T17" fmla="*/ 18 w 18"/>
                            <a:gd name="T18" fmla="*/ 6 h 6"/>
                          </a:gdLst>
                          <a:ahLst/>
                          <a:cxnLst>
                            <a:cxn ang="T10">
                              <a:pos x="T0" y="T1"/>
                            </a:cxn>
                            <a:cxn ang="T11">
                              <a:pos x="T2" y="T3"/>
                            </a:cxn>
                            <a:cxn ang="T12">
                              <a:pos x="T4" y="T5"/>
                            </a:cxn>
                            <a:cxn ang="T13">
                              <a:pos x="T6" y="T7"/>
                            </a:cxn>
                            <a:cxn ang="T14">
                              <a:pos x="T8" y="T9"/>
                            </a:cxn>
                          </a:cxnLst>
                          <a:rect l="T15" t="T16" r="T17" b="T18"/>
                          <a:pathLst>
                            <a:path w="18" h="6">
                              <a:moveTo>
                                <a:pt x="0" y="3"/>
                              </a:moveTo>
                              <a:lnTo>
                                <a:pt x="18" y="0"/>
                              </a:lnTo>
                              <a:lnTo>
                                <a:pt x="18" y="3"/>
                              </a:lnTo>
                              <a:lnTo>
                                <a:pt x="0" y="6"/>
                              </a:lnTo>
                              <a:lnTo>
                                <a:pt x="0" y="3"/>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grpSp>
                </p:grpSp>
              </p:grpSp>
              <p:grpSp>
                <p:nvGrpSpPr>
                  <p:cNvPr id="36595" name="Grupo 1259">
                    <a:extLst>
                      <a:ext uri="{FF2B5EF4-FFF2-40B4-BE49-F238E27FC236}">
                        <a16:creationId xmlns:a16="http://schemas.microsoft.com/office/drawing/2014/main" id="{5C671656-C8C7-485A-8D2D-F009A5BB457B}"/>
                      </a:ext>
                    </a:extLst>
                  </p:cNvPr>
                  <p:cNvGrpSpPr>
                    <a:grpSpLocks/>
                  </p:cNvGrpSpPr>
                  <p:nvPr/>
                </p:nvGrpSpPr>
                <p:grpSpPr bwMode="auto">
                  <a:xfrm>
                    <a:off x="3004" y="3199"/>
                    <a:ext cx="65" cy="8"/>
                    <a:chOff x="3004" y="3199"/>
                    <a:chExt cx="65" cy="8"/>
                  </a:xfrm>
                </p:grpSpPr>
                <p:grpSp>
                  <p:nvGrpSpPr>
                    <p:cNvPr id="36596" name="Grupo 1260">
                      <a:extLst>
                        <a:ext uri="{FF2B5EF4-FFF2-40B4-BE49-F238E27FC236}">
                          <a16:creationId xmlns:a16="http://schemas.microsoft.com/office/drawing/2014/main" id="{999DEFFB-1A43-4877-854E-633FDAECAC97}"/>
                        </a:ext>
                      </a:extLst>
                    </p:cNvPr>
                    <p:cNvGrpSpPr>
                      <a:grpSpLocks/>
                    </p:cNvGrpSpPr>
                    <p:nvPr/>
                  </p:nvGrpSpPr>
                  <p:grpSpPr bwMode="auto">
                    <a:xfrm>
                      <a:off x="3011" y="3200"/>
                      <a:ext cx="50" cy="7"/>
                      <a:chOff x="3011" y="3200"/>
                      <a:chExt cx="50" cy="7"/>
                    </a:xfrm>
                  </p:grpSpPr>
                  <p:sp>
                    <p:nvSpPr>
                      <p:cNvPr id="36598" name="Rectángulo 1261">
                        <a:extLst>
                          <a:ext uri="{FF2B5EF4-FFF2-40B4-BE49-F238E27FC236}">
                            <a16:creationId xmlns:a16="http://schemas.microsoft.com/office/drawing/2014/main" id="{CB347C4E-A288-4C2C-8554-27D1A1B21300}"/>
                          </a:ext>
                        </a:extLst>
                      </p:cNvPr>
                      <p:cNvSpPr>
                        <a:spLocks noChangeArrowheads="1"/>
                      </p:cNvSpPr>
                      <p:nvPr/>
                    </p:nvSpPr>
                    <p:spPr bwMode="auto">
                      <a:xfrm>
                        <a:off x="3011" y="3200"/>
                        <a:ext cx="1"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599" name="Rectángulo 1262">
                        <a:extLst>
                          <a:ext uri="{FF2B5EF4-FFF2-40B4-BE49-F238E27FC236}">
                            <a16:creationId xmlns:a16="http://schemas.microsoft.com/office/drawing/2014/main" id="{76C01C66-2EA2-4B74-9D3C-367FB13321AE}"/>
                          </a:ext>
                        </a:extLst>
                      </p:cNvPr>
                      <p:cNvSpPr>
                        <a:spLocks noChangeArrowheads="1"/>
                      </p:cNvSpPr>
                      <p:nvPr/>
                    </p:nvSpPr>
                    <p:spPr bwMode="auto">
                      <a:xfrm>
                        <a:off x="3012" y="3200"/>
                        <a:ext cx="2"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600" name="Rectángulo 1263">
                        <a:extLst>
                          <a:ext uri="{FF2B5EF4-FFF2-40B4-BE49-F238E27FC236}">
                            <a16:creationId xmlns:a16="http://schemas.microsoft.com/office/drawing/2014/main" id="{5481BE44-47DA-45E7-A22C-27DC004339C4}"/>
                          </a:ext>
                        </a:extLst>
                      </p:cNvPr>
                      <p:cNvSpPr>
                        <a:spLocks noChangeArrowheads="1"/>
                      </p:cNvSpPr>
                      <p:nvPr/>
                    </p:nvSpPr>
                    <p:spPr bwMode="auto">
                      <a:xfrm>
                        <a:off x="3014" y="3200"/>
                        <a:ext cx="2"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601" name="Rectángulo 1264">
                        <a:extLst>
                          <a:ext uri="{FF2B5EF4-FFF2-40B4-BE49-F238E27FC236}">
                            <a16:creationId xmlns:a16="http://schemas.microsoft.com/office/drawing/2014/main" id="{99F20367-2561-498C-BBB6-638ABEA2BBB6}"/>
                          </a:ext>
                        </a:extLst>
                      </p:cNvPr>
                      <p:cNvSpPr>
                        <a:spLocks noChangeArrowheads="1"/>
                      </p:cNvSpPr>
                      <p:nvPr/>
                    </p:nvSpPr>
                    <p:spPr bwMode="auto">
                      <a:xfrm>
                        <a:off x="3016" y="3200"/>
                        <a:ext cx="1"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nvGrpSpPr>
                      <p:cNvPr id="36602" name="Grupo 1265">
                        <a:extLst>
                          <a:ext uri="{FF2B5EF4-FFF2-40B4-BE49-F238E27FC236}">
                            <a16:creationId xmlns:a16="http://schemas.microsoft.com/office/drawing/2014/main" id="{1DF6A482-DD63-4DA9-BA03-7F6FC48486B4}"/>
                          </a:ext>
                        </a:extLst>
                      </p:cNvPr>
                      <p:cNvGrpSpPr>
                        <a:grpSpLocks/>
                      </p:cNvGrpSpPr>
                      <p:nvPr/>
                    </p:nvGrpSpPr>
                    <p:grpSpPr bwMode="auto">
                      <a:xfrm>
                        <a:off x="3017" y="3200"/>
                        <a:ext cx="8" cy="7"/>
                        <a:chOff x="3017" y="3200"/>
                        <a:chExt cx="8" cy="7"/>
                      </a:xfrm>
                    </p:grpSpPr>
                    <p:sp>
                      <p:nvSpPr>
                        <p:cNvPr id="36631" name="Rectángulo 1266">
                          <a:extLst>
                            <a:ext uri="{FF2B5EF4-FFF2-40B4-BE49-F238E27FC236}">
                              <a16:creationId xmlns:a16="http://schemas.microsoft.com/office/drawing/2014/main" id="{FF268619-154B-4778-BF1F-0A678353837B}"/>
                            </a:ext>
                          </a:extLst>
                        </p:cNvPr>
                        <p:cNvSpPr>
                          <a:spLocks noChangeArrowheads="1"/>
                        </p:cNvSpPr>
                        <p:nvPr/>
                      </p:nvSpPr>
                      <p:spPr bwMode="auto">
                        <a:xfrm>
                          <a:off x="3017" y="3200"/>
                          <a:ext cx="3"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632" name="Rectángulo 1267">
                          <a:extLst>
                            <a:ext uri="{FF2B5EF4-FFF2-40B4-BE49-F238E27FC236}">
                              <a16:creationId xmlns:a16="http://schemas.microsoft.com/office/drawing/2014/main" id="{A84C8E9C-536B-46AD-8257-0ED342C52FBC}"/>
                            </a:ext>
                          </a:extLst>
                        </p:cNvPr>
                        <p:cNvSpPr>
                          <a:spLocks noChangeArrowheads="1"/>
                        </p:cNvSpPr>
                        <p:nvPr/>
                      </p:nvSpPr>
                      <p:spPr bwMode="auto">
                        <a:xfrm>
                          <a:off x="3020" y="3200"/>
                          <a:ext cx="1"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633" name="Rectángulo 1268">
                          <a:extLst>
                            <a:ext uri="{FF2B5EF4-FFF2-40B4-BE49-F238E27FC236}">
                              <a16:creationId xmlns:a16="http://schemas.microsoft.com/office/drawing/2014/main" id="{26F3F117-3534-4380-8905-2FD137C235B6}"/>
                            </a:ext>
                          </a:extLst>
                        </p:cNvPr>
                        <p:cNvSpPr>
                          <a:spLocks noChangeArrowheads="1"/>
                        </p:cNvSpPr>
                        <p:nvPr/>
                      </p:nvSpPr>
                      <p:spPr bwMode="auto">
                        <a:xfrm>
                          <a:off x="3021" y="3200"/>
                          <a:ext cx="2"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634" name="Rectángulo 1269">
                          <a:extLst>
                            <a:ext uri="{FF2B5EF4-FFF2-40B4-BE49-F238E27FC236}">
                              <a16:creationId xmlns:a16="http://schemas.microsoft.com/office/drawing/2014/main" id="{6187B23E-2EEC-46F3-97D3-732B0D76A671}"/>
                            </a:ext>
                          </a:extLst>
                        </p:cNvPr>
                        <p:cNvSpPr>
                          <a:spLocks noChangeArrowheads="1"/>
                        </p:cNvSpPr>
                        <p:nvPr/>
                      </p:nvSpPr>
                      <p:spPr bwMode="auto">
                        <a:xfrm>
                          <a:off x="3023" y="3200"/>
                          <a:ext cx="2"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6603" name="Grupo 1270">
                        <a:extLst>
                          <a:ext uri="{FF2B5EF4-FFF2-40B4-BE49-F238E27FC236}">
                            <a16:creationId xmlns:a16="http://schemas.microsoft.com/office/drawing/2014/main" id="{686E0BE5-94BE-4C9F-A9F9-A4825D6720EA}"/>
                          </a:ext>
                        </a:extLst>
                      </p:cNvPr>
                      <p:cNvGrpSpPr>
                        <a:grpSpLocks/>
                      </p:cNvGrpSpPr>
                      <p:nvPr/>
                    </p:nvGrpSpPr>
                    <p:grpSpPr bwMode="auto">
                      <a:xfrm>
                        <a:off x="3025" y="3200"/>
                        <a:ext cx="13" cy="7"/>
                        <a:chOff x="3025" y="3200"/>
                        <a:chExt cx="13" cy="7"/>
                      </a:xfrm>
                    </p:grpSpPr>
                    <p:grpSp>
                      <p:nvGrpSpPr>
                        <p:cNvPr id="36621" name="Grupo 1271">
                          <a:extLst>
                            <a:ext uri="{FF2B5EF4-FFF2-40B4-BE49-F238E27FC236}">
                              <a16:creationId xmlns:a16="http://schemas.microsoft.com/office/drawing/2014/main" id="{2CB148E4-784A-4DBC-BDF5-1173F0DED79B}"/>
                            </a:ext>
                          </a:extLst>
                        </p:cNvPr>
                        <p:cNvGrpSpPr>
                          <a:grpSpLocks/>
                        </p:cNvGrpSpPr>
                        <p:nvPr/>
                      </p:nvGrpSpPr>
                      <p:grpSpPr bwMode="auto">
                        <a:xfrm>
                          <a:off x="3025" y="3200"/>
                          <a:ext cx="6" cy="7"/>
                          <a:chOff x="3025" y="3200"/>
                          <a:chExt cx="6" cy="7"/>
                        </a:xfrm>
                      </p:grpSpPr>
                      <p:sp>
                        <p:nvSpPr>
                          <p:cNvPr id="36627" name="Rectángulo 1272">
                            <a:extLst>
                              <a:ext uri="{FF2B5EF4-FFF2-40B4-BE49-F238E27FC236}">
                                <a16:creationId xmlns:a16="http://schemas.microsoft.com/office/drawing/2014/main" id="{198BE398-4544-4E66-90AC-C6C3C7D91E4A}"/>
                              </a:ext>
                            </a:extLst>
                          </p:cNvPr>
                          <p:cNvSpPr>
                            <a:spLocks noChangeArrowheads="1"/>
                          </p:cNvSpPr>
                          <p:nvPr/>
                        </p:nvSpPr>
                        <p:spPr bwMode="auto">
                          <a:xfrm>
                            <a:off x="3025" y="3200"/>
                            <a:ext cx="1"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628" name="Rectángulo 1273">
                            <a:extLst>
                              <a:ext uri="{FF2B5EF4-FFF2-40B4-BE49-F238E27FC236}">
                                <a16:creationId xmlns:a16="http://schemas.microsoft.com/office/drawing/2014/main" id="{454021AB-7FC8-4803-9D13-8D440A0DB08B}"/>
                              </a:ext>
                            </a:extLst>
                          </p:cNvPr>
                          <p:cNvSpPr>
                            <a:spLocks noChangeArrowheads="1"/>
                          </p:cNvSpPr>
                          <p:nvPr/>
                        </p:nvSpPr>
                        <p:spPr bwMode="auto">
                          <a:xfrm>
                            <a:off x="3026" y="3200"/>
                            <a:ext cx="2"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629" name="Rectángulo 1274">
                            <a:extLst>
                              <a:ext uri="{FF2B5EF4-FFF2-40B4-BE49-F238E27FC236}">
                                <a16:creationId xmlns:a16="http://schemas.microsoft.com/office/drawing/2014/main" id="{24EAE6E6-289B-45AE-85D7-7B2EF8061770}"/>
                              </a:ext>
                            </a:extLst>
                          </p:cNvPr>
                          <p:cNvSpPr>
                            <a:spLocks noChangeArrowheads="1"/>
                          </p:cNvSpPr>
                          <p:nvPr/>
                        </p:nvSpPr>
                        <p:spPr bwMode="auto">
                          <a:xfrm>
                            <a:off x="3028" y="3200"/>
                            <a:ext cx="1"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630" name="Rectángulo 1275">
                            <a:extLst>
                              <a:ext uri="{FF2B5EF4-FFF2-40B4-BE49-F238E27FC236}">
                                <a16:creationId xmlns:a16="http://schemas.microsoft.com/office/drawing/2014/main" id="{3098661B-3982-46B7-98A8-9A34160F0E6A}"/>
                              </a:ext>
                            </a:extLst>
                          </p:cNvPr>
                          <p:cNvSpPr>
                            <a:spLocks noChangeArrowheads="1"/>
                          </p:cNvSpPr>
                          <p:nvPr/>
                        </p:nvSpPr>
                        <p:spPr bwMode="auto">
                          <a:xfrm>
                            <a:off x="3029" y="3200"/>
                            <a:ext cx="2"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6622" name="Grupo 1276">
                          <a:extLst>
                            <a:ext uri="{FF2B5EF4-FFF2-40B4-BE49-F238E27FC236}">
                              <a16:creationId xmlns:a16="http://schemas.microsoft.com/office/drawing/2014/main" id="{FA15759A-4706-400D-92D9-AAA3C9AD1ACF}"/>
                            </a:ext>
                          </a:extLst>
                        </p:cNvPr>
                        <p:cNvGrpSpPr>
                          <a:grpSpLocks/>
                        </p:cNvGrpSpPr>
                        <p:nvPr/>
                      </p:nvGrpSpPr>
                      <p:grpSpPr bwMode="auto">
                        <a:xfrm>
                          <a:off x="3031" y="3200"/>
                          <a:ext cx="7" cy="7"/>
                          <a:chOff x="3031" y="3200"/>
                          <a:chExt cx="7" cy="7"/>
                        </a:xfrm>
                      </p:grpSpPr>
                      <p:sp>
                        <p:nvSpPr>
                          <p:cNvPr id="36623" name="Rectángulo 1277">
                            <a:extLst>
                              <a:ext uri="{FF2B5EF4-FFF2-40B4-BE49-F238E27FC236}">
                                <a16:creationId xmlns:a16="http://schemas.microsoft.com/office/drawing/2014/main" id="{C072F1A2-5AF5-4D59-B071-2C63761F3A1C}"/>
                              </a:ext>
                            </a:extLst>
                          </p:cNvPr>
                          <p:cNvSpPr>
                            <a:spLocks noChangeArrowheads="1"/>
                          </p:cNvSpPr>
                          <p:nvPr/>
                        </p:nvSpPr>
                        <p:spPr bwMode="auto">
                          <a:xfrm>
                            <a:off x="3031" y="3200"/>
                            <a:ext cx="2"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624" name="Rectángulo 1278">
                            <a:extLst>
                              <a:ext uri="{FF2B5EF4-FFF2-40B4-BE49-F238E27FC236}">
                                <a16:creationId xmlns:a16="http://schemas.microsoft.com/office/drawing/2014/main" id="{23A4D961-FB5C-41A4-A215-AD9A87C0D743}"/>
                              </a:ext>
                            </a:extLst>
                          </p:cNvPr>
                          <p:cNvSpPr>
                            <a:spLocks noChangeArrowheads="1"/>
                          </p:cNvSpPr>
                          <p:nvPr/>
                        </p:nvSpPr>
                        <p:spPr bwMode="auto">
                          <a:xfrm>
                            <a:off x="3033" y="3200"/>
                            <a:ext cx="2"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625" name="Rectángulo 1279">
                            <a:extLst>
                              <a:ext uri="{FF2B5EF4-FFF2-40B4-BE49-F238E27FC236}">
                                <a16:creationId xmlns:a16="http://schemas.microsoft.com/office/drawing/2014/main" id="{F423FCF1-92B8-49A1-BAA2-29C721F08A86}"/>
                              </a:ext>
                            </a:extLst>
                          </p:cNvPr>
                          <p:cNvSpPr>
                            <a:spLocks noChangeArrowheads="1"/>
                          </p:cNvSpPr>
                          <p:nvPr/>
                        </p:nvSpPr>
                        <p:spPr bwMode="auto">
                          <a:xfrm>
                            <a:off x="3035" y="3200"/>
                            <a:ext cx="2"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626" name="Rectángulo 1280">
                            <a:extLst>
                              <a:ext uri="{FF2B5EF4-FFF2-40B4-BE49-F238E27FC236}">
                                <a16:creationId xmlns:a16="http://schemas.microsoft.com/office/drawing/2014/main" id="{0389620C-D5B3-4A89-9078-A408683E00D8}"/>
                              </a:ext>
                            </a:extLst>
                          </p:cNvPr>
                          <p:cNvSpPr>
                            <a:spLocks noChangeArrowheads="1"/>
                          </p:cNvSpPr>
                          <p:nvPr/>
                        </p:nvSpPr>
                        <p:spPr bwMode="auto">
                          <a:xfrm>
                            <a:off x="3037" y="3200"/>
                            <a:ext cx="1"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grpSp>
                    <p:nvGrpSpPr>
                      <p:cNvPr id="36604" name="Grupo 1281">
                        <a:extLst>
                          <a:ext uri="{FF2B5EF4-FFF2-40B4-BE49-F238E27FC236}">
                            <a16:creationId xmlns:a16="http://schemas.microsoft.com/office/drawing/2014/main" id="{3E0EDD80-B924-4AC0-B5E1-66AD114D5B87}"/>
                          </a:ext>
                        </a:extLst>
                      </p:cNvPr>
                      <p:cNvGrpSpPr>
                        <a:grpSpLocks/>
                      </p:cNvGrpSpPr>
                      <p:nvPr/>
                    </p:nvGrpSpPr>
                    <p:grpSpPr bwMode="auto">
                      <a:xfrm>
                        <a:off x="3038" y="3200"/>
                        <a:ext cx="14" cy="7"/>
                        <a:chOff x="3038" y="3200"/>
                        <a:chExt cx="14" cy="7"/>
                      </a:xfrm>
                    </p:grpSpPr>
                    <p:grpSp>
                      <p:nvGrpSpPr>
                        <p:cNvPr id="36611" name="Grupo 1282">
                          <a:extLst>
                            <a:ext uri="{FF2B5EF4-FFF2-40B4-BE49-F238E27FC236}">
                              <a16:creationId xmlns:a16="http://schemas.microsoft.com/office/drawing/2014/main" id="{DC9F05AA-E322-43E8-A0FF-BDB65AD66992}"/>
                            </a:ext>
                          </a:extLst>
                        </p:cNvPr>
                        <p:cNvGrpSpPr>
                          <a:grpSpLocks/>
                        </p:cNvGrpSpPr>
                        <p:nvPr/>
                      </p:nvGrpSpPr>
                      <p:grpSpPr bwMode="auto">
                        <a:xfrm>
                          <a:off x="3038" y="3200"/>
                          <a:ext cx="7" cy="7"/>
                          <a:chOff x="3038" y="3200"/>
                          <a:chExt cx="7" cy="7"/>
                        </a:xfrm>
                      </p:grpSpPr>
                      <p:sp>
                        <p:nvSpPr>
                          <p:cNvPr id="36617" name="Rectángulo 1283">
                            <a:extLst>
                              <a:ext uri="{FF2B5EF4-FFF2-40B4-BE49-F238E27FC236}">
                                <a16:creationId xmlns:a16="http://schemas.microsoft.com/office/drawing/2014/main" id="{F959F8CB-CB93-4982-9802-7EDD79744D6E}"/>
                              </a:ext>
                            </a:extLst>
                          </p:cNvPr>
                          <p:cNvSpPr>
                            <a:spLocks noChangeArrowheads="1"/>
                          </p:cNvSpPr>
                          <p:nvPr/>
                        </p:nvSpPr>
                        <p:spPr bwMode="auto">
                          <a:xfrm>
                            <a:off x="3038" y="3200"/>
                            <a:ext cx="2"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618" name="Rectángulo 1284">
                            <a:extLst>
                              <a:ext uri="{FF2B5EF4-FFF2-40B4-BE49-F238E27FC236}">
                                <a16:creationId xmlns:a16="http://schemas.microsoft.com/office/drawing/2014/main" id="{963AF4A5-F792-4812-BD2A-9561BA11F2DB}"/>
                              </a:ext>
                            </a:extLst>
                          </p:cNvPr>
                          <p:cNvSpPr>
                            <a:spLocks noChangeArrowheads="1"/>
                          </p:cNvSpPr>
                          <p:nvPr/>
                        </p:nvSpPr>
                        <p:spPr bwMode="auto">
                          <a:xfrm>
                            <a:off x="3040" y="3200"/>
                            <a:ext cx="2"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619" name="Rectángulo 1285">
                            <a:extLst>
                              <a:ext uri="{FF2B5EF4-FFF2-40B4-BE49-F238E27FC236}">
                                <a16:creationId xmlns:a16="http://schemas.microsoft.com/office/drawing/2014/main" id="{80CD31B3-98B7-4F27-B8C3-02D0B05FAA3B}"/>
                              </a:ext>
                            </a:extLst>
                          </p:cNvPr>
                          <p:cNvSpPr>
                            <a:spLocks noChangeArrowheads="1"/>
                          </p:cNvSpPr>
                          <p:nvPr/>
                        </p:nvSpPr>
                        <p:spPr bwMode="auto">
                          <a:xfrm>
                            <a:off x="3042" y="3200"/>
                            <a:ext cx="1"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620" name="Rectángulo 1286">
                            <a:extLst>
                              <a:ext uri="{FF2B5EF4-FFF2-40B4-BE49-F238E27FC236}">
                                <a16:creationId xmlns:a16="http://schemas.microsoft.com/office/drawing/2014/main" id="{1DA83B42-78B0-4AF1-AABE-4F41FF55DC0B}"/>
                              </a:ext>
                            </a:extLst>
                          </p:cNvPr>
                          <p:cNvSpPr>
                            <a:spLocks noChangeArrowheads="1"/>
                          </p:cNvSpPr>
                          <p:nvPr/>
                        </p:nvSpPr>
                        <p:spPr bwMode="auto">
                          <a:xfrm>
                            <a:off x="3043" y="3200"/>
                            <a:ext cx="2"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6612" name="Grupo 1287">
                          <a:extLst>
                            <a:ext uri="{FF2B5EF4-FFF2-40B4-BE49-F238E27FC236}">
                              <a16:creationId xmlns:a16="http://schemas.microsoft.com/office/drawing/2014/main" id="{AC4AFEF8-36B9-4B3B-9700-294B217F3DB1}"/>
                            </a:ext>
                          </a:extLst>
                        </p:cNvPr>
                        <p:cNvGrpSpPr>
                          <a:grpSpLocks/>
                        </p:cNvGrpSpPr>
                        <p:nvPr/>
                      </p:nvGrpSpPr>
                      <p:grpSpPr bwMode="auto">
                        <a:xfrm>
                          <a:off x="3045" y="3200"/>
                          <a:ext cx="7" cy="7"/>
                          <a:chOff x="3045" y="3200"/>
                          <a:chExt cx="7" cy="7"/>
                        </a:xfrm>
                      </p:grpSpPr>
                      <p:sp>
                        <p:nvSpPr>
                          <p:cNvPr id="36613" name="Rectángulo 1288">
                            <a:extLst>
                              <a:ext uri="{FF2B5EF4-FFF2-40B4-BE49-F238E27FC236}">
                                <a16:creationId xmlns:a16="http://schemas.microsoft.com/office/drawing/2014/main" id="{DD4449AD-CC8B-463C-BA02-3B4814800B8A}"/>
                              </a:ext>
                            </a:extLst>
                          </p:cNvPr>
                          <p:cNvSpPr>
                            <a:spLocks noChangeArrowheads="1"/>
                          </p:cNvSpPr>
                          <p:nvPr/>
                        </p:nvSpPr>
                        <p:spPr bwMode="auto">
                          <a:xfrm>
                            <a:off x="3045" y="3200"/>
                            <a:ext cx="2"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614" name="Rectángulo 1289">
                            <a:extLst>
                              <a:ext uri="{FF2B5EF4-FFF2-40B4-BE49-F238E27FC236}">
                                <a16:creationId xmlns:a16="http://schemas.microsoft.com/office/drawing/2014/main" id="{3989A308-E348-4163-8C71-DD577A13E91B}"/>
                              </a:ext>
                            </a:extLst>
                          </p:cNvPr>
                          <p:cNvSpPr>
                            <a:spLocks noChangeArrowheads="1"/>
                          </p:cNvSpPr>
                          <p:nvPr/>
                        </p:nvSpPr>
                        <p:spPr bwMode="auto">
                          <a:xfrm>
                            <a:off x="3047" y="3200"/>
                            <a:ext cx="1"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615" name="Rectángulo 1290">
                            <a:extLst>
                              <a:ext uri="{FF2B5EF4-FFF2-40B4-BE49-F238E27FC236}">
                                <a16:creationId xmlns:a16="http://schemas.microsoft.com/office/drawing/2014/main" id="{6F7637D5-DE11-4299-B971-1D4A552E2316}"/>
                              </a:ext>
                            </a:extLst>
                          </p:cNvPr>
                          <p:cNvSpPr>
                            <a:spLocks noChangeArrowheads="1"/>
                          </p:cNvSpPr>
                          <p:nvPr/>
                        </p:nvSpPr>
                        <p:spPr bwMode="auto">
                          <a:xfrm>
                            <a:off x="3048" y="3200"/>
                            <a:ext cx="2"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616" name="Rectángulo 1291">
                            <a:extLst>
                              <a:ext uri="{FF2B5EF4-FFF2-40B4-BE49-F238E27FC236}">
                                <a16:creationId xmlns:a16="http://schemas.microsoft.com/office/drawing/2014/main" id="{F18C5B62-2E42-4E62-8759-435171167EF0}"/>
                              </a:ext>
                            </a:extLst>
                          </p:cNvPr>
                          <p:cNvSpPr>
                            <a:spLocks noChangeArrowheads="1"/>
                          </p:cNvSpPr>
                          <p:nvPr/>
                        </p:nvSpPr>
                        <p:spPr bwMode="auto">
                          <a:xfrm>
                            <a:off x="3050" y="3200"/>
                            <a:ext cx="2"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grpSp>
                    <p:nvGrpSpPr>
                      <p:cNvPr id="36605" name="Grupo 1292">
                        <a:extLst>
                          <a:ext uri="{FF2B5EF4-FFF2-40B4-BE49-F238E27FC236}">
                            <a16:creationId xmlns:a16="http://schemas.microsoft.com/office/drawing/2014/main" id="{AAE6B060-1942-4AC9-BEF2-17BAF5ED5A6D}"/>
                          </a:ext>
                        </a:extLst>
                      </p:cNvPr>
                      <p:cNvGrpSpPr>
                        <a:grpSpLocks/>
                      </p:cNvGrpSpPr>
                      <p:nvPr/>
                    </p:nvGrpSpPr>
                    <p:grpSpPr bwMode="auto">
                      <a:xfrm>
                        <a:off x="3052" y="3200"/>
                        <a:ext cx="7" cy="7"/>
                        <a:chOff x="3052" y="3200"/>
                        <a:chExt cx="7" cy="7"/>
                      </a:xfrm>
                    </p:grpSpPr>
                    <p:sp>
                      <p:nvSpPr>
                        <p:cNvPr id="36607" name="Rectángulo 1293">
                          <a:extLst>
                            <a:ext uri="{FF2B5EF4-FFF2-40B4-BE49-F238E27FC236}">
                              <a16:creationId xmlns:a16="http://schemas.microsoft.com/office/drawing/2014/main" id="{2F885CE1-EAA7-4BBC-B40A-2F7CB304DBAF}"/>
                            </a:ext>
                          </a:extLst>
                        </p:cNvPr>
                        <p:cNvSpPr>
                          <a:spLocks noChangeArrowheads="1"/>
                        </p:cNvSpPr>
                        <p:nvPr/>
                      </p:nvSpPr>
                      <p:spPr bwMode="auto">
                        <a:xfrm>
                          <a:off x="3052" y="3200"/>
                          <a:ext cx="2"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608" name="Rectángulo 1294">
                          <a:extLst>
                            <a:ext uri="{FF2B5EF4-FFF2-40B4-BE49-F238E27FC236}">
                              <a16:creationId xmlns:a16="http://schemas.microsoft.com/office/drawing/2014/main" id="{9E832904-FB6D-4EF1-BCB0-B207BDCC5949}"/>
                            </a:ext>
                          </a:extLst>
                        </p:cNvPr>
                        <p:cNvSpPr>
                          <a:spLocks noChangeArrowheads="1"/>
                        </p:cNvSpPr>
                        <p:nvPr/>
                      </p:nvSpPr>
                      <p:spPr bwMode="auto">
                        <a:xfrm>
                          <a:off x="3054" y="3200"/>
                          <a:ext cx="1"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609" name="Rectángulo 1295">
                          <a:extLst>
                            <a:ext uri="{FF2B5EF4-FFF2-40B4-BE49-F238E27FC236}">
                              <a16:creationId xmlns:a16="http://schemas.microsoft.com/office/drawing/2014/main" id="{FE1F205B-30EE-43F0-A161-A555B259DA63}"/>
                            </a:ext>
                          </a:extLst>
                        </p:cNvPr>
                        <p:cNvSpPr>
                          <a:spLocks noChangeArrowheads="1"/>
                        </p:cNvSpPr>
                        <p:nvPr/>
                      </p:nvSpPr>
                      <p:spPr bwMode="auto">
                        <a:xfrm>
                          <a:off x="3055" y="3200"/>
                          <a:ext cx="2"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610" name="Rectángulo 1296">
                          <a:extLst>
                            <a:ext uri="{FF2B5EF4-FFF2-40B4-BE49-F238E27FC236}">
                              <a16:creationId xmlns:a16="http://schemas.microsoft.com/office/drawing/2014/main" id="{2AD85C96-20D2-44AE-ACD8-57451480A094}"/>
                            </a:ext>
                          </a:extLst>
                        </p:cNvPr>
                        <p:cNvSpPr>
                          <a:spLocks noChangeArrowheads="1"/>
                        </p:cNvSpPr>
                        <p:nvPr/>
                      </p:nvSpPr>
                      <p:spPr bwMode="auto">
                        <a:xfrm>
                          <a:off x="3057" y="3200"/>
                          <a:ext cx="2"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sp>
                    <p:nvSpPr>
                      <p:cNvPr id="36606" name="Rectángulo 1297">
                        <a:extLst>
                          <a:ext uri="{FF2B5EF4-FFF2-40B4-BE49-F238E27FC236}">
                            <a16:creationId xmlns:a16="http://schemas.microsoft.com/office/drawing/2014/main" id="{42AA0320-B7BE-4B87-9A90-FFC532E63466}"/>
                          </a:ext>
                        </a:extLst>
                      </p:cNvPr>
                      <p:cNvSpPr>
                        <a:spLocks noChangeArrowheads="1"/>
                      </p:cNvSpPr>
                      <p:nvPr/>
                    </p:nvSpPr>
                    <p:spPr bwMode="auto">
                      <a:xfrm>
                        <a:off x="3059" y="3200"/>
                        <a:ext cx="2"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sp>
                  <p:nvSpPr>
                    <p:cNvPr id="36597" name="Rectángulo 1298">
                      <a:extLst>
                        <a:ext uri="{FF2B5EF4-FFF2-40B4-BE49-F238E27FC236}">
                          <a16:creationId xmlns:a16="http://schemas.microsoft.com/office/drawing/2014/main" id="{94B1B733-CB7B-42DC-A04B-DCC9D2787D52}"/>
                        </a:ext>
                      </a:extLst>
                    </p:cNvPr>
                    <p:cNvSpPr>
                      <a:spLocks noChangeArrowheads="1"/>
                    </p:cNvSpPr>
                    <p:nvPr/>
                  </p:nvSpPr>
                  <p:spPr bwMode="auto">
                    <a:xfrm>
                      <a:off x="3004" y="3199"/>
                      <a:ext cx="65" cy="4"/>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grpSp>
        </p:grpSp>
        <p:grpSp>
          <p:nvGrpSpPr>
            <p:cNvPr id="35869" name="Grupo 1299">
              <a:extLst>
                <a:ext uri="{FF2B5EF4-FFF2-40B4-BE49-F238E27FC236}">
                  <a16:creationId xmlns:a16="http://schemas.microsoft.com/office/drawing/2014/main" id="{1532C665-F780-4AF6-8526-BCC98ED92F46}"/>
                </a:ext>
              </a:extLst>
            </p:cNvPr>
            <p:cNvGrpSpPr>
              <a:grpSpLocks/>
            </p:cNvGrpSpPr>
            <p:nvPr/>
          </p:nvGrpSpPr>
          <p:grpSpPr bwMode="auto">
            <a:xfrm>
              <a:off x="4189" y="2915"/>
              <a:ext cx="613" cy="197"/>
              <a:chOff x="4189" y="2915"/>
              <a:chExt cx="613" cy="197"/>
            </a:xfrm>
          </p:grpSpPr>
          <p:sp>
            <p:nvSpPr>
              <p:cNvPr id="36569" name="Rectángulo 1300">
                <a:extLst>
                  <a:ext uri="{FF2B5EF4-FFF2-40B4-BE49-F238E27FC236}">
                    <a16:creationId xmlns:a16="http://schemas.microsoft.com/office/drawing/2014/main" id="{6DE19638-F6C5-4760-8D73-D8FAE55A67DC}"/>
                  </a:ext>
                </a:extLst>
              </p:cNvPr>
              <p:cNvSpPr>
                <a:spLocks noChangeArrowheads="1"/>
              </p:cNvSpPr>
              <p:nvPr/>
            </p:nvSpPr>
            <p:spPr bwMode="auto">
              <a:xfrm>
                <a:off x="4718" y="3029"/>
                <a:ext cx="9" cy="83"/>
              </a:xfrm>
              <a:prstGeom prst="rect">
                <a:avLst/>
              </a:prstGeom>
              <a:solidFill>
                <a:srgbClr val="114F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570" name="Rectángulo 1301">
                <a:extLst>
                  <a:ext uri="{FF2B5EF4-FFF2-40B4-BE49-F238E27FC236}">
                    <a16:creationId xmlns:a16="http://schemas.microsoft.com/office/drawing/2014/main" id="{3832DB43-076A-4E7C-87CD-81423FE5A38A}"/>
                  </a:ext>
                </a:extLst>
              </p:cNvPr>
              <p:cNvSpPr>
                <a:spLocks noChangeArrowheads="1"/>
              </p:cNvSpPr>
              <p:nvPr/>
            </p:nvSpPr>
            <p:spPr bwMode="auto">
              <a:xfrm>
                <a:off x="4479" y="3026"/>
                <a:ext cx="7" cy="83"/>
              </a:xfrm>
              <a:prstGeom prst="rect">
                <a:avLst/>
              </a:prstGeom>
              <a:solidFill>
                <a:srgbClr val="114F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571" name="Rectángulo 1302">
                <a:extLst>
                  <a:ext uri="{FF2B5EF4-FFF2-40B4-BE49-F238E27FC236}">
                    <a16:creationId xmlns:a16="http://schemas.microsoft.com/office/drawing/2014/main" id="{A9247C26-9035-4589-85B2-DD08AF1AE11B}"/>
                  </a:ext>
                </a:extLst>
              </p:cNvPr>
              <p:cNvSpPr>
                <a:spLocks noChangeArrowheads="1"/>
              </p:cNvSpPr>
              <p:nvPr/>
            </p:nvSpPr>
            <p:spPr bwMode="auto">
              <a:xfrm>
                <a:off x="4464" y="2948"/>
                <a:ext cx="9" cy="83"/>
              </a:xfrm>
              <a:prstGeom prst="rect">
                <a:avLst/>
              </a:prstGeom>
              <a:solidFill>
                <a:srgbClr val="114F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572" name="Rectángulo 1303">
                <a:extLst>
                  <a:ext uri="{FF2B5EF4-FFF2-40B4-BE49-F238E27FC236}">
                    <a16:creationId xmlns:a16="http://schemas.microsoft.com/office/drawing/2014/main" id="{CC65E897-227C-4C55-831E-5505DBBC876F}"/>
                  </a:ext>
                </a:extLst>
              </p:cNvPr>
              <p:cNvSpPr>
                <a:spLocks noChangeArrowheads="1"/>
              </p:cNvSpPr>
              <p:nvPr/>
            </p:nvSpPr>
            <p:spPr bwMode="auto">
              <a:xfrm>
                <a:off x="4247" y="3028"/>
                <a:ext cx="8" cy="83"/>
              </a:xfrm>
              <a:prstGeom prst="rect">
                <a:avLst/>
              </a:prstGeom>
              <a:solidFill>
                <a:srgbClr val="114F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573" name="Rectángulo 1304">
                <a:extLst>
                  <a:ext uri="{FF2B5EF4-FFF2-40B4-BE49-F238E27FC236}">
                    <a16:creationId xmlns:a16="http://schemas.microsoft.com/office/drawing/2014/main" id="{7A5F4FE6-7688-4CE4-AB7B-8DF90137476D}"/>
                  </a:ext>
                </a:extLst>
              </p:cNvPr>
              <p:cNvSpPr>
                <a:spLocks noChangeArrowheads="1"/>
              </p:cNvSpPr>
              <p:nvPr/>
            </p:nvSpPr>
            <p:spPr bwMode="auto">
              <a:xfrm>
                <a:off x="4215" y="2946"/>
                <a:ext cx="8" cy="83"/>
              </a:xfrm>
              <a:prstGeom prst="rect">
                <a:avLst/>
              </a:prstGeom>
              <a:solidFill>
                <a:srgbClr val="114F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574" name="Rectángulo 1305">
                <a:extLst>
                  <a:ext uri="{FF2B5EF4-FFF2-40B4-BE49-F238E27FC236}">
                    <a16:creationId xmlns:a16="http://schemas.microsoft.com/office/drawing/2014/main" id="{E70A9B1A-35A6-46C2-A0B0-DC747112F59F}"/>
                  </a:ext>
                </a:extLst>
              </p:cNvPr>
              <p:cNvSpPr>
                <a:spLocks noChangeArrowheads="1"/>
              </p:cNvSpPr>
              <p:nvPr/>
            </p:nvSpPr>
            <p:spPr bwMode="auto">
              <a:xfrm>
                <a:off x="4493" y="2915"/>
                <a:ext cx="169" cy="9"/>
              </a:xfrm>
              <a:prstGeom prst="rect">
                <a:avLst/>
              </a:prstGeom>
              <a:solidFill>
                <a:srgbClr val="114F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575" name="Rectángulo 1306">
                <a:extLst>
                  <a:ext uri="{FF2B5EF4-FFF2-40B4-BE49-F238E27FC236}">
                    <a16:creationId xmlns:a16="http://schemas.microsoft.com/office/drawing/2014/main" id="{00B91CE5-5752-43D0-B1E5-BDA5071CD9BE}"/>
                  </a:ext>
                </a:extLst>
              </p:cNvPr>
              <p:cNvSpPr>
                <a:spLocks noChangeArrowheads="1"/>
              </p:cNvSpPr>
              <p:nvPr/>
            </p:nvSpPr>
            <p:spPr bwMode="auto">
              <a:xfrm>
                <a:off x="4189" y="3024"/>
                <a:ext cx="613" cy="11"/>
              </a:xfrm>
              <a:prstGeom prst="rect">
                <a:avLst/>
              </a:prstGeom>
              <a:solidFill>
                <a:srgbClr val="114F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5870" name="Grupo 1307">
              <a:extLst>
                <a:ext uri="{FF2B5EF4-FFF2-40B4-BE49-F238E27FC236}">
                  <a16:creationId xmlns:a16="http://schemas.microsoft.com/office/drawing/2014/main" id="{24B2FB76-A031-46B0-B725-D901456CB174}"/>
                </a:ext>
              </a:extLst>
            </p:cNvPr>
            <p:cNvGrpSpPr>
              <a:grpSpLocks/>
            </p:cNvGrpSpPr>
            <p:nvPr/>
          </p:nvGrpSpPr>
          <p:grpSpPr bwMode="auto">
            <a:xfrm>
              <a:off x="3971" y="2916"/>
              <a:ext cx="225" cy="220"/>
              <a:chOff x="3971" y="2916"/>
              <a:chExt cx="225" cy="220"/>
            </a:xfrm>
          </p:grpSpPr>
          <p:grpSp>
            <p:nvGrpSpPr>
              <p:cNvPr id="36455" name="Grupo 1308">
                <a:extLst>
                  <a:ext uri="{FF2B5EF4-FFF2-40B4-BE49-F238E27FC236}">
                    <a16:creationId xmlns:a16="http://schemas.microsoft.com/office/drawing/2014/main" id="{0E5D803C-821A-4642-BA00-B8818BF5D6FB}"/>
                  </a:ext>
                </a:extLst>
              </p:cNvPr>
              <p:cNvGrpSpPr>
                <a:grpSpLocks/>
              </p:cNvGrpSpPr>
              <p:nvPr/>
            </p:nvGrpSpPr>
            <p:grpSpPr bwMode="auto">
              <a:xfrm>
                <a:off x="3971" y="2916"/>
                <a:ext cx="115" cy="132"/>
                <a:chOff x="3971" y="2916"/>
                <a:chExt cx="115" cy="132"/>
              </a:xfrm>
            </p:grpSpPr>
            <p:grpSp>
              <p:nvGrpSpPr>
                <p:cNvPr id="36535" name="Grupo 1309">
                  <a:extLst>
                    <a:ext uri="{FF2B5EF4-FFF2-40B4-BE49-F238E27FC236}">
                      <a16:creationId xmlns:a16="http://schemas.microsoft.com/office/drawing/2014/main" id="{D4A5A247-EEE4-4005-83AC-BC6C445B53F5}"/>
                    </a:ext>
                  </a:extLst>
                </p:cNvPr>
                <p:cNvGrpSpPr>
                  <a:grpSpLocks/>
                </p:cNvGrpSpPr>
                <p:nvPr/>
              </p:nvGrpSpPr>
              <p:grpSpPr bwMode="auto">
                <a:xfrm>
                  <a:off x="3971" y="2916"/>
                  <a:ext cx="115" cy="132"/>
                  <a:chOff x="3971" y="2916"/>
                  <a:chExt cx="115" cy="132"/>
                </a:xfrm>
              </p:grpSpPr>
              <p:sp>
                <p:nvSpPr>
                  <p:cNvPr id="36558" name="Forma libre 1310">
                    <a:extLst>
                      <a:ext uri="{FF2B5EF4-FFF2-40B4-BE49-F238E27FC236}">
                        <a16:creationId xmlns:a16="http://schemas.microsoft.com/office/drawing/2014/main" id="{C09F532D-8729-4A1E-B5E1-596303447A99}"/>
                      </a:ext>
                    </a:extLst>
                  </p:cNvPr>
                  <p:cNvSpPr>
                    <a:spLocks/>
                  </p:cNvSpPr>
                  <p:nvPr/>
                </p:nvSpPr>
                <p:spPr bwMode="auto">
                  <a:xfrm>
                    <a:off x="3975" y="2917"/>
                    <a:ext cx="63" cy="92"/>
                  </a:xfrm>
                  <a:custGeom>
                    <a:avLst/>
                    <a:gdLst>
                      <a:gd name="T0" fmla="*/ 0 w 127"/>
                      <a:gd name="T1" fmla="*/ 0 h 182"/>
                      <a:gd name="T2" fmla="*/ 0 w 127"/>
                      <a:gd name="T3" fmla="*/ 1 h 182"/>
                      <a:gd name="T4" fmla="*/ 0 w 127"/>
                      <a:gd name="T5" fmla="*/ 1 h 182"/>
                      <a:gd name="T6" fmla="*/ 0 w 127"/>
                      <a:gd name="T7" fmla="*/ 1 h 182"/>
                      <a:gd name="T8" fmla="*/ 0 w 127"/>
                      <a:gd name="T9" fmla="*/ 0 h 182"/>
                      <a:gd name="T10" fmla="*/ 0 60000 65536"/>
                      <a:gd name="T11" fmla="*/ 0 60000 65536"/>
                      <a:gd name="T12" fmla="*/ 0 60000 65536"/>
                      <a:gd name="T13" fmla="*/ 0 60000 65536"/>
                      <a:gd name="T14" fmla="*/ 0 60000 65536"/>
                      <a:gd name="T15" fmla="*/ 0 w 127"/>
                      <a:gd name="T16" fmla="*/ 0 h 182"/>
                      <a:gd name="T17" fmla="*/ 127 w 127"/>
                      <a:gd name="T18" fmla="*/ 182 h 182"/>
                    </a:gdLst>
                    <a:ahLst/>
                    <a:cxnLst>
                      <a:cxn ang="T10">
                        <a:pos x="T0" y="T1"/>
                      </a:cxn>
                      <a:cxn ang="T11">
                        <a:pos x="T2" y="T3"/>
                      </a:cxn>
                      <a:cxn ang="T12">
                        <a:pos x="T4" y="T5"/>
                      </a:cxn>
                      <a:cxn ang="T13">
                        <a:pos x="T6" y="T7"/>
                      </a:cxn>
                      <a:cxn ang="T14">
                        <a:pos x="T8" y="T9"/>
                      </a:cxn>
                    </a:cxnLst>
                    <a:rect l="T15" t="T16" r="T17" b="T18"/>
                    <a:pathLst>
                      <a:path w="127" h="182">
                        <a:moveTo>
                          <a:pt x="127" y="0"/>
                        </a:moveTo>
                        <a:lnTo>
                          <a:pt x="127" y="43"/>
                        </a:lnTo>
                        <a:lnTo>
                          <a:pt x="0" y="182"/>
                        </a:lnTo>
                        <a:lnTo>
                          <a:pt x="13" y="124"/>
                        </a:lnTo>
                        <a:lnTo>
                          <a:pt x="127" y="0"/>
                        </a:lnTo>
                        <a:close/>
                      </a:path>
                    </a:pathLst>
                  </a:custGeom>
                  <a:solidFill>
                    <a:srgbClr val="404040"/>
                  </a:solidFill>
                  <a:ln w="1588">
                    <a:solidFill>
                      <a:srgbClr val="000000"/>
                    </a:solidFill>
                    <a:round/>
                    <a:headEnd/>
                    <a:tailEnd/>
                  </a:ln>
                </p:spPr>
                <p:txBody>
                  <a:bodyPr/>
                  <a:lstStyle/>
                  <a:p>
                    <a:endParaRPr lang="es-AR" sz="1662"/>
                  </a:p>
                </p:txBody>
              </p:sp>
              <p:sp>
                <p:nvSpPr>
                  <p:cNvPr id="36559" name="Forma libre 1311">
                    <a:extLst>
                      <a:ext uri="{FF2B5EF4-FFF2-40B4-BE49-F238E27FC236}">
                        <a16:creationId xmlns:a16="http://schemas.microsoft.com/office/drawing/2014/main" id="{40BD240E-C138-4328-AA75-765DD788FD1B}"/>
                      </a:ext>
                    </a:extLst>
                  </p:cNvPr>
                  <p:cNvSpPr>
                    <a:spLocks/>
                  </p:cNvSpPr>
                  <p:nvPr/>
                </p:nvSpPr>
                <p:spPr bwMode="auto">
                  <a:xfrm>
                    <a:off x="3983" y="2976"/>
                    <a:ext cx="55" cy="53"/>
                  </a:xfrm>
                  <a:custGeom>
                    <a:avLst/>
                    <a:gdLst>
                      <a:gd name="T0" fmla="*/ 0 w 111"/>
                      <a:gd name="T1" fmla="*/ 0 h 107"/>
                      <a:gd name="T2" fmla="*/ 0 w 111"/>
                      <a:gd name="T3" fmla="*/ 0 h 107"/>
                      <a:gd name="T4" fmla="*/ 0 w 111"/>
                      <a:gd name="T5" fmla="*/ 0 h 107"/>
                      <a:gd name="T6" fmla="*/ 0 w 111"/>
                      <a:gd name="T7" fmla="*/ 0 h 107"/>
                      <a:gd name="T8" fmla="*/ 0 w 111"/>
                      <a:gd name="T9" fmla="*/ 0 h 107"/>
                      <a:gd name="T10" fmla="*/ 0 60000 65536"/>
                      <a:gd name="T11" fmla="*/ 0 60000 65536"/>
                      <a:gd name="T12" fmla="*/ 0 60000 65536"/>
                      <a:gd name="T13" fmla="*/ 0 60000 65536"/>
                      <a:gd name="T14" fmla="*/ 0 60000 65536"/>
                      <a:gd name="T15" fmla="*/ 0 w 111"/>
                      <a:gd name="T16" fmla="*/ 0 h 107"/>
                      <a:gd name="T17" fmla="*/ 111 w 111"/>
                      <a:gd name="T18" fmla="*/ 107 h 107"/>
                    </a:gdLst>
                    <a:ahLst/>
                    <a:cxnLst>
                      <a:cxn ang="T10">
                        <a:pos x="T0" y="T1"/>
                      </a:cxn>
                      <a:cxn ang="T11">
                        <a:pos x="T2" y="T3"/>
                      </a:cxn>
                      <a:cxn ang="T12">
                        <a:pos x="T4" y="T5"/>
                      </a:cxn>
                      <a:cxn ang="T13">
                        <a:pos x="T6" y="T7"/>
                      </a:cxn>
                      <a:cxn ang="T14">
                        <a:pos x="T8" y="T9"/>
                      </a:cxn>
                    </a:cxnLst>
                    <a:rect l="T15" t="T16" r="T17" b="T18"/>
                    <a:pathLst>
                      <a:path w="111" h="107">
                        <a:moveTo>
                          <a:pt x="4" y="0"/>
                        </a:moveTo>
                        <a:lnTo>
                          <a:pt x="0" y="34"/>
                        </a:lnTo>
                        <a:lnTo>
                          <a:pt x="105" y="107"/>
                        </a:lnTo>
                        <a:lnTo>
                          <a:pt x="111" y="71"/>
                        </a:lnTo>
                        <a:lnTo>
                          <a:pt x="4" y="0"/>
                        </a:lnTo>
                        <a:close/>
                      </a:path>
                    </a:pathLst>
                  </a:custGeom>
                  <a:solidFill>
                    <a:srgbClr val="808080"/>
                  </a:solidFill>
                  <a:ln w="1588">
                    <a:solidFill>
                      <a:srgbClr val="000000"/>
                    </a:solidFill>
                    <a:round/>
                    <a:headEnd/>
                    <a:tailEnd/>
                  </a:ln>
                </p:spPr>
                <p:txBody>
                  <a:bodyPr/>
                  <a:lstStyle/>
                  <a:p>
                    <a:endParaRPr lang="es-AR" sz="1662"/>
                  </a:p>
                </p:txBody>
              </p:sp>
              <p:grpSp>
                <p:nvGrpSpPr>
                  <p:cNvPr id="36560" name="Grupo 1312">
                    <a:extLst>
                      <a:ext uri="{FF2B5EF4-FFF2-40B4-BE49-F238E27FC236}">
                        <a16:creationId xmlns:a16="http://schemas.microsoft.com/office/drawing/2014/main" id="{1EB80C80-2452-43E4-8D04-337A3D1B7104}"/>
                      </a:ext>
                    </a:extLst>
                  </p:cNvPr>
                  <p:cNvGrpSpPr>
                    <a:grpSpLocks/>
                  </p:cNvGrpSpPr>
                  <p:nvPr/>
                </p:nvGrpSpPr>
                <p:grpSpPr bwMode="auto">
                  <a:xfrm>
                    <a:off x="3971" y="2977"/>
                    <a:ext cx="66" cy="71"/>
                    <a:chOff x="3971" y="2977"/>
                    <a:chExt cx="66" cy="71"/>
                  </a:xfrm>
                </p:grpSpPr>
                <p:sp>
                  <p:nvSpPr>
                    <p:cNvPr id="36565" name="Forma libre 1313">
                      <a:extLst>
                        <a:ext uri="{FF2B5EF4-FFF2-40B4-BE49-F238E27FC236}">
                          <a16:creationId xmlns:a16="http://schemas.microsoft.com/office/drawing/2014/main" id="{4D6DE229-41B8-4C09-A502-8144F15ABCD5}"/>
                        </a:ext>
                      </a:extLst>
                    </p:cNvPr>
                    <p:cNvSpPr>
                      <a:spLocks/>
                    </p:cNvSpPr>
                    <p:nvPr/>
                  </p:nvSpPr>
                  <p:spPr bwMode="auto">
                    <a:xfrm>
                      <a:off x="3978" y="2991"/>
                      <a:ext cx="57" cy="44"/>
                    </a:xfrm>
                    <a:custGeom>
                      <a:avLst/>
                      <a:gdLst>
                        <a:gd name="T0" fmla="*/ 1 w 112"/>
                        <a:gd name="T1" fmla="*/ 0 h 87"/>
                        <a:gd name="T2" fmla="*/ 0 w 112"/>
                        <a:gd name="T3" fmla="*/ 1 h 87"/>
                        <a:gd name="T4" fmla="*/ 1 w 112"/>
                        <a:gd name="T5" fmla="*/ 1 h 87"/>
                        <a:gd name="T6" fmla="*/ 1 w 112"/>
                        <a:gd name="T7" fmla="*/ 1 h 87"/>
                        <a:gd name="T8" fmla="*/ 1 w 112"/>
                        <a:gd name="T9" fmla="*/ 0 h 87"/>
                        <a:gd name="T10" fmla="*/ 0 60000 65536"/>
                        <a:gd name="T11" fmla="*/ 0 60000 65536"/>
                        <a:gd name="T12" fmla="*/ 0 60000 65536"/>
                        <a:gd name="T13" fmla="*/ 0 60000 65536"/>
                        <a:gd name="T14" fmla="*/ 0 60000 65536"/>
                        <a:gd name="T15" fmla="*/ 0 w 112"/>
                        <a:gd name="T16" fmla="*/ 0 h 87"/>
                        <a:gd name="T17" fmla="*/ 112 w 112"/>
                        <a:gd name="T18" fmla="*/ 87 h 87"/>
                      </a:gdLst>
                      <a:ahLst/>
                      <a:cxnLst>
                        <a:cxn ang="T10">
                          <a:pos x="T0" y="T1"/>
                        </a:cxn>
                        <a:cxn ang="T11">
                          <a:pos x="T2" y="T3"/>
                        </a:cxn>
                        <a:cxn ang="T12">
                          <a:pos x="T4" y="T5"/>
                        </a:cxn>
                        <a:cxn ang="T13">
                          <a:pos x="T6" y="T7"/>
                        </a:cxn>
                        <a:cxn ang="T14">
                          <a:pos x="T8" y="T9"/>
                        </a:cxn>
                      </a:cxnLst>
                      <a:rect l="T15" t="T16" r="T17" b="T18"/>
                      <a:pathLst>
                        <a:path w="112" h="87">
                          <a:moveTo>
                            <a:pt x="13" y="0"/>
                          </a:moveTo>
                          <a:lnTo>
                            <a:pt x="0" y="11"/>
                          </a:lnTo>
                          <a:lnTo>
                            <a:pt x="102" y="87"/>
                          </a:lnTo>
                          <a:lnTo>
                            <a:pt x="112" y="72"/>
                          </a:lnTo>
                          <a:lnTo>
                            <a:pt x="13" y="0"/>
                          </a:lnTo>
                          <a:close/>
                        </a:path>
                      </a:pathLst>
                    </a:custGeom>
                    <a:solidFill>
                      <a:srgbClr val="A0A0A0"/>
                    </a:solidFill>
                    <a:ln w="1588">
                      <a:solidFill>
                        <a:srgbClr val="000000"/>
                      </a:solidFill>
                      <a:round/>
                      <a:headEnd/>
                      <a:tailEnd/>
                    </a:ln>
                  </p:spPr>
                  <p:txBody>
                    <a:bodyPr/>
                    <a:lstStyle/>
                    <a:p>
                      <a:endParaRPr lang="es-AR" sz="1662"/>
                    </a:p>
                  </p:txBody>
                </p:sp>
                <p:sp>
                  <p:nvSpPr>
                    <p:cNvPr id="36566" name="Forma libre 1314">
                      <a:extLst>
                        <a:ext uri="{FF2B5EF4-FFF2-40B4-BE49-F238E27FC236}">
                          <a16:creationId xmlns:a16="http://schemas.microsoft.com/office/drawing/2014/main" id="{02F8EDA8-46FB-4DAB-A6F2-C68BB4467AF5}"/>
                        </a:ext>
                      </a:extLst>
                    </p:cNvPr>
                    <p:cNvSpPr>
                      <a:spLocks/>
                    </p:cNvSpPr>
                    <p:nvPr/>
                  </p:nvSpPr>
                  <p:spPr bwMode="auto">
                    <a:xfrm>
                      <a:off x="3978" y="2997"/>
                      <a:ext cx="51" cy="46"/>
                    </a:xfrm>
                    <a:custGeom>
                      <a:avLst/>
                      <a:gdLst>
                        <a:gd name="T0" fmla="*/ 0 w 104"/>
                        <a:gd name="T1" fmla="*/ 0 h 92"/>
                        <a:gd name="T2" fmla="*/ 0 w 104"/>
                        <a:gd name="T3" fmla="*/ 1 h 92"/>
                        <a:gd name="T4" fmla="*/ 0 w 104"/>
                        <a:gd name="T5" fmla="*/ 1 h 92"/>
                        <a:gd name="T6" fmla="*/ 0 w 104"/>
                        <a:gd name="T7" fmla="*/ 1 h 92"/>
                        <a:gd name="T8" fmla="*/ 0 w 104"/>
                        <a:gd name="T9" fmla="*/ 0 h 92"/>
                        <a:gd name="T10" fmla="*/ 0 60000 65536"/>
                        <a:gd name="T11" fmla="*/ 0 60000 65536"/>
                        <a:gd name="T12" fmla="*/ 0 60000 65536"/>
                        <a:gd name="T13" fmla="*/ 0 60000 65536"/>
                        <a:gd name="T14" fmla="*/ 0 60000 65536"/>
                        <a:gd name="T15" fmla="*/ 0 w 104"/>
                        <a:gd name="T16" fmla="*/ 0 h 92"/>
                        <a:gd name="T17" fmla="*/ 104 w 104"/>
                        <a:gd name="T18" fmla="*/ 92 h 92"/>
                      </a:gdLst>
                      <a:ahLst/>
                      <a:cxnLst>
                        <a:cxn ang="T10">
                          <a:pos x="T0" y="T1"/>
                        </a:cxn>
                        <a:cxn ang="T11">
                          <a:pos x="T2" y="T3"/>
                        </a:cxn>
                        <a:cxn ang="T12">
                          <a:pos x="T4" y="T5"/>
                        </a:cxn>
                        <a:cxn ang="T13">
                          <a:pos x="T6" y="T7"/>
                        </a:cxn>
                        <a:cxn ang="T14">
                          <a:pos x="T8" y="T9"/>
                        </a:cxn>
                      </a:cxnLst>
                      <a:rect l="T15" t="T16" r="T17" b="T18"/>
                      <a:pathLst>
                        <a:path w="104" h="92">
                          <a:moveTo>
                            <a:pt x="2" y="0"/>
                          </a:moveTo>
                          <a:lnTo>
                            <a:pt x="0" y="17"/>
                          </a:lnTo>
                          <a:lnTo>
                            <a:pt x="101" y="92"/>
                          </a:lnTo>
                          <a:lnTo>
                            <a:pt x="104" y="75"/>
                          </a:lnTo>
                          <a:lnTo>
                            <a:pt x="2" y="0"/>
                          </a:lnTo>
                          <a:close/>
                        </a:path>
                      </a:pathLst>
                    </a:custGeom>
                    <a:solidFill>
                      <a:srgbClr val="808080"/>
                    </a:solidFill>
                    <a:ln w="1588">
                      <a:solidFill>
                        <a:srgbClr val="000000"/>
                      </a:solidFill>
                      <a:round/>
                      <a:headEnd/>
                      <a:tailEnd/>
                    </a:ln>
                  </p:spPr>
                  <p:txBody>
                    <a:bodyPr/>
                    <a:lstStyle/>
                    <a:p>
                      <a:endParaRPr lang="es-AR" sz="1662"/>
                    </a:p>
                  </p:txBody>
                </p:sp>
                <p:sp>
                  <p:nvSpPr>
                    <p:cNvPr id="36567" name="Forma libre 1315">
                      <a:extLst>
                        <a:ext uri="{FF2B5EF4-FFF2-40B4-BE49-F238E27FC236}">
                          <a16:creationId xmlns:a16="http://schemas.microsoft.com/office/drawing/2014/main" id="{9582B185-D5C4-497E-86D4-48F991221C59}"/>
                        </a:ext>
                      </a:extLst>
                    </p:cNvPr>
                    <p:cNvSpPr>
                      <a:spLocks/>
                    </p:cNvSpPr>
                    <p:nvPr/>
                  </p:nvSpPr>
                  <p:spPr bwMode="auto">
                    <a:xfrm>
                      <a:off x="3971" y="2977"/>
                      <a:ext cx="10" cy="32"/>
                    </a:xfrm>
                    <a:custGeom>
                      <a:avLst/>
                      <a:gdLst>
                        <a:gd name="T0" fmla="*/ 0 w 21"/>
                        <a:gd name="T1" fmla="*/ 1 h 64"/>
                        <a:gd name="T2" fmla="*/ 0 w 21"/>
                        <a:gd name="T3" fmla="*/ 1 h 64"/>
                        <a:gd name="T4" fmla="*/ 0 w 21"/>
                        <a:gd name="T5" fmla="*/ 1 h 64"/>
                        <a:gd name="T6" fmla="*/ 0 w 21"/>
                        <a:gd name="T7" fmla="*/ 0 h 64"/>
                        <a:gd name="T8" fmla="*/ 0 w 21"/>
                        <a:gd name="T9" fmla="*/ 1 h 64"/>
                        <a:gd name="T10" fmla="*/ 0 60000 65536"/>
                        <a:gd name="T11" fmla="*/ 0 60000 65536"/>
                        <a:gd name="T12" fmla="*/ 0 60000 65536"/>
                        <a:gd name="T13" fmla="*/ 0 60000 65536"/>
                        <a:gd name="T14" fmla="*/ 0 60000 65536"/>
                        <a:gd name="T15" fmla="*/ 0 w 21"/>
                        <a:gd name="T16" fmla="*/ 0 h 64"/>
                        <a:gd name="T17" fmla="*/ 21 w 21"/>
                        <a:gd name="T18" fmla="*/ 64 h 64"/>
                      </a:gdLst>
                      <a:ahLst/>
                      <a:cxnLst>
                        <a:cxn ang="T10">
                          <a:pos x="T0" y="T1"/>
                        </a:cxn>
                        <a:cxn ang="T11">
                          <a:pos x="T2" y="T3"/>
                        </a:cxn>
                        <a:cxn ang="T12">
                          <a:pos x="T4" y="T5"/>
                        </a:cxn>
                        <a:cxn ang="T13">
                          <a:pos x="T6" y="T7"/>
                        </a:cxn>
                        <a:cxn ang="T14">
                          <a:pos x="T8" y="T9"/>
                        </a:cxn>
                      </a:cxnLst>
                      <a:rect l="T15" t="T16" r="T17" b="T18"/>
                      <a:pathLst>
                        <a:path w="21" h="64">
                          <a:moveTo>
                            <a:pt x="21" y="6"/>
                          </a:moveTo>
                          <a:lnTo>
                            <a:pt x="9" y="64"/>
                          </a:lnTo>
                          <a:lnTo>
                            <a:pt x="0" y="57"/>
                          </a:lnTo>
                          <a:lnTo>
                            <a:pt x="15" y="0"/>
                          </a:lnTo>
                          <a:lnTo>
                            <a:pt x="21" y="6"/>
                          </a:lnTo>
                          <a:close/>
                        </a:path>
                      </a:pathLst>
                    </a:custGeom>
                    <a:solidFill>
                      <a:srgbClr val="606060"/>
                    </a:solidFill>
                    <a:ln w="1588">
                      <a:solidFill>
                        <a:srgbClr val="000000"/>
                      </a:solidFill>
                      <a:round/>
                      <a:headEnd/>
                      <a:tailEnd/>
                    </a:ln>
                  </p:spPr>
                  <p:txBody>
                    <a:bodyPr/>
                    <a:lstStyle/>
                    <a:p>
                      <a:endParaRPr lang="es-AR" sz="1662"/>
                    </a:p>
                  </p:txBody>
                </p:sp>
                <p:sp>
                  <p:nvSpPr>
                    <p:cNvPr id="36568" name="Forma libre 1316">
                      <a:extLst>
                        <a:ext uri="{FF2B5EF4-FFF2-40B4-BE49-F238E27FC236}">
                          <a16:creationId xmlns:a16="http://schemas.microsoft.com/office/drawing/2014/main" id="{2D40C8B8-C5C8-49FC-9A4B-713875B50141}"/>
                        </a:ext>
                      </a:extLst>
                    </p:cNvPr>
                    <p:cNvSpPr>
                      <a:spLocks/>
                    </p:cNvSpPr>
                    <p:nvPr/>
                  </p:nvSpPr>
                  <p:spPr bwMode="auto">
                    <a:xfrm>
                      <a:off x="4026" y="3017"/>
                      <a:ext cx="11" cy="31"/>
                    </a:xfrm>
                    <a:custGeom>
                      <a:avLst/>
                      <a:gdLst>
                        <a:gd name="T0" fmla="*/ 1 w 21"/>
                        <a:gd name="T1" fmla="*/ 0 h 63"/>
                        <a:gd name="T2" fmla="*/ 0 w 21"/>
                        <a:gd name="T3" fmla="*/ 0 h 63"/>
                        <a:gd name="T4" fmla="*/ 1 w 21"/>
                        <a:gd name="T5" fmla="*/ 0 h 63"/>
                        <a:gd name="T6" fmla="*/ 1 w 21"/>
                        <a:gd name="T7" fmla="*/ 0 h 63"/>
                        <a:gd name="T8" fmla="*/ 1 w 21"/>
                        <a:gd name="T9" fmla="*/ 0 h 63"/>
                        <a:gd name="T10" fmla="*/ 0 60000 65536"/>
                        <a:gd name="T11" fmla="*/ 0 60000 65536"/>
                        <a:gd name="T12" fmla="*/ 0 60000 65536"/>
                        <a:gd name="T13" fmla="*/ 0 60000 65536"/>
                        <a:gd name="T14" fmla="*/ 0 60000 65536"/>
                        <a:gd name="T15" fmla="*/ 0 w 21"/>
                        <a:gd name="T16" fmla="*/ 0 h 63"/>
                        <a:gd name="T17" fmla="*/ 21 w 21"/>
                        <a:gd name="T18" fmla="*/ 63 h 63"/>
                      </a:gdLst>
                      <a:ahLst/>
                      <a:cxnLst>
                        <a:cxn ang="T10">
                          <a:pos x="T0" y="T1"/>
                        </a:cxn>
                        <a:cxn ang="T11">
                          <a:pos x="T2" y="T3"/>
                        </a:cxn>
                        <a:cxn ang="T12">
                          <a:pos x="T4" y="T5"/>
                        </a:cxn>
                        <a:cxn ang="T13">
                          <a:pos x="T6" y="T7"/>
                        </a:cxn>
                        <a:cxn ang="T14">
                          <a:pos x="T8" y="T9"/>
                        </a:cxn>
                      </a:cxnLst>
                      <a:rect l="T15" t="T16" r="T17" b="T18"/>
                      <a:pathLst>
                        <a:path w="21" h="63">
                          <a:moveTo>
                            <a:pt x="13" y="0"/>
                          </a:moveTo>
                          <a:lnTo>
                            <a:pt x="0" y="57"/>
                          </a:lnTo>
                          <a:lnTo>
                            <a:pt x="7" y="63"/>
                          </a:lnTo>
                          <a:lnTo>
                            <a:pt x="21" y="5"/>
                          </a:lnTo>
                          <a:lnTo>
                            <a:pt x="13" y="0"/>
                          </a:lnTo>
                          <a:close/>
                        </a:path>
                      </a:pathLst>
                    </a:custGeom>
                    <a:solidFill>
                      <a:srgbClr val="606060"/>
                    </a:solidFill>
                    <a:ln w="1588">
                      <a:solidFill>
                        <a:srgbClr val="000000"/>
                      </a:solidFill>
                      <a:round/>
                      <a:headEnd/>
                      <a:tailEnd/>
                    </a:ln>
                  </p:spPr>
                  <p:txBody>
                    <a:bodyPr/>
                    <a:lstStyle/>
                    <a:p>
                      <a:endParaRPr lang="es-AR" sz="1662"/>
                    </a:p>
                  </p:txBody>
                </p:sp>
              </p:grpSp>
              <p:sp>
                <p:nvSpPr>
                  <p:cNvPr id="36561" name="Forma libre 1317">
                    <a:extLst>
                      <a:ext uri="{FF2B5EF4-FFF2-40B4-BE49-F238E27FC236}">
                        <a16:creationId xmlns:a16="http://schemas.microsoft.com/office/drawing/2014/main" id="{C5D8BB8B-F022-4BD5-BFA8-075C2D0DB559}"/>
                      </a:ext>
                    </a:extLst>
                  </p:cNvPr>
                  <p:cNvSpPr>
                    <a:spLocks/>
                  </p:cNvSpPr>
                  <p:nvPr/>
                </p:nvSpPr>
                <p:spPr bwMode="auto">
                  <a:xfrm>
                    <a:off x="4030" y="2947"/>
                    <a:ext cx="56" cy="101"/>
                  </a:xfrm>
                  <a:custGeom>
                    <a:avLst/>
                    <a:gdLst>
                      <a:gd name="T0" fmla="*/ 0 w 113"/>
                      <a:gd name="T1" fmla="*/ 0 h 202"/>
                      <a:gd name="T2" fmla="*/ 0 w 113"/>
                      <a:gd name="T3" fmla="*/ 1 h 202"/>
                      <a:gd name="T4" fmla="*/ 0 w 113"/>
                      <a:gd name="T5" fmla="*/ 1 h 202"/>
                      <a:gd name="T6" fmla="*/ 0 w 113"/>
                      <a:gd name="T7" fmla="*/ 1 h 202"/>
                      <a:gd name="T8" fmla="*/ 0 w 113"/>
                      <a:gd name="T9" fmla="*/ 0 h 202"/>
                      <a:gd name="T10" fmla="*/ 0 60000 65536"/>
                      <a:gd name="T11" fmla="*/ 0 60000 65536"/>
                      <a:gd name="T12" fmla="*/ 0 60000 65536"/>
                      <a:gd name="T13" fmla="*/ 0 60000 65536"/>
                      <a:gd name="T14" fmla="*/ 0 60000 65536"/>
                      <a:gd name="T15" fmla="*/ 0 w 113"/>
                      <a:gd name="T16" fmla="*/ 0 h 202"/>
                      <a:gd name="T17" fmla="*/ 113 w 113"/>
                      <a:gd name="T18" fmla="*/ 202 h 202"/>
                    </a:gdLst>
                    <a:ahLst/>
                    <a:cxnLst>
                      <a:cxn ang="T10">
                        <a:pos x="T0" y="T1"/>
                      </a:cxn>
                      <a:cxn ang="T11">
                        <a:pos x="T2" y="T3"/>
                      </a:cxn>
                      <a:cxn ang="T12">
                        <a:pos x="T4" y="T5"/>
                      </a:cxn>
                      <a:cxn ang="T13">
                        <a:pos x="T6" y="T7"/>
                      </a:cxn>
                      <a:cxn ang="T14">
                        <a:pos x="T8" y="T9"/>
                      </a:cxn>
                    </a:cxnLst>
                    <a:rect l="T15" t="T16" r="T17" b="T18"/>
                    <a:pathLst>
                      <a:path w="113" h="202">
                        <a:moveTo>
                          <a:pt x="113" y="0"/>
                        </a:moveTo>
                        <a:lnTo>
                          <a:pt x="14" y="141"/>
                        </a:lnTo>
                        <a:lnTo>
                          <a:pt x="0" y="202"/>
                        </a:lnTo>
                        <a:lnTo>
                          <a:pt x="113" y="37"/>
                        </a:lnTo>
                        <a:lnTo>
                          <a:pt x="113" y="0"/>
                        </a:lnTo>
                        <a:close/>
                      </a:path>
                    </a:pathLst>
                  </a:custGeom>
                  <a:solidFill>
                    <a:srgbClr val="404040"/>
                  </a:solidFill>
                  <a:ln w="1588">
                    <a:solidFill>
                      <a:srgbClr val="000000"/>
                    </a:solidFill>
                    <a:round/>
                    <a:headEnd/>
                    <a:tailEnd/>
                  </a:ln>
                </p:spPr>
                <p:txBody>
                  <a:bodyPr/>
                  <a:lstStyle/>
                  <a:p>
                    <a:endParaRPr lang="es-AR" sz="1662"/>
                  </a:p>
                </p:txBody>
              </p:sp>
              <p:sp>
                <p:nvSpPr>
                  <p:cNvPr id="36562" name="Forma libre 1318">
                    <a:extLst>
                      <a:ext uri="{FF2B5EF4-FFF2-40B4-BE49-F238E27FC236}">
                        <a16:creationId xmlns:a16="http://schemas.microsoft.com/office/drawing/2014/main" id="{E7483D1D-64A8-4C38-9D8B-8CAD203FDF56}"/>
                      </a:ext>
                    </a:extLst>
                  </p:cNvPr>
                  <p:cNvSpPr>
                    <a:spLocks/>
                  </p:cNvSpPr>
                  <p:nvPr/>
                </p:nvSpPr>
                <p:spPr bwMode="auto">
                  <a:xfrm>
                    <a:off x="3985" y="2920"/>
                    <a:ext cx="96" cy="92"/>
                  </a:xfrm>
                  <a:custGeom>
                    <a:avLst/>
                    <a:gdLst>
                      <a:gd name="T0" fmla="*/ 1 w 192"/>
                      <a:gd name="T1" fmla="*/ 0 h 182"/>
                      <a:gd name="T2" fmla="*/ 0 w 192"/>
                      <a:gd name="T3" fmla="*/ 1 h 182"/>
                      <a:gd name="T4" fmla="*/ 1 w 192"/>
                      <a:gd name="T5" fmla="*/ 1 h 182"/>
                      <a:gd name="T6" fmla="*/ 1 w 192"/>
                      <a:gd name="T7" fmla="*/ 1 h 182"/>
                      <a:gd name="T8" fmla="*/ 1 w 192"/>
                      <a:gd name="T9" fmla="*/ 0 h 182"/>
                      <a:gd name="T10" fmla="*/ 0 60000 65536"/>
                      <a:gd name="T11" fmla="*/ 0 60000 65536"/>
                      <a:gd name="T12" fmla="*/ 0 60000 65536"/>
                      <a:gd name="T13" fmla="*/ 0 60000 65536"/>
                      <a:gd name="T14" fmla="*/ 0 60000 65536"/>
                      <a:gd name="T15" fmla="*/ 0 w 192"/>
                      <a:gd name="T16" fmla="*/ 0 h 182"/>
                      <a:gd name="T17" fmla="*/ 192 w 192"/>
                      <a:gd name="T18" fmla="*/ 182 h 182"/>
                    </a:gdLst>
                    <a:ahLst/>
                    <a:cxnLst>
                      <a:cxn ang="T10">
                        <a:pos x="T0" y="T1"/>
                      </a:cxn>
                      <a:cxn ang="T11">
                        <a:pos x="T2" y="T3"/>
                      </a:cxn>
                      <a:cxn ang="T12">
                        <a:pos x="T4" y="T5"/>
                      </a:cxn>
                      <a:cxn ang="T13">
                        <a:pos x="T6" y="T7"/>
                      </a:cxn>
                      <a:cxn ang="T14">
                        <a:pos x="T8" y="T9"/>
                      </a:cxn>
                    </a:cxnLst>
                    <a:rect l="T15" t="T16" r="T17" b="T18"/>
                    <a:pathLst>
                      <a:path w="192" h="182">
                        <a:moveTo>
                          <a:pt x="102" y="0"/>
                        </a:moveTo>
                        <a:lnTo>
                          <a:pt x="0" y="109"/>
                        </a:lnTo>
                        <a:lnTo>
                          <a:pt x="104" y="182"/>
                        </a:lnTo>
                        <a:lnTo>
                          <a:pt x="192" y="57"/>
                        </a:lnTo>
                        <a:lnTo>
                          <a:pt x="102" y="0"/>
                        </a:lnTo>
                        <a:close/>
                      </a:path>
                    </a:pathLst>
                  </a:custGeom>
                  <a:solidFill>
                    <a:srgbClr val="E0E0E0"/>
                  </a:solidFill>
                  <a:ln w="1588">
                    <a:solidFill>
                      <a:srgbClr val="000000"/>
                    </a:solidFill>
                    <a:round/>
                    <a:headEnd/>
                    <a:tailEnd/>
                  </a:ln>
                </p:spPr>
                <p:txBody>
                  <a:bodyPr/>
                  <a:lstStyle/>
                  <a:p>
                    <a:endParaRPr lang="es-AR" sz="1662"/>
                  </a:p>
                </p:txBody>
              </p:sp>
              <p:sp>
                <p:nvSpPr>
                  <p:cNvPr id="36563" name="Forma libre 1319">
                    <a:extLst>
                      <a:ext uri="{FF2B5EF4-FFF2-40B4-BE49-F238E27FC236}">
                        <a16:creationId xmlns:a16="http://schemas.microsoft.com/office/drawing/2014/main" id="{0B5385E8-C29B-4E83-93F7-3F0196461DA4}"/>
                      </a:ext>
                    </a:extLst>
                  </p:cNvPr>
                  <p:cNvSpPr>
                    <a:spLocks/>
                  </p:cNvSpPr>
                  <p:nvPr/>
                </p:nvSpPr>
                <p:spPr bwMode="auto">
                  <a:xfrm>
                    <a:off x="4032" y="2946"/>
                    <a:ext cx="54" cy="74"/>
                  </a:xfrm>
                  <a:custGeom>
                    <a:avLst/>
                    <a:gdLst>
                      <a:gd name="T0" fmla="*/ 1 w 108"/>
                      <a:gd name="T1" fmla="*/ 0 h 148"/>
                      <a:gd name="T2" fmla="*/ 1 w 108"/>
                      <a:gd name="T3" fmla="*/ 1 h 148"/>
                      <a:gd name="T4" fmla="*/ 1 w 108"/>
                      <a:gd name="T5" fmla="*/ 1 h 148"/>
                      <a:gd name="T6" fmla="*/ 0 w 108"/>
                      <a:gd name="T7" fmla="*/ 1 h 148"/>
                      <a:gd name="T8" fmla="*/ 1 w 108"/>
                      <a:gd name="T9" fmla="*/ 0 h 148"/>
                      <a:gd name="T10" fmla="*/ 0 60000 65536"/>
                      <a:gd name="T11" fmla="*/ 0 60000 65536"/>
                      <a:gd name="T12" fmla="*/ 0 60000 65536"/>
                      <a:gd name="T13" fmla="*/ 0 60000 65536"/>
                      <a:gd name="T14" fmla="*/ 0 60000 65536"/>
                      <a:gd name="T15" fmla="*/ 0 w 108"/>
                      <a:gd name="T16" fmla="*/ 0 h 148"/>
                      <a:gd name="T17" fmla="*/ 108 w 108"/>
                      <a:gd name="T18" fmla="*/ 148 h 148"/>
                    </a:gdLst>
                    <a:ahLst/>
                    <a:cxnLst>
                      <a:cxn ang="T10">
                        <a:pos x="T0" y="T1"/>
                      </a:cxn>
                      <a:cxn ang="T11">
                        <a:pos x="T2" y="T3"/>
                      </a:cxn>
                      <a:cxn ang="T12">
                        <a:pos x="T4" y="T5"/>
                      </a:cxn>
                      <a:cxn ang="T13">
                        <a:pos x="T6" y="T7"/>
                      </a:cxn>
                      <a:cxn ang="T14">
                        <a:pos x="T8" y="T9"/>
                      </a:cxn>
                    </a:cxnLst>
                    <a:rect l="T15" t="T16" r="T17" b="T18"/>
                    <a:pathLst>
                      <a:path w="108" h="148">
                        <a:moveTo>
                          <a:pt x="102" y="0"/>
                        </a:moveTo>
                        <a:lnTo>
                          <a:pt x="108" y="4"/>
                        </a:lnTo>
                        <a:lnTo>
                          <a:pt x="7" y="148"/>
                        </a:lnTo>
                        <a:lnTo>
                          <a:pt x="0" y="142"/>
                        </a:lnTo>
                        <a:lnTo>
                          <a:pt x="102" y="0"/>
                        </a:lnTo>
                        <a:close/>
                      </a:path>
                    </a:pathLst>
                  </a:custGeom>
                  <a:solidFill>
                    <a:srgbClr val="A0A0A0"/>
                  </a:solidFill>
                  <a:ln w="1588">
                    <a:solidFill>
                      <a:srgbClr val="000000"/>
                    </a:solidFill>
                    <a:round/>
                    <a:headEnd/>
                    <a:tailEnd/>
                  </a:ln>
                </p:spPr>
                <p:txBody>
                  <a:bodyPr/>
                  <a:lstStyle/>
                  <a:p>
                    <a:endParaRPr lang="es-AR" sz="1662"/>
                  </a:p>
                </p:txBody>
              </p:sp>
              <p:sp>
                <p:nvSpPr>
                  <p:cNvPr id="36564" name="Forma libre 1320">
                    <a:extLst>
                      <a:ext uri="{FF2B5EF4-FFF2-40B4-BE49-F238E27FC236}">
                        <a16:creationId xmlns:a16="http://schemas.microsoft.com/office/drawing/2014/main" id="{928A5C95-FB0E-47E3-863C-53469765A91A}"/>
                      </a:ext>
                    </a:extLst>
                  </p:cNvPr>
                  <p:cNvSpPr>
                    <a:spLocks/>
                  </p:cNvSpPr>
                  <p:nvPr/>
                </p:nvSpPr>
                <p:spPr bwMode="auto">
                  <a:xfrm>
                    <a:off x="3978" y="2916"/>
                    <a:ext cx="60" cy="64"/>
                  </a:xfrm>
                  <a:custGeom>
                    <a:avLst/>
                    <a:gdLst>
                      <a:gd name="T0" fmla="*/ 0 w 120"/>
                      <a:gd name="T1" fmla="*/ 1 h 127"/>
                      <a:gd name="T2" fmla="*/ 1 w 120"/>
                      <a:gd name="T3" fmla="*/ 0 h 127"/>
                      <a:gd name="T4" fmla="*/ 1 w 120"/>
                      <a:gd name="T5" fmla="*/ 1 h 127"/>
                      <a:gd name="T6" fmla="*/ 1 w 120"/>
                      <a:gd name="T7" fmla="*/ 1 h 127"/>
                      <a:gd name="T8" fmla="*/ 0 w 120"/>
                      <a:gd name="T9" fmla="*/ 1 h 127"/>
                      <a:gd name="T10" fmla="*/ 0 60000 65536"/>
                      <a:gd name="T11" fmla="*/ 0 60000 65536"/>
                      <a:gd name="T12" fmla="*/ 0 60000 65536"/>
                      <a:gd name="T13" fmla="*/ 0 60000 65536"/>
                      <a:gd name="T14" fmla="*/ 0 60000 65536"/>
                      <a:gd name="T15" fmla="*/ 0 w 120"/>
                      <a:gd name="T16" fmla="*/ 0 h 127"/>
                      <a:gd name="T17" fmla="*/ 120 w 120"/>
                      <a:gd name="T18" fmla="*/ 127 h 127"/>
                    </a:gdLst>
                    <a:ahLst/>
                    <a:cxnLst>
                      <a:cxn ang="T10">
                        <a:pos x="T0" y="T1"/>
                      </a:cxn>
                      <a:cxn ang="T11">
                        <a:pos x="T2" y="T3"/>
                      </a:cxn>
                      <a:cxn ang="T12">
                        <a:pos x="T4" y="T5"/>
                      </a:cxn>
                      <a:cxn ang="T13">
                        <a:pos x="T6" y="T7"/>
                      </a:cxn>
                      <a:cxn ang="T14">
                        <a:pos x="T8" y="T9"/>
                      </a:cxn>
                    </a:cxnLst>
                    <a:rect l="T15" t="T16" r="T17" b="T18"/>
                    <a:pathLst>
                      <a:path w="120" h="127">
                        <a:moveTo>
                          <a:pt x="0" y="121"/>
                        </a:moveTo>
                        <a:lnTo>
                          <a:pt x="115" y="0"/>
                        </a:lnTo>
                        <a:lnTo>
                          <a:pt x="120" y="3"/>
                        </a:lnTo>
                        <a:lnTo>
                          <a:pt x="6" y="127"/>
                        </a:lnTo>
                        <a:lnTo>
                          <a:pt x="0" y="121"/>
                        </a:lnTo>
                        <a:close/>
                      </a:path>
                    </a:pathLst>
                  </a:custGeom>
                  <a:solidFill>
                    <a:srgbClr val="A0A0A0"/>
                  </a:solidFill>
                  <a:ln w="1588">
                    <a:solidFill>
                      <a:srgbClr val="000000"/>
                    </a:solidFill>
                    <a:round/>
                    <a:headEnd/>
                    <a:tailEnd/>
                  </a:ln>
                </p:spPr>
                <p:txBody>
                  <a:bodyPr/>
                  <a:lstStyle/>
                  <a:p>
                    <a:endParaRPr lang="es-AR" sz="1662"/>
                  </a:p>
                </p:txBody>
              </p:sp>
            </p:grpSp>
            <p:grpSp>
              <p:nvGrpSpPr>
                <p:cNvPr id="36536" name="Grupo 1321">
                  <a:extLst>
                    <a:ext uri="{FF2B5EF4-FFF2-40B4-BE49-F238E27FC236}">
                      <a16:creationId xmlns:a16="http://schemas.microsoft.com/office/drawing/2014/main" id="{F84EFE9A-0DC5-4982-AFDE-68B9E24288FB}"/>
                    </a:ext>
                  </a:extLst>
                </p:cNvPr>
                <p:cNvGrpSpPr>
                  <a:grpSpLocks/>
                </p:cNvGrpSpPr>
                <p:nvPr/>
              </p:nvGrpSpPr>
              <p:grpSpPr bwMode="auto">
                <a:xfrm>
                  <a:off x="3984" y="2993"/>
                  <a:ext cx="44" cy="37"/>
                  <a:chOff x="3984" y="2993"/>
                  <a:chExt cx="44" cy="37"/>
                </a:xfrm>
              </p:grpSpPr>
              <p:grpSp>
                <p:nvGrpSpPr>
                  <p:cNvPr id="36537" name="Grupo 1322">
                    <a:extLst>
                      <a:ext uri="{FF2B5EF4-FFF2-40B4-BE49-F238E27FC236}">
                        <a16:creationId xmlns:a16="http://schemas.microsoft.com/office/drawing/2014/main" id="{2C342CA2-C75F-42F3-9B3A-0672FF1800A0}"/>
                      </a:ext>
                    </a:extLst>
                  </p:cNvPr>
                  <p:cNvGrpSpPr>
                    <a:grpSpLocks/>
                  </p:cNvGrpSpPr>
                  <p:nvPr/>
                </p:nvGrpSpPr>
                <p:grpSpPr bwMode="auto">
                  <a:xfrm>
                    <a:off x="3984" y="2993"/>
                    <a:ext cx="4" cy="8"/>
                    <a:chOff x="3984" y="2993"/>
                    <a:chExt cx="4" cy="8"/>
                  </a:xfrm>
                </p:grpSpPr>
                <p:sp>
                  <p:nvSpPr>
                    <p:cNvPr id="36556" name="Elipse 1323">
                      <a:extLst>
                        <a:ext uri="{FF2B5EF4-FFF2-40B4-BE49-F238E27FC236}">
                          <a16:creationId xmlns:a16="http://schemas.microsoft.com/office/drawing/2014/main" id="{E37069F7-0A1F-49AC-A4F1-D7C102839C2E}"/>
                        </a:ext>
                      </a:extLst>
                    </p:cNvPr>
                    <p:cNvSpPr>
                      <a:spLocks noChangeArrowheads="1"/>
                    </p:cNvSpPr>
                    <p:nvPr/>
                  </p:nvSpPr>
                  <p:spPr bwMode="auto">
                    <a:xfrm>
                      <a:off x="3984" y="2994"/>
                      <a:ext cx="4" cy="7"/>
                    </a:xfrm>
                    <a:prstGeom prst="ellipse">
                      <a:avLst/>
                    </a:prstGeom>
                    <a:solidFill>
                      <a:srgbClr val="20202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557" name="Elipse 1324">
                      <a:extLst>
                        <a:ext uri="{FF2B5EF4-FFF2-40B4-BE49-F238E27FC236}">
                          <a16:creationId xmlns:a16="http://schemas.microsoft.com/office/drawing/2014/main" id="{B7487D0E-AB2E-4D86-9D2C-A53292A2E3CD}"/>
                        </a:ext>
                      </a:extLst>
                    </p:cNvPr>
                    <p:cNvSpPr>
                      <a:spLocks noChangeArrowheads="1"/>
                    </p:cNvSpPr>
                    <p:nvPr/>
                  </p:nvSpPr>
                  <p:spPr bwMode="auto">
                    <a:xfrm>
                      <a:off x="3984" y="2993"/>
                      <a:ext cx="4" cy="7"/>
                    </a:xfrm>
                    <a:prstGeom prst="ellipse">
                      <a:avLst/>
                    </a:prstGeom>
                    <a:solidFill>
                      <a:srgbClr val="40404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6538" name="Grupo 1325">
                    <a:extLst>
                      <a:ext uri="{FF2B5EF4-FFF2-40B4-BE49-F238E27FC236}">
                        <a16:creationId xmlns:a16="http://schemas.microsoft.com/office/drawing/2014/main" id="{9CD6244B-0FFF-48D0-8BA4-C902DEDAA096}"/>
                      </a:ext>
                    </a:extLst>
                  </p:cNvPr>
                  <p:cNvGrpSpPr>
                    <a:grpSpLocks/>
                  </p:cNvGrpSpPr>
                  <p:nvPr/>
                </p:nvGrpSpPr>
                <p:grpSpPr bwMode="auto">
                  <a:xfrm>
                    <a:off x="3994" y="3000"/>
                    <a:ext cx="34" cy="30"/>
                    <a:chOff x="3994" y="3000"/>
                    <a:chExt cx="34" cy="30"/>
                  </a:xfrm>
                </p:grpSpPr>
                <p:grpSp>
                  <p:nvGrpSpPr>
                    <p:cNvPr id="36539" name="Grupo 1326">
                      <a:extLst>
                        <a:ext uri="{FF2B5EF4-FFF2-40B4-BE49-F238E27FC236}">
                          <a16:creationId xmlns:a16="http://schemas.microsoft.com/office/drawing/2014/main" id="{6FBF4597-42CA-40E6-8C3E-3744A9841918}"/>
                        </a:ext>
                      </a:extLst>
                    </p:cNvPr>
                    <p:cNvGrpSpPr>
                      <a:grpSpLocks/>
                    </p:cNvGrpSpPr>
                    <p:nvPr/>
                  </p:nvGrpSpPr>
                  <p:grpSpPr bwMode="auto">
                    <a:xfrm>
                      <a:off x="3994" y="3003"/>
                      <a:ext cx="33" cy="27"/>
                      <a:chOff x="3994" y="3003"/>
                      <a:chExt cx="33" cy="27"/>
                    </a:xfrm>
                  </p:grpSpPr>
                  <p:sp>
                    <p:nvSpPr>
                      <p:cNvPr id="36549" name="Elipse 1327">
                        <a:extLst>
                          <a:ext uri="{FF2B5EF4-FFF2-40B4-BE49-F238E27FC236}">
                            <a16:creationId xmlns:a16="http://schemas.microsoft.com/office/drawing/2014/main" id="{9BC9AA33-9ED6-4D06-B083-F65D9A502192}"/>
                          </a:ext>
                        </a:extLst>
                      </p:cNvPr>
                      <p:cNvSpPr>
                        <a:spLocks noChangeArrowheads="1"/>
                      </p:cNvSpPr>
                      <p:nvPr/>
                    </p:nvSpPr>
                    <p:spPr bwMode="auto">
                      <a:xfrm>
                        <a:off x="4019" y="3021"/>
                        <a:ext cx="5" cy="5"/>
                      </a:xfrm>
                      <a:prstGeom prst="ellipse">
                        <a:avLst/>
                      </a:prstGeom>
                      <a:solidFill>
                        <a:srgbClr val="80808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550" name="Elipse 1328">
                        <a:extLst>
                          <a:ext uri="{FF2B5EF4-FFF2-40B4-BE49-F238E27FC236}">
                            <a16:creationId xmlns:a16="http://schemas.microsoft.com/office/drawing/2014/main" id="{25EEB870-CE9D-4006-B5F2-510D495B6C60}"/>
                          </a:ext>
                        </a:extLst>
                      </p:cNvPr>
                      <p:cNvSpPr>
                        <a:spLocks noChangeArrowheads="1"/>
                      </p:cNvSpPr>
                      <p:nvPr/>
                    </p:nvSpPr>
                    <p:spPr bwMode="auto">
                      <a:xfrm>
                        <a:off x="3999" y="3006"/>
                        <a:ext cx="5" cy="6"/>
                      </a:xfrm>
                      <a:prstGeom prst="ellipse">
                        <a:avLst/>
                      </a:prstGeom>
                      <a:solidFill>
                        <a:srgbClr val="80808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551" name="Elipse 1329">
                        <a:extLst>
                          <a:ext uri="{FF2B5EF4-FFF2-40B4-BE49-F238E27FC236}">
                            <a16:creationId xmlns:a16="http://schemas.microsoft.com/office/drawing/2014/main" id="{9C991826-48AD-4BC9-BC4C-A05B99295344}"/>
                          </a:ext>
                        </a:extLst>
                      </p:cNvPr>
                      <p:cNvSpPr>
                        <a:spLocks noChangeArrowheads="1"/>
                      </p:cNvSpPr>
                      <p:nvPr/>
                    </p:nvSpPr>
                    <p:spPr bwMode="auto">
                      <a:xfrm>
                        <a:off x="4009" y="3014"/>
                        <a:ext cx="4" cy="5"/>
                      </a:xfrm>
                      <a:prstGeom prst="ellipse">
                        <a:avLst/>
                      </a:prstGeom>
                      <a:solidFill>
                        <a:srgbClr val="80808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552" name="Elipse 1330">
                        <a:extLst>
                          <a:ext uri="{FF2B5EF4-FFF2-40B4-BE49-F238E27FC236}">
                            <a16:creationId xmlns:a16="http://schemas.microsoft.com/office/drawing/2014/main" id="{D32600F3-546A-4F94-AF8C-087DCC8AE697}"/>
                          </a:ext>
                        </a:extLst>
                      </p:cNvPr>
                      <p:cNvSpPr>
                        <a:spLocks noChangeArrowheads="1"/>
                      </p:cNvSpPr>
                      <p:nvPr/>
                    </p:nvSpPr>
                    <p:spPr bwMode="auto">
                      <a:xfrm>
                        <a:off x="4014" y="3017"/>
                        <a:ext cx="4" cy="6"/>
                      </a:xfrm>
                      <a:prstGeom prst="ellipse">
                        <a:avLst/>
                      </a:prstGeom>
                      <a:solidFill>
                        <a:srgbClr val="80808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553" name="Elipse 1331">
                        <a:extLst>
                          <a:ext uri="{FF2B5EF4-FFF2-40B4-BE49-F238E27FC236}">
                            <a16:creationId xmlns:a16="http://schemas.microsoft.com/office/drawing/2014/main" id="{9E5A366F-8CED-4E89-A295-7EED02680FA4}"/>
                          </a:ext>
                        </a:extLst>
                      </p:cNvPr>
                      <p:cNvSpPr>
                        <a:spLocks noChangeArrowheads="1"/>
                      </p:cNvSpPr>
                      <p:nvPr/>
                    </p:nvSpPr>
                    <p:spPr bwMode="auto">
                      <a:xfrm>
                        <a:off x="4004" y="3010"/>
                        <a:ext cx="4" cy="5"/>
                      </a:xfrm>
                      <a:prstGeom prst="ellipse">
                        <a:avLst/>
                      </a:prstGeom>
                      <a:solidFill>
                        <a:srgbClr val="80808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554" name="Elipse 1332">
                        <a:extLst>
                          <a:ext uri="{FF2B5EF4-FFF2-40B4-BE49-F238E27FC236}">
                            <a16:creationId xmlns:a16="http://schemas.microsoft.com/office/drawing/2014/main" id="{CA38C508-E1C5-4E71-A66D-3C769B49F0BF}"/>
                          </a:ext>
                        </a:extLst>
                      </p:cNvPr>
                      <p:cNvSpPr>
                        <a:spLocks noChangeArrowheads="1"/>
                      </p:cNvSpPr>
                      <p:nvPr/>
                    </p:nvSpPr>
                    <p:spPr bwMode="auto">
                      <a:xfrm>
                        <a:off x="3994" y="3003"/>
                        <a:ext cx="4" cy="6"/>
                      </a:xfrm>
                      <a:prstGeom prst="ellipse">
                        <a:avLst/>
                      </a:prstGeom>
                      <a:solidFill>
                        <a:srgbClr val="80808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555" name="Elipse 1333">
                        <a:extLst>
                          <a:ext uri="{FF2B5EF4-FFF2-40B4-BE49-F238E27FC236}">
                            <a16:creationId xmlns:a16="http://schemas.microsoft.com/office/drawing/2014/main" id="{29A80A04-021B-426A-82C7-AF5288662D84}"/>
                          </a:ext>
                        </a:extLst>
                      </p:cNvPr>
                      <p:cNvSpPr>
                        <a:spLocks noChangeArrowheads="1"/>
                      </p:cNvSpPr>
                      <p:nvPr/>
                    </p:nvSpPr>
                    <p:spPr bwMode="auto">
                      <a:xfrm>
                        <a:off x="4024" y="3024"/>
                        <a:ext cx="3" cy="6"/>
                      </a:xfrm>
                      <a:prstGeom prst="ellipse">
                        <a:avLst/>
                      </a:prstGeom>
                      <a:solidFill>
                        <a:srgbClr val="80808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6540" name="Grupo 1334">
                      <a:extLst>
                        <a:ext uri="{FF2B5EF4-FFF2-40B4-BE49-F238E27FC236}">
                          <a16:creationId xmlns:a16="http://schemas.microsoft.com/office/drawing/2014/main" id="{7EE16426-FF6E-4A6C-B55E-4765B016AC9F}"/>
                        </a:ext>
                      </a:extLst>
                    </p:cNvPr>
                    <p:cNvGrpSpPr>
                      <a:grpSpLocks/>
                    </p:cNvGrpSpPr>
                    <p:nvPr/>
                  </p:nvGrpSpPr>
                  <p:grpSpPr bwMode="auto">
                    <a:xfrm>
                      <a:off x="3994" y="3000"/>
                      <a:ext cx="34" cy="29"/>
                      <a:chOff x="3994" y="3000"/>
                      <a:chExt cx="34" cy="29"/>
                    </a:xfrm>
                  </p:grpSpPr>
                  <p:grpSp>
                    <p:nvGrpSpPr>
                      <p:cNvPr id="36541" name="Grupo 1335">
                        <a:extLst>
                          <a:ext uri="{FF2B5EF4-FFF2-40B4-BE49-F238E27FC236}">
                            <a16:creationId xmlns:a16="http://schemas.microsoft.com/office/drawing/2014/main" id="{29F70DAA-877D-468F-8573-1FDBF127A87E}"/>
                          </a:ext>
                        </a:extLst>
                      </p:cNvPr>
                      <p:cNvGrpSpPr>
                        <a:grpSpLocks/>
                      </p:cNvGrpSpPr>
                      <p:nvPr/>
                    </p:nvGrpSpPr>
                    <p:grpSpPr bwMode="auto">
                      <a:xfrm>
                        <a:off x="3999" y="3004"/>
                        <a:ext cx="29" cy="25"/>
                        <a:chOff x="3999" y="3004"/>
                        <a:chExt cx="29" cy="25"/>
                      </a:xfrm>
                    </p:grpSpPr>
                    <p:sp>
                      <p:nvSpPr>
                        <p:cNvPr id="36543" name="Elipse 1336">
                          <a:extLst>
                            <a:ext uri="{FF2B5EF4-FFF2-40B4-BE49-F238E27FC236}">
                              <a16:creationId xmlns:a16="http://schemas.microsoft.com/office/drawing/2014/main" id="{1D1CC714-3051-4D29-A213-2010DC63D4DE}"/>
                            </a:ext>
                          </a:extLst>
                        </p:cNvPr>
                        <p:cNvSpPr>
                          <a:spLocks noChangeArrowheads="1"/>
                        </p:cNvSpPr>
                        <p:nvPr/>
                      </p:nvSpPr>
                      <p:spPr bwMode="auto">
                        <a:xfrm>
                          <a:off x="4024" y="3023"/>
                          <a:ext cx="4" cy="6"/>
                        </a:xfrm>
                        <a:prstGeom prst="ellipse">
                          <a:avLst/>
                        </a:prstGeom>
                        <a:solidFill>
                          <a:srgbClr val="FF000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544" name="Elipse 1337">
                          <a:extLst>
                            <a:ext uri="{FF2B5EF4-FFF2-40B4-BE49-F238E27FC236}">
                              <a16:creationId xmlns:a16="http://schemas.microsoft.com/office/drawing/2014/main" id="{7090F635-5801-4D04-8D0D-93B8283B1414}"/>
                            </a:ext>
                          </a:extLst>
                        </p:cNvPr>
                        <p:cNvSpPr>
                          <a:spLocks noChangeArrowheads="1"/>
                        </p:cNvSpPr>
                        <p:nvPr/>
                      </p:nvSpPr>
                      <p:spPr bwMode="auto">
                        <a:xfrm>
                          <a:off x="4004" y="3009"/>
                          <a:ext cx="4" cy="5"/>
                        </a:xfrm>
                        <a:prstGeom prst="ellipse">
                          <a:avLst/>
                        </a:prstGeom>
                        <a:solidFill>
                          <a:srgbClr val="FF000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545" name="Elipse 1338">
                          <a:extLst>
                            <a:ext uri="{FF2B5EF4-FFF2-40B4-BE49-F238E27FC236}">
                              <a16:creationId xmlns:a16="http://schemas.microsoft.com/office/drawing/2014/main" id="{E6F333EE-5542-41ED-AFC8-44110AAC0537}"/>
                            </a:ext>
                          </a:extLst>
                        </p:cNvPr>
                        <p:cNvSpPr>
                          <a:spLocks noChangeArrowheads="1"/>
                        </p:cNvSpPr>
                        <p:nvPr/>
                      </p:nvSpPr>
                      <p:spPr bwMode="auto">
                        <a:xfrm>
                          <a:off x="4014" y="3016"/>
                          <a:ext cx="4" cy="5"/>
                        </a:xfrm>
                        <a:prstGeom prst="ellipse">
                          <a:avLst/>
                        </a:prstGeom>
                        <a:solidFill>
                          <a:srgbClr val="FF000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546" name="Elipse 1339">
                          <a:extLst>
                            <a:ext uri="{FF2B5EF4-FFF2-40B4-BE49-F238E27FC236}">
                              <a16:creationId xmlns:a16="http://schemas.microsoft.com/office/drawing/2014/main" id="{FA39F9D4-A533-4F16-B722-B387F4CD26FF}"/>
                            </a:ext>
                          </a:extLst>
                        </p:cNvPr>
                        <p:cNvSpPr>
                          <a:spLocks noChangeArrowheads="1"/>
                        </p:cNvSpPr>
                        <p:nvPr/>
                      </p:nvSpPr>
                      <p:spPr bwMode="auto">
                        <a:xfrm>
                          <a:off x="4019" y="3020"/>
                          <a:ext cx="4" cy="5"/>
                        </a:xfrm>
                        <a:prstGeom prst="ellipse">
                          <a:avLst/>
                        </a:prstGeom>
                        <a:solidFill>
                          <a:srgbClr val="FF000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547" name="Elipse 1340">
                          <a:extLst>
                            <a:ext uri="{FF2B5EF4-FFF2-40B4-BE49-F238E27FC236}">
                              <a16:creationId xmlns:a16="http://schemas.microsoft.com/office/drawing/2014/main" id="{AC4CAE62-702C-4534-97A1-05D42D30D7AC}"/>
                            </a:ext>
                          </a:extLst>
                        </p:cNvPr>
                        <p:cNvSpPr>
                          <a:spLocks noChangeArrowheads="1"/>
                        </p:cNvSpPr>
                        <p:nvPr/>
                      </p:nvSpPr>
                      <p:spPr bwMode="auto">
                        <a:xfrm>
                          <a:off x="4009" y="3012"/>
                          <a:ext cx="4" cy="5"/>
                        </a:xfrm>
                        <a:prstGeom prst="ellipse">
                          <a:avLst/>
                        </a:prstGeom>
                        <a:solidFill>
                          <a:srgbClr val="FF000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548" name="Elipse 1341">
                          <a:extLst>
                            <a:ext uri="{FF2B5EF4-FFF2-40B4-BE49-F238E27FC236}">
                              <a16:creationId xmlns:a16="http://schemas.microsoft.com/office/drawing/2014/main" id="{E6ACF7DE-2ADF-4F95-BE52-3348EF1030A0}"/>
                            </a:ext>
                          </a:extLst>
                        </p:cNvPr>
                        <p:cNvSpPr>
                          <a:spLocks noChangeArrowheads="1"/>
                        </p:cNvSpPr>
                        <p:nvPr/>
                      </p:nvSpPr>
                      <p:spPr bwMode="auto">
                        <a:xfrm>
                          <a:off x="3999" y="3004"/>
                          <a:ext cx="5" cy="6"/>
                        </a:xfrm>
                        <a:prstGeom prst="ellipse">
                          <a:avLst/>
                        </a:prstGeom>
                        <a:solidFill>
                          <a:srgbClr val="FF000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sp>
                    <p:nvSpPr>
                      <p:cNvPr id="36542" name="Elipse 1342">
                        <a:extLst>
                          <a:ext uri="{FF2B5EF4-FFF2-40B4-BE49-F238E27FC236}">
                            <a16:creationId xmlns:a16="http://schemas.microsoft.com/office/drawing/2014/main" id="{32FC8849-EF74-4539-B271-89F1C27D04AB}"/>
                          </a:ext>
                        </a:extLst>
                      </p:cNvPr>
                      <p:cNvSpPr>
                        <a:spLocks noChangeArrowheads="1"/>
                      </p:cNvSpPr>
                      <p:nvPr/>
                    </p:nvSpPr>
                    <p:spPr bwMode="auto">
                      <a:xfrm>
                        <a:off x="3994" y="3000"/>
                        <a:ext cx="4" cy="6"/>
                      </a:xfrm>
                      <a:prstGeom prst="ellipse">
                        <a:avLst/>
                      </a:prstGeom>
                      <a:solidFill>
                        <a:srgbClr val="FF000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grpSp>
          </p:grpSp>
          <p:grpSp>
            <p:nvGrpSpPr>
              <p:cNvPr id="36456" name="Grupo 1343">
                <a:extLst>
                  <a:ext uri="{FF2B5EF4-FFF2-40B4-BE49-F238E27FC236}">
                    <a16:creationId xmlns:a16="http://schemas.microsoft.com/office/drawing/2014/main" id="{7429E53F-0529-4B36-8DF7-3346F92AE731}"/>
                  </a:ext>
                </a:extLst>
              </p:cNvPr>
              <p:cNvGrpSpPr>
                <a:grpSpLocks/>
              </p:cNvGrpSpPr>
              <p:nvPr/>
            </p:nvGrpSpPr>
            <p:grpSpPr bwMode="auto">
              <a:xfrm>
                <a:off x="4029" y="3020"/>
                <a:ext cx="167" cy="116"/>
                <a:chOff x="4029" y="3020"/>
                <a:chExt cx="167" cy="116"/>
              </a:xfrm>
            </p:grpSpPr>
            <p:grpSp>
              <p:nvGrpSpPr>
                <p:cNvPr id="36457" name="Grupo 1344">
                  <a:extLst>
                    <a:ext uri="{FF2B5EF4-FFF2-40B4-BE49-F238E27FC236}">
                      <a16:creationId xmlns:a16="http://schemas.microsoft.com/office/drawing/2014/main" id="{22380CE1-002D-47C1-A69F-62F42CDDC2AC}"/>
                    </a:ext>
                  </a:extLst>
                </p:cNvPr>
                <p:cNvGrpSpPr>
                  <a:grpSpLocks/>
                </p:cNvGrpSpPr>
                <p:nvPr/>
              </p:nvGrpSpPr>
              <p:grpSpPr bwMode="auto">
                <a:xfrm>
                  <a:off x="4029" y="3040"/>
                  <a:ext cx="102" cy="35"/>
                  <a:chOff x="4029" y="3040"/>
                  <a:chExt cx="102" cy="35"/>
                </a:xfrm>
              </p:grpSpPr>
              <p:sp>
                <p:nvSpPr>
                  <p:cNvPr id="36507" name="Forma libre 1345">
                    <a:extLst>
                      <a:ext uri="{FF2B5EF4-FFF2-40B4-BE49-F238E27FC236}">
                        <a16:creationId xmlns:a16="http://schemas.microsoft.com/office/drawing/2014/main" id="{E74F1215-6DD0-4514-AF36-0DDCEEA3F6FE}"/>
                      </a:ext>
                    </a:extLst>
                  </p:cNvPr>
                  <p:cNvSpPr>
                    <a:spLocks/>
                  </p:cNvSpPr>
                  <p:nvPr/>
                </p:nvSpPr>
                <p:spPr bwMode="auto">
                  <a:xfrm>
                    <a:off x="4106" y="3052"/>
                    <a:ext cx="25" cy="11"/>
                  </a:xfrm>
                  <a:custGeom>
                    <a:avLst/>
                    <a:gdLst>
                      <a:gd name="T0" fmla="*/ 0 w 52"/>
                      <a:gd name="T1" fmla="*/ 0 h 24"/>
                      <a:gd name="T2" fmla="*/ 0 w 52"/>
                      <a:gd name="T3" fmla="*/ 0 h 24"/>
                      <a:gd name="T4" fmla="*/ 0 w 52"/>
                      <a:gd name="T5" fmla="*/ 0 h 24"/>
                      <a:gd name="T6" fmla="*/ 0 w 52"/>
                      <a:gd name="T7" fmla="*/ 0 h 24"/>
                      <a:gd name="T8" fmla="*/ 0 w 52"/>
                      <a:gd name="T9" fmla="*/ 0 h 24"/>
                      <a:gd name="T10" fmla="*/ 0 w 52"/>
                      <a:gd name="T11" fmla="*/ 0 h 24"/>
                      <a:gd name="T12" fmla="*/ 0 w 52"/>
                      <a:gd name="T13" fmla="*/ 0 h 24"/>
                      <a:gd name="T14" fmla="*/ 0 w 52"/>
                      <a:gd name="T15" fmla="*/ 0 h 24"/>
                      <a:gd name="T16" fmla="*/ 0 w 52"/>
                      <a:gd name="T17" fmla="*/ 0 h 24"/>
                      <a:gd name="T18" fmla="*/ 0 w 52"/>
                      <a:gd name="T19" fmla="*/ 0 h 24"/>
                      <a:gd name="T20" fmla="*/ 0 w 52"/>
                      <a:gd name="T21" fmla="*/ 0 h 24"/>
                      <a:gd name="T22" fmla="*/ 0 w 52"/>
                      <a:gd name="T23" fmla="*/ 0 h 24"/>
                      <a:gd name="T24" fmla="*/ 0 w 52"/>
                      <a:gd name="T25" fmla="*/ 0 h 24"/>
                      <a:gd name="T26" fmla="*/ 0 w 52"/>
                      <a:gd name="T27" fmla="*/ 0 h 24"/>
                      <a:gd name="T28" fmla="*/ 0 w 52"/>
                      <a:gd name="T29" fmla="*/ 0 h 24"/>
                      <a:gd name="T30" fmla="*/ 0 w 52"/>
                      <a:gd name="T31" fmla="*/ 0 h 24"/>
                      <a:gd name="T32" fmla="*/ 0 w 52"/>
                      <a:gd name="T33" fmla="*/ 0 h 24"/>
                      <a:gd name="T34" fmla="*/ 0 w 52"/>
                      <a:gd name="T35" fmla="*/ 0 h 24"/>
                      <a:gd name="T36" fmla="*/ 0 w 52"/>
                      <a:gd name="T37" fmla="*/ 0 h 24"/>
                      <a:gd name="T38" fmla="*/ 0 w 52"/>
                      <a:gd name="T39" fmla="*/ 0 h 24"/>
                      <a:gd name="T40" fmla="*/ 0 w 52"/>
                      <a:gd name="T41" fmla="*/ 0 h 24"/>
                      <a:gd name="T42" fmla="*/ 0 w 52"/>
                      <a:gd name="T43" fmla="*/ 0 h 24"/>
                      <a:gd name="T44" fmla="*/ 0 w 52"/>
                      <a:gd name="T45" fmla="*/ 0 h 24"/>
                      <a:gd name="T46" fmla="*/ 0 w 52"/>
                      <a:gd name="T47" fmla="*/ 0 h 24"/>
                      <a:gd name="T48" fmla="*/ 0 w 52"/>
                      <a:gd name="T49" fmla="*/ 0 h 24"/>
                      <a:gd name="T50" fmla="*/ 0 w 52"/>
                      <a:gd name="T51" fmla="*/ 0 h 24"/>
                      <a:gd name="T52" fmla="*/ 0 w 52"/>
                      <a:gd name="T53" fmla="*/ 0 h 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2"/>
                      <a:gd name="T82" fmla="*/ 0 h 24"/>
                      <a:gd name="T83" fmla="*/ 52 w 52"/>
                      <a:gd name="T84" fmla="*/ 24 h 2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2" h="24">
                        <a:moveTo>
                          <a:pt x="52" y="0"/>
                        </a:moveTo>
                        <a:lnTo>
                          <a:pt x="52" y="11"/>
                        </a:lnTo>
                        <a:lnTo>
                          <a:pt x="38" y="24"/>
                        </a:lnTo>
                        <a:lnTo>
                          <a:pt x="36" y="24"/>
                        </a:lnTo>
                        <a:lnTo>
                          <a:pt x="34" y="14"/>
                        </a:lnTo>
                        <a:lnTo>
                          <a:pt x="27" y="24"/>
                        </a:lnTo>
                        <a:lnTo>
                          <a:pt x="22" y="24"/>
                        </a:lnTo>
                        <a:lnTo>
                          <a:pt x="18" y="14"/>
                        </a:lnTo>
                        <a:lnTo>
                          <a:pt x="13" y="24"/>
                        </a:lnTo>
                        <a:lnTo>
                          <a:pt x="9" y="24"/>
                        </a:lnTo>
                        <a:lnTo>
                          <a:pt x="7" y="15"/>
                        </a:lnTo>
                        <a:lnTo>
                          <a:pt x="4" y="14"/>
                        </a:lnTo>
                        <a:lnTo>
                          <a:pt x="0" y="14"/>
                        </a:lnTo>
                        <a:lnTo>
                          <a:pt x="0" y="6"/>
                        </a:lnTo>
                        <a:lnTo>
                          <a:pt x="4" y="6"/>
                        </a:lnTo>
                        <a:lnTo>
                          <a:pt x="9" y="8"/>
                        </a:lnTo>
                        <a:lnTo>
                          <a:pt x="12" y="17"/>
                        </a:lnTo>
                        <a:lnTo>
                          <a:pt x="18" y="0"/>
                        </a:lnTo>
                        <a:lnTo>
                          <a:pt x="19" y="0"/>
                        </a:lnTo>
                        <a:lnTo>
                          <a:pt x="21" y="2"/>
                        </a:lnTo>
                        <a:lnTo>
                          <a:pt x="25" y="15"/>
                        </a:lnTo>
                        <a:lnTo>
                          <a:pt x="33" y="2"/>
                        </a:lnTo>
                        <a:lnTo>
                          <a:pt x="34" y="0"/>
                        </a:lnTo>
                        <a:lnTo>
                          <a:pt x="36" y="0"/>
                        </a:lnTo>
                        <a:lnTo>
                          <a:pt x="37" y="3"/>
                        </a:lnTo>
                        <a:lnTo>
                          <a:pt x="40" y="15"/>
                        </a:lnTo>
                        <a:lnTo>
                          <a:pt x="52" y="0"/>
                        </a:lnTo>
                        <a:close/>
                      </a:path>
                    </a:pathLst>
                  </a:custGeom>
                  <a:solidFill>
                    <a:srgbClr val="0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6508" name="Forma libre 1346">
                    <a:extLst>
                      <a:ext uri="{FF2B5EF4-FFF2-40B4-BE49-F238E27FC236}">
                        <a16:creationId xmlns:a16="http://schemas.microsoft.com/office/drawing/2014/main" id="{8AD7D498-A8DA-4487-BD69-FDFADCA069B2}"/>
                      </a:ext>
                    </a:extLst>
                  </p:cNvPr>
                  <p:cNvSpPr>
                    <a:spLocks/>
                  </p:cNvSpPr>
                  <p:nvPr/>
                </p:nvSpPr>
                <p:spPr bwMode="auto">
                  <a:xfrm>
                    <a:off x="4042" y="3040"/>
                    <a:ext cx="66" cy="34"/>
                  </a:xfrm>
                  <a:custGeom>
                    <a:avLst/>
                    <a:gdLst>
                      <a:gd name="T0" fmla="*/ 0 w 133"/>
                      <a:gd name="T1" fmla="*/ 0 h 67"/>
                      <a:gd name="T2" fmla="*/ 0 w 133"/>
                      <a:gd name="T3" fmla="*/ 1 h 67"/>
                      <a:gd name="T4" fmla="*/ 0 w 133"/>
                      <a:gd name="T5" fmla="*/ 1 h 67"/>
                      <a:gd name="T6" fmla="*/ 0 w 133"/>
                      <a:gd name="T7" fmla="*/ 1 h 67"/>
                      <a:gd name="T8" fmla="*/ 0 w 133"/>
                      <a:gd name="T9" fmla="*/ 1 h 67"/>
                      <a:gd name="T10" fmla="*/ 0 w 133"/>
                      <a:gd name="T11" fmla="*/ 1 h 67"/>
                      <a:gd name="T12" fmla="*/ 0 w 133"/>
                      <a:gd name="T13" fmla="*/ 1 h 67"/>
                      <a:gd name="T14" fmla="*/ 0 w 133"/>
                      <a:gd name="T15" fmla="*/ 1 h 67"/>
                      <a:gd name="T16" fmla="*/ 0 w 133"/>
                      <a:gd name="T17" fmla="*/ 1 h 67"/>
                      <a:gd name="T18" fmla="*/ 0 w 133"/>
                      <a:gd name="T19" fmla="*/ 1 h 67"/>
                      <a:gd name="T20" fmla="*/ 0 w 133"/>
                      <a:gd name="T21" fmla="*/ 1 h 67"/>
                      <a:gd name="T22" fmla="*/ 0 w 133"/>
                      <a:gd name="T23" fmla="*/ 1 h 67"/>
                      <a:gd name="T24" fmla="*/ 0 w 133"/>
                      <a:gd name="T25" fmla="*/ 1 h 67"/>
                      <a:gd name="T26" fmla="*/ 0 w 133"/>
                      <a:gd name="T27" fmla="*/ 1 h 67"/>
                      <a:gd name="T28" fmla="*/ 0 w 133"/>
                      <a:gd name="T29" fmla="*/ 1 h 67"/>
                      <a:gd name="T30" fmla="*/ 0 w 133"/>
                      <a:gd name="T31" fmla="*/ 0 h 6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3"/>
                      <a:gd name="T49" fmla="*/ 0 h 67"/>
                      <a:gd name="T50" fmla="*/ 133 w 133"/>
                      <a:gd name="T51" fmla="*/ 67 h 6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3" h="67">
                        <a:moveTo>
                          <a:pt x="0" y="0"/>
                        </a:moveTo>
                        <a:lnTo>
                          <a:pt x="0" y="67"/>
                        </a:lnTo>
                        <a:lnTo>
                          <a:pt x="9" y="64"/>
                        </a:lnTo>
                        <a:lnTo>
                          <a:pt x="27" y="52"/>
                        </a:lnTo>
                        <a:lnTo>
                          <a:pt x="95" y="52"/>
                        </a:lnTo>
                        <a:lnTo>
                          <a:pt x="106" y="65"/>
                        </a:lnTo>
                        <a:lnTo>
                          <a:pt x="126" y="49"/>
                        </a:lnTo>
                        <a:lnTo>
                          <a:pt x="126" y="40"/>
                        </a:lnTo>
                        <a:lnTo>
                          <a:pt x="133" y="40"/>
                        </a:lnTo>
                        <a:lnTo>
                          <a:pt x="133" y="27"/>
                        </a:lnTo>
                        <a:lnTo>
                          <a:pt x="126" y="27"/>
                        </a:lnTo>
                        <a:lnTo>
                          <a:pt x="126" y="16"/>
                        </a:lnTo>
                        <a:lnTo>
                          <a:pt x="111" y="7"/>
                        </a:lnTo>
                        <a:lnTo>
                          <a:pt x="102" y="16"/>
                        </a:lnTo>
                        <a:lnTo>
                          <a:pt x="25" y="16"/>
                        </a:lnTo>
                        <a:lnTo>
                          <a:pt x="0" y="0"/>
                        </a:lnTo>
                        <a:close/>
                      </a:path>
                    </a:pathLst>
                  </a:custGeom>
                  <a:solidFill>
                    <a:srgbClr val="00C0C0"/>
                  </a:solidFill>
                  <a:ln w="1588">
                    <a:solidFill>
                      <a:srgbClr val="000000"/>
                    </a:solidFill>
                    <a:round/>
                    <a:headEnd/>
                    <a:tailEnd/>
                  </a:ln>
                </p:spPr>
                <p:txBody>
                  <a:bodyPr/>
                  <a:lstStyle/>
                  <a:p>
                    <a:endParaRPr lang="es-AR" sz="1662"/>
                  </a:p>
                </p:txBody>
              </p:sp>
              <p:grpSp>
                <p:nvGrpSpPr>
                  <p:cNvPr id="36509" name="Grupo 1347">
                    <a:extLst>
                      <a:ext uri="{FF2B5EF4-FFF2-40B4-BE49-F238E27FC236}">
                        <a16:creationId xmlns:a16="http://schemas.microsoft.com/office/drawing/2014/main" id="{50A10A64-08EA-44B3-B6BA-16096D7B941D}"/>
                      </a:ext>
                    </a:extLst>
                  </p:cNvPr>
                  <p:cNvGrpSpPr>
                    <a:grpSpLocks/>
                  </p:cNvGrpSpPr>
                  <p:nvPr/>
                </p:nvGrpSpPr>
                <p:grpSpPr bwMode="auto">
                  <a:xfrm>
                    <a:off x="4080" y="3040"/>
                    <a:ext cx="21" cy="35"/>
                    <a:chOff x="4080" y="3040"/>
                    <a:chExt cx="21" cy="35"/>
                  </a:xfrm>
                </p:grpSpPr>
                <p:sp>
                  <p:nvSpPr>
                    <p:cNvPr id="36521" name="Elipse 1348">
                      <a:extLst>
                        <a:ext uri="{FF2B5EF4-FFF2-40B4-BE49-F238E27FC236}">
                          <a16:creationId xmlns:a16="http://schemas.microsoft.com/office/drawing/2014/main" id="{1E40F4E2-D09F-4360-8A5B-EADFD43C898F}"/>
                        </a:ext>
                      </a:extLst>
                    </p:cNvPr>
                    <p:cNvSpPr>
                      <a:spLocks noChangeArrowheads="1"/>
                    </p:cNvSpPr>
                    <p:nvPr/>
                  </p:nvSpPr>
                  <p:spPr bwMode="auto">
                    <a:xfrm>
                      <a:off x="4080" y="3040"/>
                      <a:ext cx="21" cy="35"/>
                    </a:xfrm>
                    <a:prstGeom prst="ellipse">
                      <a:avLst/>
                    </a:prstGeom>
                    <a:solidFill>
                      <a:srgbClr val="00E0E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522" name="Elipse 1349">
                      <a:extLst>
                        <a:ext uri="{FF2B5EF4-FFF2-40B4-BE49-F238E27FC236}">
                          <a16:creationId xmlns:a16="http://schemas.microsoft.com/office/drawing/2014/main" id="{125F4FFD-589A-4DA9-9E33-DE9185E16AF6}"/>
                        </a:ext>
                      </a:extLst>
                    </p:cNvPr>
                    <p:cNvSpPr>
                      <a:spLocks noChangeArrowheads="1"/>
                    </p:cNvSpPr>
                    <p:nvPr/>
                  </p:nvSpPr>
                  <p:spPr bwMode="auto">
                    <a:xfrm>
                      <a:off x="4083" y="3040"/>
                      <a:ext cx="14" cy="35"/>
                    </a:xfrm>
                    <a:prstGeom prst="ellipse">
                      <a:avLst/>
                    </a:prstGeom>
                    <a:solidFill>
                      <a:srgbClr val="00FFFF"/>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523" name="Elipse 1350">
                      <a:extLst>
                        <a:ext uri="{FF2B5EF4-FFF2-40B4-BE49-F238E27FC236}">
                          <a16:creationId xmlns:a16="http://schemas.microsoft.com/office/drawing/2014/main" id="{5CD5A2D5-35F4-4297-BA13-1F22C8BBAA70}"/>
                        </a:ext>
                      </a:extLst>
                    </p:cNvPr>
                    <p:cNvSpPr>
                      <a:spLocks noChangeArrowheads="1"/>
                    </p:cNvSpPr>
                    <p:nvPr/>
                  </p:nvSpPr>
                  <p:spPr bwMode="auto">
                    <a:xfrm>
                      <a:off x="4082" y="3043"/>
                      <a:ext cx="11" cy="29"/>
                    </a:xfrm>
                    <a:prstGeom prst="ellipse">
                      <a:avLst/>
                    </a:prstGeom>
                    <a:solidFill>
                      <a:srgbClr val="00FFFF"/>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nvGrpSpPr>
                    <p:cNvPr id="36524" name="Grupo 1351">
                      <a:extLst>
                        <a:ext uri="{FF2B5EF4-FFF2-40B4-BE49-F238E27FC236}">
                          <a16:creationId xmlns:a16="http://schemas.microsoft.com/office/drawing/2014/main" id="{5E2BCC93-ADFB-4A76-BFDF-2CBF5DC224CC}"/>
                        </a:ext>
                      </a:extLst>
                    </p:cNvPr>
                    <p:cNvGrpSpPr>
                      <a:grpSpLocks/>
                    </p:cNvGrpSpPr>
                    <p:nvPr/>
                  </p:nvGrpSpPr>
                  <p:grpSpPr bwMode="auto">
                    <a:xfrm>
                      <a:off x="4084" y="3051"/>
                      <a:ext cx="7" cy="12"/>
                      <a:chOff x="4084" y="3051"/>
                      <a:chExt cx="7" cy="12"/>
                    </a:xfrm>
                  </p:grpSpPr>
                  <p:sp>
                    <p:nvSpPr>
                      <p:cNvPr id="36525" name="Elipse 1352">
                        <a:extLst>
                          <a:ext uri="{FF2B5EF4-FFF2-40B4-BE49-F238E27FC236}">
                            <a16:creationId xmlns:a16="http://schemas.microsoft.com/office/drawing/2014/main" id="{DC46BAEF-B197-4282-8085-646FCC2BBE5D}"/>
                          </a:ext>
                        </a:extLst>
                      </p:cNvPr>
                      <p:cNvSpPr>
                        <a:spLocks noChangeArrowheads="1"/>
                      </p:cNvSpPr>
                      <p:nvPr/>
                    </p:nvSpPr>
                    <p:spPr bwMode="auto">
                      <a:xfrm>
                        <a:off x="4086" y="3061"/>
                        <a:ext cx="3" cy="2"/>
                      </a:xfrm>
                      <a:prstGeom prst="ellipse">
                        <a:avLst/>
                      </a:prstGeom>
                      <a:solidFill>
                        <a:srgbClr val="00E0E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526" name="Elipse 1353">
                        <a:extLst>
                          <a:ext uri="{FF2B5EF4-FFF2-40B4-BE49-F238E27FC236}">
                            <a16:creationId xmlns:a16="http://schemas.microsoft.com/office/drawing/2014/main" id="{1BC06B71-96A8-4D05-8226-246D1F3A60F8}"/>
                          </a:ext>
                        </a:extLst>
                      </p:cNvPr>
                      <p:cNvSpPr>
                        <a:spLocks noChangeArrowheads="1"/>
                      </p:cNvSpPr>
                      <p:nvPr/>
                    </p:nvSpPr>
                    <p:spPr bwMode="auto">
                      <a:xfrm>
                        <a:off x="4086" y="3051"/>
                        <a:ext cx="3" cy="3"/>
                      </a:xfrm>
                      <a:prstGeom prst="ellipse">
                        <a:avLst/>
                      </a:prstGeom>
                      <a:solidFill>
                        <a:srgbClr val="00E0E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527" name="Elipse 1354">
                        <a:extLst>
                          <a:ext uri="{FF2B5EF4-FFF2-40B4-BE49-F238E27FC236}">
                            <a16:creationId xmlns:a16="http://schemas.microsoft.com/office/drawing/2014/main" id="{62A9E491-257A-46BE-8BFB-DDADB285D532}"/>
                          </a:ext>
                        </a:extLst>
                      </p:cNvPr>
                      <p:cNvSpPr>
                        <a:spLocks noChangeArrowheads="1"/>
                      </p:cNvSpPr>
                      <p:nvPr/>
                    </p:nvSpPr>
                    <p:spPr bwMode="auto">
                      <a:xfrm>
                        <a:off x="4089" y="3061"/>
                        <a:ext cx="2" cy="2"/>
                      </a:xfrm>
                      <a:prstGeom prst="ellipse">
                        <a:avLst/>
                      </a:prstGeom>
                      <a:solidFill>
                        <a:srgbClr val="00E0E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528" name="Elipse 1355">
                        <a:extLst>
                          <a:ext uri="{FF2B5EF4-FFF2-40B4-BE49-F238E27FC236}">
                            <a16:creationId xmlns:a16="http://schemas.microsoft.com/office/drawing/2014/main" id="{4D2BAC13-5A81-49A9-BFDA-245F496B043E}"/>
                          </a:ext>
                        </a:extLst>
                      </p:cNvPr>
                      <p:cNvSpPr>
                        <a:spLocks noChangeArrowheads="1"/>
                      </p:cNvSpPr>
                      <p:nvPr/>
                    </p:nvSpPr>
                    <p:spPr bwMode="auto">
                      <a:xfrm>
                        <a:off x="4084" y="3061"/>
                        <a:ext cx="2" cy="2"/>
                      </a:xfrm>
                      <a:prstGeom prst="ellipse">
                        <a:avLst/>
                      </a:prstGeom>
                      <a:solidFill>
                        <a:srgbClr val="00E0E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529" name="Elipse 1356">
                        <a:extLst>
                          <a:ext uri="{FF2B5EF4-FFF2-40B4-BE49-F238E27FC236}">
                            <a16:creationId xmlns:a16="http://schemas.microsoft.com/office/drawing/2014/main" id="{4FF1B382-A361-4E5D-93FE-CB31D3405EAB}"/>
                          </a:ext>
                        </a:extLst>
                      </p:cNvPr>
                      <p:cNvSpPr>
                        <a:spLocks noChangeArrowheads="1"/>
                      </p:cNvSpPr>
                      <p:nvPr/>
                    </p:nvSpPr>
                    <p:spPr bwMode="auto">
                      <a:xfrm>
                        <a:off x="4086" y="3058"/>
                        <a:ext cx="3" cy="3"/>
                      </a:xfrm>
                      <a:prstGeom prst="ellipse">
                        <a:avLst/>
                      </a:prstGeom>
                      <a:solidFill>
                        <a:srgbClr val="00E0E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530" name="Elipse 1357">
                        <a:extLst>
                          <a:ext uri="{FF2B5EF4-FFF2-40B4-BE49-F238E27FC236}">
                            <a16:creationId xmlns:a16="http://schemas.microsoft.com/office/drawing/2014/main" id="{F827A31A-920B-4BD3-BBC2-A8D4BD9EC159}"/>
                          </a:ext>
                        </a:extLst>
                      </p:cNvPr>
                      <p:cNvSpPr>
                        <a:spLocks noChangeArrowheads="1"/>
                      </p:cNvSpPr>
                      <p:nvPr/>
                    </p:nvSpPr>
                    <p:spPr bwMode="auto">
                      <a:xfrm>
                        <a:off x="4089" y="3058"/>
                        <a:ext cx="2" cy="3"/>
                      </a:xfrm>
                      <a:prstGeom prst="ellipse">
                        <a:avLst/>
                      </a:prstGeom>
                      <a:solidFill>
                        <a:srgbClr val="00E0E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531" name="Elipse 1358">
                        <a:extLst>
                          <a:ext uri="{FF2B5EF4-FFF2-40B4-BE49-F238E27FC236}">
                            <a16:creationId xmlns:a16="http://schemas.microsoft.com/office/drawing/2014/main" id="{D4FC1EAD-C313-48DE-9C04-E805F33C8797}"/>
                          </a:ext>
                        </a:extLst>
                      </p:cNvPr>
                      <p:cNvSpPr>
                        <a:spLocks noChangeArrowheads="1"/>
                      </p:cNvSpPr>
                      <p:nvPr/>
                    </p:nvSpPr>
                    <p:spPr bwMode="auto">
                      <a:xfrm>
                        <a:off x="4084" y="3058"/>
                        <a:ext cx="2" cy="3"/>
                      </a:xfrm>
                      <a:prstGeom prst="ellipse">
                        <a:avLst/>
                      </a:prstGeom>
                      <a:solidFill>
                        <a:srgbClr val="00E0E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532" name="Elipse 1359">
                        <a:extLst>
                          <a:ext uri="{FF2B5EF4-FFF2-40B4-BE49-F238E27FC236}">
                            <a16:creationId xmlns:a16="http://schemas.microsoft.com/office/drawing/2014/main" id="{6DB2DD3E-BEB3-4149-A74B-5D92F79B26DE}"/>
                          </a:ext>
                        </a:extLst>
                      </p:cNvPr>
                      <p:cNvSpPr>
                        <a:spLocks noChangeArrowheads="1"/>
                      </p:cNvSpPr>
                      <p:nvPr/>
                    </p:nvSpPr>
                    <p:spPr bwMode="auto">
                      <a:xfrm>
                        <a:off x="4086" y="3055"/>
                        <a:ext cx="3" cy="2"/>
                      </a:xfrm>
                      <a:prstGeom prst="ellipse">
                        <a:avLst/>
                      </a:prstGeom>
                      <a:solidFill>
                        <a:srgbClr val="00E0E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533" name="Elipse 1360">
                        <a:extLst>
                          <a:ext uri="{FF2B5EF4-FFF2-40B4-BE49-F238E27FC236}">
                            <a16:creationId xmlns:a16="http://schemas.microsoft.com/office/drawing/2014/main" id="{60C18E50-D24A-4828-99C4-B2E62F01548D}"/>
                          </a:ext>
                        </a:extLst>
                      </p:cNvPr>
                      <p:cNvSpPr>
                        <a:spLocks noChangeArrowheads="1"/>
                      </p:cNvSpPr>
                      <p:nvPr/>
                    </p:nvSpPr>
                    <p:spPr bwMode="auto">
                      <a:xfrm>
                        <a:off x="4089" y="3055"/>
                        <a:ext cx="2" cy="2"/>
                      </a:xfrm>
                      <a:prstGeom prst="ellipse">
                        <a:avLst/>
                      </a:prstGeom>
                      <a:solidFill>
                        <a:srgbClr val="00E0E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534" name="Elipse 1361">
                        <a:extLst>
                          <a:ext uri="{FF2B5EF4-FFF2-40B4-BE49-F238E27FC236}">
                            <a16:creationId xmlns:a16="http://schemas.microsoft.com/office/drawing/2014/main" id="{87CF1527-727E-45BD-BFE3-009BEF45BA89}"/>
                          </a:ext>
                        </a:extLst>
                      </p:cNvPr>
                      <p:cNvSpPr>
                        <a:spLocks noChangeArrowheads="1"/>
                      </p:cNvSpPr>
                      <p:nvPr/>
                    </p:nvSpPr>
                    <p:spPr bwMode="auto">
                      <a:xfrm>
                        <a:off x="4084" y="3055"/>
                        <a:ext cx="2" cy="2"/>
                      </a:xfrm>
                      <a:prstGeom prst="ellipse">
                        <a:avLst/>
                      </a:prstGeom>
                      <a:solidFill>
                        <a:srgbClr val="00E0E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grpSp>
                <p:nvGrpSpPr>
                  <p:cNvPr id="36510" name="Grupo 1362">
                    <a:extLst>
                      <a:ext uri="{FF2B5EF4-FFF2-40B4-BE49-F238E27FC236}">
                        <a16:creationId xmlns:a16="http://schemas.microsoft.com/office/drawing/2014/main" id="{0F72A834-CE34-49A7-89C4-F081FC75981D}"/>
                      </a:ext>
                    </a:extLst>
                  </p:cNvPr>
                  <p:cNvGrpSpPr>
                    <a:grpSpLocks/>
                  </p:cNvGrpSpPr>
                  <p:nvPr/>
                </p:nvGrpSpPr>
                <p:grpSpPr bwMode="auto">
                  <a:xfrm>
                    <a:off x="4029" y="3040"/>
                    <a:ext cx="25" cy="35"/>
                    <a:chOff x="4029" y="3040"/>
                    <a:chExt cx="25" cy="35"/>
                  </a:xfrm>
                </p:grpSpPr>
                <p:sp>
                  <p:nvSpPr>
                    <p:cNvPr id="36511" name="Elipse 1363">
                      <a:extLst>
                        <a:ext uri="{FF2B5EF4-FFF2-40B4-BE49-F238E27FC236}">
                          <a16:creationId xmlns:a16="http://schemas.microsoft.com/office/drawing/2014/main" id="{664EAE70-15F1-4A82-B297-312492A95B68}"/>
                        </a:ext>
                      </a:extLst>
                    </p:cNvPr>
                    <p:cNvSpPr>
                      <a:spLocks noChangeArrowheads="1"/>
                    </p:cNvSpPr>
                    <p:nvPr/>
                  </p:nvSpPr>
                  <p:spPr bwMode="auto">
                    <a:xfrm>
                      <a:off x="4031" y="3040"/>
                      <a:ext cx="23" cy="35"/>
                    </a:xfrm>
                    <a:prstGeom prst="ellipse">
                      <a:avLst/>
                    </a:prstGeom>
                    <a:solidFill>
                      <a:srgbClr val="00E0E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512" name="Elipse 1364">
                      <a:extLst>
                        <a:ext uri="{FF2B5EF4-FFF2-40B4-BE49-F238E27FC236}">
                          <a16:creationId xmlns:a16="http://schemas.microsoft.com/office/drawing/2014/main" id="{BA9C799B-297D-4229-81FD-67FE695B62D4}"/>
                        </a:ext>
                      </a:extLst>
                    </p:cNvPr>
                    <p:cNvSpPr>
                      <a:spLocks noChangeArrowheads="1"/>
                    </p:cNvSpPr>
                    <p:nvPr/>
                  </p:nvSpPr>
                  <p:spPr bwMode="auto">
                    <a:xfrm>
                      <a:off x="4029" y="3041"/>
                      <a:ext cx="20" cy="34"/>
                    </a:xfrm>
                    <a:prstGeom prst="ellipse">
                      <a:avLst/>
                    </a:prstGeom>
                    <a:solidFill>
                      <a:srgbClr val="00FFFF"/>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nvGrpSpPr>
                    <p:cNvPr id="36513" name="Grupo 1365">
                      <a:extLst>
                        <a:ext uri="{FF2B5EF4-FFF2-40B4-BE49-F238E27FC236}">
                          <a16:creationId xmlns:a16="http://schemas.microsoft.com/office/drawing/2014/main" id="{F5A894A0-B27F-4ADE-9C70-D825B49AC3D7}"/>
                        </a:ext>
                      </a:extLst>
                    </p:cNvPr>
                    <p:cNvGrpSpPr>
                      <a:grpSpLocks/>
                    </p:cNvGrpSpPr>
                    <p:nvPr/>
                  </p:nvGrpSpPr>
                  <p:grpSpPr bwMode="auto">
                    <a:xfrm>
                      <a:off x="4030" y="3043"/>
                      <a:ext cx="16" cy="28"/>
                      <a:chOff x="4030" y="3043"/>
                      <a:chExt cx="16" cy="28"/>
                    </a:xfrm>
                  </p:grpSpPr>
                  <p:grpSp>
                    <p:nvGrpSpPr>
                      <p:cNvPr id="36514" name="Grupo 1366">
                        <a:extLst>
                          <a:ext uri="{FF2B5EF4-FFF2-40B4-BE49-F238E27FC236}">
                            <a16:creationId xmlns:a16="http://schemas.microsoft.com/office/drawing/2014/main" id="{46043225-F898-46ED-8602-AF71DE68B6B5}"/>
                          </a:ext>
                        </a:extLst>
                      </p:cNvPr>
                      <p:cNvGrpSpPr>
                        <a:grpSpLocks/>
                      </p:cNvGrpSpPr>
                      <p:nvPr/>
                    </p:nvGrpSpPr>
                    <p:grpSpPr bwMode="auto">
                      <a:xfrm>
                        <a:off x="4033" y="3049"/>
                        <a:ext cx="10" cy="17"/>
                        <a:chOff x="4033" y="3049"/>
                        <a:chExt cx="10" cy="17"/>
                      </a:xfrm>
                    </p:grpSpPr>
                    <p:sp>
                      <p:nvSpPr>
                        <p:cNvPr id="36516" name="Elipse 1367">
                          <a:extLst>
                            <a:ext uri="{FF2B5EF4-FFF2-40B4-BE49-F238E27FC236}">
                              <a16:creationId xmlns:a16="http://schemas.microsoft.com/office/drawing/2014/main" id="{EA6CD380-E8A7-4496-A3A7-63C15022D0C5}"/>
                            </a:ext>
                          </a:extLst>
                        </p:cNvPr>
                        <p:cNvSpPr>
                          <a:spLocks noChangeArrowheads="1"/>
                        </p:cNvSpPr>
                        <p:nvPr/>
                      </p:nvSpPr>
                      <p:spPr bwMode="auto">
                        <a:xfrm>
                          <a:off x="4037" y="3049"/>
                          <a:ext cx="2" cy="5"/>
                        </a:xfrm>
                        <a:prstGeom prst="ellipse">
                          <a:avLst/>
                        </a:prstGeom>
                        <a:solidFill>
                          <a:srgbClr val="00000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517" name="Elipse 1368">
                          <a:extLst>
                            <a:ext uri="{FF2B5EF4-FFF2-40B4-BE49-F238E27FC236}">
                              <a16:creationId xmlns:a16="http://schemas.microsoft.com/office/drawing/2014/main" id="{1F8C92FA-49BC-4515-A76C-C924E92EB4F2}"/>
                            </a:ext>
                          </a:extLst>
                        </p:cNvPr>
                        <p:cNvSpPr>
                          <a:spLocks noChangeArrowheads="1"/>
                        </p:cNvSpPr>
                        <p:nvPr/>
                      </p:nvSpPr>
                      <p:spPr bwMode="auto">
                        <a:xfrm>
                          <a:off x="4037" y="3061"/>
                          <a:ext cx="2" cy="5"/>
                        </a:xfrm>
                        <a:prstGeom prst="ellipse">
                          <a:avLst/>
                        </a:prstGeom>
                        <a:solidFill>
                          <a:srgbClr val="00000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518" name="Elipse 1369">
                          <a:extLst>
                            <a:ext uri="{FF2B5EF4-FFF2-40B4-BE49-F238E27FC236}">
                              <a16:creationId xmlns:a16="http://schemas.microsoft.com/office/drawing/2014/main" id="{171CDA4E-CBD0-46AB-9B40-9ADF032869C1}"/>
                            </a:ext>
                          </a:extLst>
                        </p:cNvPr>
                        <p:cNvSpPr>
                          <a:spLocks noChangeArrowheads="1"/>
                        </p:cNvSpPr>
                        <p:nvPr/>
                      </p:nvSpPr>
                      <p:spPr bwMode="auto">
                        <a:xfrm>
                          <a:off x="4037" y="3055"/>
                          <a:ext cx="2" cy="5"/>
                        </a:xfrm>
                        <a:prstGeom prst="ellipse">
                          <a:avLst/>
                        </a:prstGeom>
                        <a:solidFill>
                          <a:srgbClr val="00000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519" name="Elipse 1370">
                          <a:extLst>
                            <a:ext uri="{FF2B5EF4-FFF2-40B4-BE49-F238E27FC236}">
                              <a16:creationId xmlns:a16="http://schemas.microsoft.com/office/drawing/2014/main" id="{BDA5B532-16C6-4284-909A-05C41BB76C19}"/>
                            </a:ext>
                          </a:extLst>
                        </p:cNvPr>
                        <p:cNvSpPr>
                          <a:spLocks noChangeArrowheads="1"/>
                        </p:cNvSpPr>
                        <p:nvPr/>
                      </p:nvSpPr>
                      <p:spPr bwMode="auto">
                        <a:xfrm>
                          <a:off x="4041" y="3055"/>
                          <a:ext cx="2" cy="5"/>
                        </a:xfrm>
                        <a:prstGeom prst="ellipse">
                          <a:avLst/>
                        </a:prstGeom>
                        <a:solidFill>
                          <a:srgbClr val="00000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520" name="Elipse 1371">
                          <a:extLst>
                            <a:ext uri="{FF2B5EF4-FFF2-40B4-BE49-F238E27FC236}">
                              <a16:creationId xmlns:a16="http://schemas.microsoft.com/office/drawing/2014/main" id="{E7405C1F-6138-4AF9-A0F0-9C78DABBB9CC}"/>
                            </a:ext>
                          </a:extLst>
                        </p:cNvPr>
                        <p:cNvSpPr>
                          <a:spLocks noChangeArrowheads="1"/>
                        </p:cNvSpPr>
                        <p:nvPr/>
                      </p:nvSpPr>
                      <p:spPr bwMode="auto">
                        <a:xfrm>
                          <a:off x="4033" y="3055"/>
                          <a:ext cx="3" cy="5"/>
                        </a:xfrm>
                        <a:prstGeom prst="ellipse">
                          <a:avLst/>
                        </a:prstGeom>
                        <a:solidFill>
                          <a:srgbClr val="00000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sp>
                    <p:nvSpPr>
                      <p:cNvPr id="36515" name="Elipse 1372">
                        <a:extLst>
                          <a:ext uri="{FF2B5EF4-FFF2-40B4-BE49-F238E27FC236}">
                            <a16:creationId xmlns:a16="http://schemas.microsoft.com/office/drawing/2014/main" id="{A15DA1EA-09AD-4D59-ABBC-FB1BA40DC7E2}"/>
                          </a:ext>
                        </a:extLst>
                      </p:cNvPr>
                      <p:cNvSpPr>
                        <a:spLocks noChangeArrowheads="1"/>
                      </p:cNvSpPr>
                      <p:nvPr/>
                    </p:nvSpPr>
                    <p:spPr bwMode="auto">
                      <a:xfrm>
                        <a:off x="4030" y="3043"/>
                        <a:ext cx="16" cy="28"/>
                      </a:xfrm>
                      <a:prstGeom prst="ellipse">
                        <a:avLst/>
                      </a:pr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grpSp>
            <p:grpSp>
              <p:nvGrpSpPr>
                <p:cNvPr id="36458" name="Grupo 1373">
                  <a:extLst>
                    <a:ext uri="{FF2B5EF4-FFF2-40B4-BE49-F238E27FC236}">
                      <a16:creationId xmlns:a16="http://schemas.microsoft.com/office/drawing/2014/main" id="{B8D6514D-02BD-4D1D-A6B2-591AC8DA93D8}"/>
                    </a:ext>
                  </a:extLst>
                </p:cNvPr>
                <p:cNvGrpSpPr>
                  <a:grpSpLocks/>
                </p:cNvGrpSpPr>
                <p:nvPr/>
              </p:nvGrpSpPr>
              <p:grpSpPr bwMode="auto">
                <a:xfrm>
                  <a:off x="4130" y="3020"/>
                  <a:ext cx="66" cy="116"/>
                  <a:chOff x="4130" y="3020"/>
                  <a:chExt cx="66" cy="116"/>
                </a:xfrm>
              </p:grpSpPr>
              <p:sp>
                <p:nvSpPr>
                  <p:cNvPr id="36459" name="Forma libre 1374">
                    <a:extLst>
                      <a:ext uri="{FF2B5EF4-FFF2-40B4-BE49-F238E27FC236}">
                        <a16:creationId xmlns:a16="http://schemas.microsoft.com/office/drawing/2014/main" id="{06BA6BD0-4416-4663-B6AC-78092C50C3FB}"/>
                      </a:ext>
                    </a:extLst>
                  </p:cNvPr>
                  <p:cNvSpPr>
                    <a:spLocks/>
                  </p:cNvSpPr>
                  <p:nvPr/>
                </p:nvSpPr>
                <p:spPr bwMode="auto">
                  <a:xfrm>
                    <a:off x="4130" y="3023"/>
                    <a:ext cx="66" cy="110"/>
                  </a:xfrm>
                  <a:custGeom>
                    <a:avLst/>
                    <a:gdLst>
                      <a:gd name="T0" fmla="*/ 1 w 131"/>
                      <a:gd name="T1" fmla="*/ 0 h 222"/>
                      <a:gd name="T2" fmla="*/ 1 w 131"/>
                      <a:gd name="T3" fmla="*/ 0 h 222"/>
                      <a:gd name="T4" fmla="*/ 1 w 131"/>
                      <a:gd name="T5" fmla="*/ 0 h 222"/>
                      <a:gd name="T6" fmla="*/ 1 w 131"/>
                      <a:gd name="T7" fmla="*/ 0 h 222"/>
                      <a:gd name="T8" fmla="*/ 1 w 131"/>
                      <a:gd name="T9" fmla="*/ 0 h 222"/>
                      <a:gd name="T10" fmla="*/ 1 w 131"/>
                      <a:gd name="T11" fmla="*/ 0 h 222"/>
                      <a:gd name="T12" fmla="*/ 1 w 131"/>
                      <a:gd name="T13" fmla="*/ 0 h 222"/>
                      <a:gd name="T14" fmla="*/ 1 w 131"/>
                      <a:gd name="T15" fmla="*/ 0 h 222"/>
                      <a:gd name="T16" fmla="*/ 1 w 131"/>
                      <a:gd name="T17" fmla="*/ 0 h 222"/>
                      <a:gd name="T18" fmla="*/ 1 w 131"/>
                      <a:gd name="T19" fmla="*/ 0 h 222"/>
                      <a:gd name="T20" fmla="*/ 0 w 131"/>
                      <a:gd name="T21" fmla="*/ 0 h 222"/>
                      <a:gd name="T22" fmla="*/ 0 w 131"/>
                      <a:gd name="T23" fmla="*/ 0 h 222"/>
                      <a:gd name="T24" fmla="*/ 0 w 131"/>
                      <a:gd name="T25" fmla="*/ 0 h 222"/>
                      <a:gd name="T26" fmla="*/ 0 w 131"/>
                      <a:gd name="T27" fmla="*/ 0 h 222"/>
                      <a:gd name="T28" fmla="*/ 0 w 131"/>
                      <a:gd name="T29" fmla="*/ 0 h 222"/>
                      <a:gd name="T30" fmla="*/ 1 w 131"/>
                      <a:gd name="T31" fmla="*/ 0 h 222"/>
                      <a:gd name="T32" fmla="*/ 1 w 131"/>
                      <a:gd name="T33" fmla="*/ 0 h 222"/>
                      <a:gd name="T34" fmla="*/ 1 w 131"/>
                      <a:gd name="T35" fmla="*/ 0 h 222"/>
                      <a:gd name="T36" fmla="*/ 1 w 131"/>
                      <a:gd name="T37" fmla="*/ 0 h 222"/>
                      <a:gd name="T38" fmla="*/ 1 w 131"/>
                      <a:gd name="T39" fmla="*/ 0 h 222"/>
                      <a:gd name="T40" fmla="*/ 1 w 131"/>
                      <a:gd name="T41" fmla="*/ 0 h 222"/>
                      <a:gd name="T42" fmla="*/ 1 w 131"/>
                      <a:gd name="T43" fmla="*/ 0 h 2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1"/>
                      <a:gd name="T67" fmla="*/ 0 h 222"/>
                      <a:gd name="T68" fmla="*/ 131 w 131"/>
                      <a:gd name="T69" fmla="*/ 222 h 22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1" h="222">
                        <a:moveTo>
                          <a:pt x="115" y="2"/>
                        </a:moveTo>
                        <a:lnTo>
                          <a:pt x="117" y="2"/>
                        </a:lnTo>
                        <a:lnTo>
                          <a:pt x="121" y="6"/>
                        </a:lnTo>
                        <a:lnTo>
                          <a:pt x="122" y="9"/>
                        </a:lnTo>
                        <a:lnTo>
                          <a:pt x="124" y="18"/>
                        </a:lnTo>
                        <a:lnTo>
                          <a:pt x="130" y="95"/>
                        </a:lnTo>
                        <a:lnTo>
                          <a:pt x="131" y="152"/>
                        </a:lnTo>
                        <a:lnTo>
                          <a:pt x="131" y="181"/>
                        </a:lnTo>
                        <a:lnTo>
                          <a:pt x="131" y="213"/>
                        </a:lnTo>
                        <a:lnTo>
                          <a:pt x="130" y="222"/>
                        </a:lnTo>
                        <a:lnTo>
                          <a:pt x="0" y="222"/>
                        </a:lnTo>
                        <a:lnTo>
                          <a:pt x="0" y="219"/>
                        </a:lnTo>
                        <a:lnTo>
                          <a:pt x="0" y="216"/>
                        </a:lnTo>
                        <a:lnTo>
                          <a:pt x="0" y="181"/>
                        </a:lnTo>
                        <a:lnTo>
                          <a:pt x="0" y="147"/>
                        </a:lnTo>
                        <a:lnTo>
                          <a:pt x="1" y="95"/>
                        </a:lnTo>
                        <a:lnTo>
                          <a:pt x="4" y="20"/>
                        </a:lnTo>
                        <a:lnTo>
                          <a:pt x="6" y="11"/>
                        </a:lnTo>
                        <a:lnTo>
                          <a:pt x="7" y="8"/>
                        </a:lnTo>
                        <a:lnTo>
                          <a:pt x="10" y="3"/>
                        </a:lnTo>
                        <a:lnTo>
                          <a:pt x="15" y="0"/>
                        </a:lnTo>
                        <a:lnTo>
                          <a:pt x="115" y="2"/>
                        </a:lnTo>
                        <a:close/>
                      </a:path>
                    </a:pathLst>
                  </a:custGeom>
                  <a:solidFill>
                    <a:srgbClr val="00C0C0"/>
                  </a:solidFill>
                  <a:ln w="1588">
                    <a:solidFill>
                      <a:srgbClr val="000000"/>
                    </a:solidFill>
                    <a:round/>
                    <a:headEnd/>
                    <a:tailEnd/>
                  </a:ln>
                </p:spPr>
                <p:txBody>
                  <a:bodyPr/>
                  <a:lstStyle/>
                  <a:p>
                    <a:endParaRPr lang="es-AR" sz="1662"/>
                  </a:p>
                </p:txBody>
              </p:sp>
              <p:sp>
                <p:nvSpPr>
                  <p:cNvPr id="36460" name="Forma libre 1375">
                    <a:extLst>
                      <a:ext uri="{FF2B5EF4-FFF2-40B4-BE49-F238E27FC236}">
                        <a16:creationId xmlns:a16="http://schemas.microsoft.com/office/drawing/2014/main" id="{7BE554DC-F7CE-4CA1-8F05-8DB6D0EDE9A7}"/>
                      </a:ext>
                    </a:extLst>
                  </p:cNvPr>
                  <p:cNvSpPr>
                    <a:spLocks/>
                  </p:cNvSpPr>
                  <p:nvPr/>
                </p:nvSpPr>
                <p:spPr bwMode="auto">
                  <a:xfrm>
                    <a:off x="4131" y="3127"/>
                    <a:ext cx="64" cy="9"/>
                  </a:xfrm>
                  <a:custGeom>
                    <a:avLst/>
                    <a:gdLst>
                      <a:gd name="T0" fmla="*/ 0 w 129"/>
                      <a:gd name="T1" fmla="*/ 1 h 17"/>
                      <a:gd name="T2" fmla="*/ 0 w 129"/>
                      <a:gd name="T3" fmla="*/ 1 h 17"/>
                      <a:gd name="T4" fmla="*/ 0 w 129"/>
                      <a:gd name="T5" fmla="*/ 1 h 17"/>
                      <a:gd name="T6" fmla="*/ 0 w 129"/>
                      <a:gd name="T7" fmla="*/ 1 h 17"/>
                      <a:gd name="T8" fmla="*/ 0 w 129"/>
                      <a:gd name="T9" fmla="*/ 1 h 17"/>
                      <a:gd name="T10" fmla="*/ 0 w 129"/>
                      <a:gd name="T11" fmla="*/ 1 h 17"/>
                      <a:gd name="T12" fmla="*/ 0 w 129"/>
                      <a:gd name="T13" fmla="*/ 1 h 17"/>
                      <a:gd name="T14" fmla="*/ 0 w 129"/>
                      <a:gd name="T15" fmla="*/ 1 h 17"/>
                      <a:gd name="T16" fmla="*/ 0 w 129"/>
                      <a:gd name="T17" fmla="*/ 1 h 17"/>
                      <a:gd name="T18" fmla="*/ 0 w 129"/>
                      <a:gd name="T19" fmla="*/ 1 h 17"/>
                      <a:gd name="T20" fmla="*/ 0 w 129"/>
                      <a:gd name="T21" fmla="*/ 1 h 17"/>
                      <a:gd name="T22" fmla="*/ 0 w 129"/>
                      <a:gd name="T23" fmla="*/ 0 h 17"/>
                      <a:gd name="T24" fmla="*/ 0 w 129"/>
                      <a:gd name="T25" fmla="*/ 1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9"/>
                      <a:gd name="T40" fmla="*/ 0 h 17"/>
                      <a:gd name="T41" fmla="*/ 129 w 129"/>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9" h="17">
                        <a:moveTo>
                          <a:pt x="14" y="1"/>
                        </a:moveTo>
                        <a:lnTo>
                          <a:pt x="0" y="12"/>
                        </a:lnTo>
                        <a:lnTo>
                          <a:pt x="2" y="13"/>
                        </a:lnTo>
                        <a:lnTo>
                          <a:pt x="5" y="16"/>
                        </a:lnTo>
                        <a:lnTo>
                          <a:pt x="6" y="16"/>
                        </a:lnTo>
                        <a:lnTo>
                          <a:pt x="8" y="16"/>
                        </a:lnTo>
                        <a:lnTo>
                          <a:pt x="123" y="17"/>
                        </a:lnTo>
                        <a:lnTo>
                          <a:pt x="124" y="16"/>
                        </a:lnTo>
                        <a:lnTo>
                          <a:pt x="127" y="16"/>
                        </a:lnTo>
                        <a:lnTo>
                          <a:pt x="129" y="13"/>
                        </a:lnTo>
                        <a:lnTo>
                          <a:pt x="129" y="12"/>
                        </a:lnTo>
                        <a:lnTo>
                          <a:pt x="117" y="0"/>
                        </a:lnTo>
                        <a:lnTo>
                          <a:pt x="14" y="1"/>
                        </a:lnTo>
                        <a:close/>
                      </a:path>
                    </a:pathLst>
                  </a:custGeom>
                  <a:solidFill>
                    <a:srgbClr val="008080"/>
                  </a:solidFill>
                  <a:ln w="1588">
                    <a:solidFill>
                      <a:srgbClr val="000000"/>
                    </a:solidFill>
                    <a:round/>
                    <a:headEnd/>
                    <a:tailEnd/>
                  </a:ln>
                </p:spPr>
                <p:txBody>
                  <a:bodyPr/>
                  <a:lstStyle/>
                  <a:p>
                    <a:endParaRPr lang="es-AR" sz="1662"/>
                  </a:p>
                </p:txBody>
              </p:sp>
              <p:sp>
                <p:nvSpPr>
                  <p:cNvPr id="36461" name="Forma libre 1376">
                    <a:extLst>
                      <a:ext uri="{FF2B5EF4-FFF2-40B4-BE49-F238E27FC236}">
                        <a16:creationId xmlns:a16="http://schemas.microsoft.com/office/drawing/2014/main" id="{2A282734-C173-4E46-8CE5-ADE5DA727FDB}"/>
                      </a:ext>
                    </a:extLst>
                  </p:cNvPr>
                  <p:cNvSpPr>
                    <a:spLocks/>
                  </p:cNvSpPr>
                  <p:nvPr/>
                </p:nvSpPr>
                <p:spPr bwMode="auto">
                  <a:xfrm>
                    <a:off x="4137" y="3020"/>
                    <a:ext cx="51" cy="18"/>
                  </a:xfrm>
                  <a:custGeom>
                    <a:avLst/>
                    <a:gdLst>
                      <a:gd name="T0" fmla="*/ 1 w 100"/>
                      <a:gd name="T1" fmla="*/ 0 h 38"/>
                      <a:gd name="T2" fmla="*/ 0 w 100"/>
                      <a:gd name="T3" fmla="*/ 0 h 38"/>
                      <a:gd name="T4" fmla="*/ 1 w 100"/>
                      <a:gd name="T5" fmla="*/ 0 h 38"/>
                      <a:gd name="T6" fmla="*/ 1 w 100"/>
                      <a:gd name="T7" fmla="*/ 0 h 38"/>
                      <a:gd name="T8" fmla="*/ 1 w 100"/>
                      <a:gd name="T9" fmla="*/ 0 h 38"/>
                      <a:gd name="T10" fmla="*/ 1 w 100"/>
                      <a:gd name="T11" fmla="*/ 0 h 38"/>
                      <a:gd name="T12" fmla="*/ 1 w 100"/>
                      <a:gd name="T13" fmla="*/ 0 h 38"/>
                      <a:gd name="T14" fmla="*/ 1 w 100"/>
                      <a:gd name="T15" fmla="*/ 0 h 38"/>
                      <a:gd name="T16" fmla="*/ 1 w 100"/>
                      <a:gd name="T17" fmla="*/ 0 h 38"/>
                      <a:gd name="T18" fmla="*/ 1 w 100"/>
                      <a:gd name="T19" fmla="*/ 0 h 38"/>
                      <a:gd name="T20" fmla="*/ 1 w 100"/>
                      <a:gd name="T21" fmla="*/ 0 h 38"/>
                      <a:gd name="T22" fmla="*/ 1 w 100"/>
                      <a:gd name="T23" fmla="*/ 0 h 38"/>
                      <a:gd name="T24" fmla="*/ 1 w 100"/>
                      <a:gd name="T25" fmla="*/ 0 h 38"/>
                      <a:gd name="T26" fmla="*/ 1 w 100"/>
                      <a:gd name="T27" fmla="*/ 0 h 38"/>
                      <a:gd name="T28" fmla="*/ 1 w 100"/>
                      <a:gd name="T29" fmla="*/ 0 h 38"/>
                      <a:gd name="T30" fmla="*/ 1 w 100"/>
                      <a:gd name="T31" fmla="*/ 0 h 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0"/>
                      <a:gd name="T49" fmla="*/ 0 h 38"/>
                      <a:gd name="T50" fmla="*/ 100 w 100"/>
                      <a:gd name="T51" fmla="*/ 38 h 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0" h="38">
                        <a:moveTo>
                          <a:pt x="26" y="38"/>
                        </a:moveTo>
                        <a:lnTo>
                          <a:pt x="0" y="6"/>
                        </a:lnTo>
                        <a:lnTo>
                          <a:pt x="3" y="5"/>
                        </a:lnTo>
                        <a:lnTo>
                          <a:pt x="7" y="2"/>
                        </a:lnTo>
                        <a:lnTo>
                          <a:pt x="11" y="0"/>
                        </a:lnTo>
                        <a:lnTo>
                          <a:pt x="17" y="0"/>
                        </a:lnTo>
                        <a:lnTo>
                          <a:pt x="23" y="0"/>
                        </a:lnTo>
                        <a:lnTo>
                          <a:pt x="76" y="0"/>
                        </a:lnTo>
                        <a:lnTo>
                          <a:pt x="82" y="0"/>
                        </a:lnTo>
                        <a:lnTo>
                          <a:pt x="87" y="2"/>
                        </a:lnTo>
                        <a:lnTo>
                          <a:pt x="91" y="3"/>
                        </a:lnTo>
                        <a:lnTo>
                          <a:pt x="94" y="5"/>
                        </a:lnTo>
                        <a:lnTo>
                          <a:pt x="97" y="6"/>
                        </a:lnTo>
                        <a:lnTo>
                          <a:pt x="100" y="8"/>
                        </a:lnTo>
                        <a:lnTo>
                          <a:pt x="75" y="38"/>
                        </a:lnTo>
                        <a:lnTo>
                          <a:pt x="26" y="38"/>
                        </a:lnTo>
                        <a:close/>
                      </a:path>
                    </a:pathLst>
                  </a:custGeom>
                  <a:solidFill>
                    <a:srgbClr val="008080"/>
                  </a:solidFill>
                  <a:ln w="1588">
                    <a:solidFill>
                      <a:srgbClr val="000000"/>
                    </a:solidFill>
                    <a:round/>
                    <a:headEnd/>
                    <a:tailEnd/>
                  </a:ln>
                </p:spPr>
                <p:txBody>
                  <a:bodyPr/>
                  <a:lstStyle/>
                  <a:p>
                    <a:endParaRPr lang="es-AR" sz="1662"/>
                  </a:p>
                </p:txBody>
              </p:sp>
              <p:grpSp>
                <p:nvGrpSpPr>
                  <p:cNvPr id="36462" name="Grupo 1377">
                    <a:extLst>
                      <a:ext uri="{FF2B5EF4-FFF2-40B4-BE49-F238E27FC236}">
                        <a16:creationId xmlns:a16="http://schemas.microsoft.com/office/drawing/2014/main" id="{020C7A0D-3A5E-4D48-857E-3E67E6835FBF}"/>
                      </a:ext>
                    </a:extLst>
                  </p:cNvPr>
                  <p:cNvGrpSpPr>
                    <a:grpSpLocks/>
                  </p:cNvGrpSpPr>
                  <p:nvPr/>
                </p:nvGrpSpPr>
                <p:grpSpPr bwMode="auto">
                  <a:xfrm>
                    <a:off x="4134" y="3032"/>
                    <a:ext cx="57" cy="99"/>
                    <a:chOff x="4134" y="3032"/>
                    <a:chExt cx="57" cy="99"/>
                  </a:xfrm>
                </p:grpSpPr>
                <p:grpSp>
                  <p:nvGrpSpPr>
                    <p:cNvPr id="36463" name="Grupo 1378">
                      <a:extLst>
                        <a:ext uri="{FF2B5EF4-FFF2-40B4-BE49-F238E27FC236}">
                          <a16:creationId xmlns:a16="http://schemas.microsoft.com/office/drawing/2014/main" id="{689004CF-B868-4BDC-8DD2-5DEE8AFCF5FC}"/>
                        </a:ext>
                      </a:extLst>
                    </p:cNvPr>
                    <p:cNvGrpSpPr>
                      <a:grpSpLocks/>
                    </p:cNvGrpSpPr>
                    <p:nvPr/>
                  </p:nvGrpSpPr>
                  <p:grpSpPr bwMode="auto">
                    <a:xfrm>
                      <a:off x="4151" y="3032"/>
                      <a:ext cx="23" cy="23"/>
                      <a:chOff x="4151" y="3032"/>
                      <a:chExt cx="23" cy="23"/>
                    </a:xfrm>
                  </p:grpSpPr>
                  <p:sp>
                    <p:nvSpPr>
                      <p:cNvPr id="36503" name="Rectángulo 1379">
                        <a:extLst>
                          <a:ext uri="{FF2B5EF4-FFF2-40B4-BE49-F238E27FC236}">
                            <a16:creationId xmlns:a16="http://schemas.microsoft.com/office/drawing/2014/main" id="{270DF4E2-039C-4758-BAE3-0E0172D40812}"/>
                          </a:ext>
                        </a:extLst>
                      </p:cNvPr>
                      <p:cNvSpPr>
                        <a:spLocks noChangeArrowheads="1"/>
                      </p:cNvSpPr>
                      <p:nvPr/>
                    </p:nvSpPr>
                    <p:spPr bwMode="auto">
                      <a:xfrm>
                        <a:off x="4172" y="3032"/>
                        <a:ext cx="2" cy="23"/>
                      </a:xfrm>
                      <a:prstGeom prst="rect">
                        <a:avLst/>
                      </a:prstGeom>
                      <a:solidFill>
                        <a:srgbClr val="008080"/>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504" name="Rectángulo 1380">
                        <a:extLst>
                          <a:ext uri="{FF2B5EF4-FFF2-40B4-BE49-F238E27FC236}">
                            <a16:creationId xmlns:a16="http://schemas.microsoft.com/office/drawing/2014/main" id="{043F3DB1-B67E-4F11-9FE7-F0A42E4CB392}"/>
                          </a:ext>
                        </a:extLst>
                      </p:cNvPr>
                      <p:cNvSpPr>
                        <a:spLocks noChangeArrowheads="1"/>
                      </p:cNvSpPr>
                      <p:nvPr/>
                    </p:nvSpPr>
                    <p:spPr bwMode="auto">
                      <a:xfrm>
                        <a:off x="4151" y="3032"/>
                        <a:ext cx="3" cy="23"/>
                      </a:xfrm>
                      <a:prstGeom prst="rect">
                        <a:avLst/>
                      </a:prstGeom>
                      <a:solidFill>
                        <a:srgbClr val="008080"/>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505" name="Rectángulo 1381">
                        <a:extLst>
                          <a:ext uri="{FF2B5EF4-FFF2-40B4-BE49-F238E27FC236}">
                            <a16:creationId xmlns:a16="http://schemas.microsoft.com/office/drawing/2014/main" id="{5A7D6DEB-0394-4939-B3DF-AC7B01611F4F}"/>
                          </a:ext>
                        </a:extLst>
                      </p:cNvPr>
                      <p:cNvSpPr>
                        <a:spLocks noChangeArrowheads="1"/>
                      </p:cNvSpPr>
                      <p:nvPr/>
                    </p:nvSpPr>
                    <p:spPr bwMode="auto">
                      <a:xfrm>
                        <a:off x="4151" y="3040"/>
                        <a:ext cx="3" cy="7"/>
                      </a:xfrm>
                      <a:prstGeom prst="rect">
                        <a:avLst/>
                      </a:prstGeom>
                      <a:solidFill>
                        <a:srgbClr val="006060"/>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506" name="Rectángulo 1382">
                        <a:extLst>
                          <a:ext uri="{FF2B5EF4-FFF2-40B4-BE49-F238E27FC236}">
                            <a16:creationId xmlns:a16="http://schemas.microsoft.com/office/drawing/2014/main" id="{068550A9-2774-48CE-AA69-5F5DCF34D6D9}"/>
                          </a:ext>
                        </a:extLst>
                      </p:cNvPr>
                      <p:cNvSpPr>
                        <a:spLocks noChangeArrowheads="1"/>
                      </p:cNvSpPr>
                      <p:nvPr/>
                    </p:nvSpPr>
                    <p:spPr bwMode="auto">
                      <a:xfrm>
                        <a:off x="4171" y="3040"/>
                        <a:ext cx="3" cy="7"/>
                      </a:xfrm>
                      <a:prstGeom prst="rect">
                        <a:avLst/>
                      </a:prstGeom>
                      <a:solidFill>
                        <a:srgbClr val="006060"/>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6464" name="Grupo 1383">
                      <a:extLst>
                        <a:ext uri="{FF2B5EF4-FFF2-40B4-BE49-F238E27FC236}">
                          <a16:creationId xmlns:a16="http://schemas.microsoft.com/office/drawing/2014/main" id="{952A0506-BD1C-45C9-A64F-9D27336E83FB}"/>
                        </a:ext>
                      </a:extLst>
                    </p:cNvPr>
                    <p:cNvGrpSpPr>
                      <a:grpSpLocks/>
                    </p:cNvGrpSpPr>
                    <p:nvPr/>
                  </p:nvGrpSpPr>
                  <p:grpSpPr bwMode="auto">
                    <a:xfrm>
                      <a:off x="4134" y="3057"/>
                      <a:ext cx="57" cy="74"/>
                      <a:chOff x="4134" y="3057"/>
                      <a:chExt cx="57" cy="74"/>
                    </a:xfrm>
                  </p:grpSpPr>
                  <p:sp>
                    <p:nvSpPr>
                      <p:cNvPr id="36465" name="Autoforma 1384">
                        <a:extLst>
                          <a:ext uri="{FF2B5EF4-FFF2-40B4-BE49-F238E27FC236}">
                            <a16:creationId xmlns:a16="http://schemas.microsoft.com/office/drawing/2014/main" id="{B18A190E-ADBB-4089-91A4-CCCCA3CAD5AE}"/>
                          </a:ext>
                        </a:extLst>
                      </p:cNvPr>
                      <p:cNvSpPr>
                        <a:spLocks noChangeArrowheads="1"/>
                      </p:cNvSpPr>
                      <p:nvPr/>
                    </p:nvSpPr>
                    <p:spPr bwMode="auto">
                      <a:xfrm>
                        <a:off x="4134" y="3057"/>
                        <a:ext cx="57" cy="74"/>
                      </a:xfrm>
                      <a:prstGeom prst="roundRect">
                        <a:avLst>
                          <a:gd name="adj" fmla="val 12338"/>
                        </a:avLst>
                      </a:prstGeom>
                      <a:solidFill>
                        <a:srgbClr val="00404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nvGrpSpPr>
                      <p:cNvPr id="36466" name="Grupo 1385">
                        <a:extLst>
                          <a:ext uri="{FF2B5EF4-FFF2-40B4-BE49-F238E27FC236}">
                            <a16:creationId xmlns:a16="http://schemas.microsoft.com/office/drawing/2014/main" id="{89A1FED9-6250-497D-B746-B7DC7A031200}"/>
                          </a:ext>
                        </a:extLst>
                      </p:cNvPr>
                      <p:cNvGrpSpPr>
                        <a:grpSpLocks/>
                      </p:cNvGrpSpPr>
                      <p:nvPr/>
                    </p:nvGrpSpPr>
                    <p:grpSpPr bwMode="auto">
                      <a:xfrm>
                        <a:off x="4147" y="3068"/>
                        <a:ext cx="32" cy="53"/>
                        <a:chOff x="4147" y="3068"/>
                        <a:chExt cx="32" cy="53"/>
                      </a:xfrm>
                    </p:grpSpPr>
                    <p:grpSp>
                      <p:nvGrpSpPr>
                        <p:cNvPr id="36467" name="Grupo 1386">
                          <a:extLst>
                            <a:ext uri="{FF2B5EF4-FFF2-40B4-BE49-F238E27FC236}">
                              <a16:creationId xmlns:a16="http://schemas.microsoft.com/office/drawing/2014/main" id="{C80B2D2F-975B-4DF0-B78E-93494289DEAE}"/>
                            </a:ext>
                          </a:extLst>
                        </p:cNvPr>
                        <p:cNvGrpSpPr>
                          <a:grpSpLocks/>
                        </p:cNvGrpSpPr>
                        <p:nvPr/>
                      </p:nvGrpSpPr>
                      <p:grpSpPr bwMode="auto">
                        <a:xfrm>
                          <a:off x="4159" y="3068"/>
                          <a:ext cx="9" cy="12"/>
                          <a:chOff x="4159" y="3068"/>
                          <a:chExt cx="9" cy="12"/>
                        </a:xfrm>
                      </p:grpSpPr>
                      <p:sp>
                        <p:nvSpPr>
                          <p:cNvPr id="36501" name="Rectángulo 1387">
                            <a:extLst>
                              <a:ext uri="{FF2B5EF4-FFF2-40B4-BE49-F238E27FC236}">
                                <a16:creationId xmlns:a16="http://schemas.microsoft.com/office/drawing/2014/main" id="{6111E208-48F9-4FE3-B6ED-70C60F877184}"/>
                              </a:ext>
                            </a:extLst>
                          </p:cNvPr>
                          <p:cNvSpPr>
                            <a:spLocks noChangeArrowheads="1"/>
                          </p:cNvSpPr>
                          <p:nvPr/>
                        </p:nvSpPr>
                        <p:spPr bwMode="auto">
                          <a:xfrm>
                            <a:off x="4159" y="3068"/>
                            <a:ext cx="9" cy="10"/>
                          </a:xfrm>
                          <a:prstGeom prst="rect">
                            <a:avLst/>
                          </a:prstGeom>
                          <a:solidFill>
                            <a:srgbClr val="A6A6A6"/>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502" name="Rectángulo 1388">
                            <a:extLst>
                              <a:ext uri="{FF2B5EF4-FFF2-40B4-BE49-F238E27FC236}">
                                <a16:creationId xmlns:a16="http://schemas.microsoft.com/office/drawing/2014/main" id="{68844DE9-4D00-425E-B079-D4F431BA585B}"/>
                              </a:ext>
                            </a:extLst>
                          </p:cNvPr>
                          <p:cNvSpPr>
                            <a:spLocks noChangeArrowheads="1"/>
                          </p:cNvSpPr>
                          <p:nvPr/>
                        </p:nvSpPr>
                        <p:spPr bwMode="auto">
                          <a:xfrm>
                            <a:off x="4159" y="3069"/>
                            <a:ext cx="9" cy="11"/>
                          </a:xfrm>
                          <a:prstGeom prst="rect">
                            <a:avLst/>
                          </a:prstGeom>
                          <a:solidFill>
                            <a:srgbClr val="E0E0E0"/>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6468" name="Grupo 1389">
                          <a:extLst>
                            <a:ext uri="{FF2B5EF4-FFF2-40B4-BE49-F238E27FC236}">
                              <a16:creationId xmlns:a16="http://schemas.microsoft.com/office/drawing/2014/main" id="{5BA9CA15-5AE1-4E39-A6AB-8792D044594A}"/>
                            </a:ext>
                          </a:extLst>
                        </p:cNvPr>
                        <p:cNvGrpSpPr>
                          <a:grpSpLocks/>
                        </p:cNvGrpSpPr>
                        <p:nvPr/>
                      </p:nvGrpSpPr>
                      <p:grpSpPr bwMode="auto">
                        <a:xfrm>
                          <a:off x="4159" y="3082"/>
                          <a:ext cx="9" cy="11"/>
                          <a:chOff x="4159" y="3082"/>
                          <a:chExt cx="9" cy="11"/>
                        </a:xfrm>
                      </p:grpSpPr>
                      <p:sp>
                        <p:nvSpPr>
                          <p:cNvPr id="36499" name="Rectángulo 1390">
                            <a:extLst>
                              <a:ext uri="{FF2B5EF4-FFF2-40B4-BE49-F238E27FC236}">
                                <a16:creationId xmlns:a16="http://schemas.microsoft.com/office/drawing/2014/main" id="{4B329E51-48A3-470F-9BF2-614AA302996F}"/>
                              </a:ext>
                            </a:extLst>
                          </p:cNvPr>
                          <p:cNvSpPr>
                            <a:spLocks noChangeArrowheads="1"/>
                          </p:cNvSpPr>
                          <p:nvPr/>
                        </p:nvSpPr>
                        <p:spPr bwMode="auto">
                          <a:xfrm>
                            <a:off x="4159" y="3082"/>
                            <a:ext cx="9" cy="10"/>
                          </a:xfrm>
                          <a:prstGeom prst="rect">
                            <a:avLst/>
                          </a:prstGeom>
                          <a:solidFill>
                            <a:srgbClr val="A6A6A6"/>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500" name="Rectángulo 1391">
                            <a:extLst>
                              <a:ext uri="{FF2B5EF4-FFF2-40B4-BE49-F238E27FC236}">
                                <a16:creationId xmlns:a16="http://schemas.microsoft.com/office/drawing/2014/main" id="{07B6D889-B82B-48C4-8496-8105A57FC909}"/>
                              </a:ext>
                            </a:extLst>
                          </p:cNvPr>
                          <p:cNvSpPr>
                            <a:spLocks noChangeArrowheads="1"/>
                          </p:cNvSpPr>
                          <p:nvPr/>
                        </p:nvSpPr>
                        <p:spPr bwMode="auto">
                          <a:xfrm>
                            <a:off x="4159" y="3084"/>
                            <a:ext cx="9" cy="9"/>
                          </a:xfrm>
                          <a:prstGeom prst="rect">
                            <a:avLst/>
                          </a:prstGeom>
                          <a:solidFill>
                            <a:srgbClr val="E0E0E0"/>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6469" name="Grupo 1392">
                          <a:extLst>
                            <a:ext uri="{FF2B5EF4-FFF2-40B4-BE49-F238E27FC236}">
                              <a16:creationId xmlns:a16="http://schemas.microsoft.com/office/drawing/2014/main" id="{2F26FC80-D94F-4DCC-B73B-3E7E01CFB7C5}"/>
                            </a:ext>
                          </a:extLst>
                        </p:cNvPr>
                        <p:cNvGrpSpPr>
                          <a:grpSpLocks/>
                        </p:cNvGrpSpPr>
                        <p:nvPr/>
                      </p:nvGrpSpPr>
                      <p:grpSpPr bwMode="auto">
                        <a:xfrm>
                          <a:off x="4159" y="3095"/>
                          <a:ext cx="9" cy="12"/>
                          <a:chOff x="4159" y="3095"/>
                          <a:chExt cx="9" cy="12"/>
                        </a:xfrm>
                      </p:grpSpPr>
                      <p:sp>
                        <p:nvSpPr>
                          <p:cNvPr id="36497" name="Rectángulo 1393">
                            <a:extLst>
                              <a:ext uri="{FF2B5EF4-FFF2-40B4-BE49-F238E27FC236}">
                                <a16:creationId xmlns:a16="http://schemas.microsoft.com/office/drawing/2014/main" id="{70B08A76-F4A7-4D31-AA30-5DBF1484B414}"/>
                              </a:ext>
                            </a:extLst>
                          </p:cNvPr>
                          <p:cNvSpPr>
                            <a:spLocks noChangeArrowheads="1"/>
                          </p:cNvSpPr>
                          <p:nvPr/>
                        </p:nvSpPr>
                        <p:spPr bwMode="auto">
                          <a:xfrm>
                            <a:off x="4159" y="3095"/>
                            <a:ext cx="9" cy="10"/>
                          </a:xfrm>
                          <a:prstGeom prst="rect">
                            <a:avLst/>
                          </a:prstGeom>
                          <a:solidFill>
                            <a:srgbClr val="A6A6A6"/>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498" name="Rectángulo 1394">
                            <a:extLst>
                              <a:ext uri="{FF2B5EF4-FFF2-40B4-BE49-F238E27FC236}">
                                <a16:creationId xmlns:a16="http://schemas.microsoft.com/office/drawing/2014/main" id="{3A70E284-07CD-4421-BBB7-8E98C7BF6725}"/>
                              </a:ext>
                            </a:extLst>
                          </p:cNvPr>
                          <p:cNvSpPr>
                            <a:spLocks noChangeArrowheads="1"/>
                          </p:cNvSpPr>
                          <p:nvPr/>
                        </p:nvSpPr>
                        <p:spPr bwMode="auto">
                          <a:xfrm>
                            <a:off x="4159" y="3097"/>
                            <a:ext cx="9" cy="10"/>
                          </a:xfrm>
                          <a:prstGeom prst="rect">
                            <a:avLst/>
                          </a:prstGeom>
                          <a:solidFill>
                            <a:srgbClr val="E0E0E0"/>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6470" name="Grupo 1395">
                          <a:extLst>
                            <a:ext uri="{FF2B5EF4-FFF2-40B4-BE49-F238E27FC236}">
                              <a16:creationId xmlns:a16="http://schemas.microsoft.com/office/drawing/2014/main" id="{3375EC93-6580-499B-92F8-7A5BF344B352}"/>
                            </a:ext>
                          </a:extLst>
                        </p:cNvPr>
                        <p:cNvGrpSpPr>
                          <a:grpSpLocks/>
                        </p:cNvGrpSpPr>
                        <p:nvPr/>
                      </p:nvGrpSpPr>
                      <p:grpSpPr bwMode="auto">
                        <a:xfrm>
                          <a:off x="4159" y="3109"/>
                          <a:ext cx="9" cy="12"/>
                          <a:chOff x="4159" y="3109"/>
                          <a:chExt cx="9" cy="12"/>
                        </a:xfrm>
                      </p:grpSpPr>
                      <p:sp>
                        <p:nvSpPr>
                          <p:cNvPr id="36495" name="Rectángulo 1396">
                            <a:extLst>
                              <a:ext uri="{FF2B5EF4-FFF2-40B4-BE49-F238E27FC236}">
                                <a16:creationId xmlns:a16="http://schemas.microsoft.com/office/drawing/2014/main" id="{864C5C5F-DAA5-4531-B156-3E65FAAC98E9}"/>
                              </a:ext>
                            </a:extLst>
                          </p:cNvPr>
                          <p:cNvSpPr>
                            <a:spLocks noChangeArrowheads="1"/>
                          </p:cNvSpPr>
                          <p:nvPr/>
                        </p:nvSpPr>
                        <p:spPr bwMode="auto">
                          <a:xfrm>
                            <a:off x="4159" y="3109"/>
                            <a:ext cx="9" cy="9"/>
                          </a:xfrm>
                          <a:prstGeom prst="rect">
                            <a:avLst/>
                          </a:prstGeom>
                          <a:solidFill>
                            <a:srgbClr val="A6A6A6"/>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496" name="Rectángulo 1397">
                            <a:extLst>
                              <a:ext uri="{FF2B5EF4-FFF2-40B4-BE49-F238E27FC236}">
                                <a16:creationId xmlns:a16="http://schemas.microsoft.com/office/drawing/2014/main" id="{6A2BD879-64D8-4BCE-8343-020CA495BC86}"/>
                              </a:ext>
                            </a:extLst>
                          </p:cNvPr>
                          <p:cNvSpPr>
                            <a:spLocks noChangeArrowheads="1"/>
                          </p:cNvSpPr>
                          <p:nvPr/>
                        </p:nvSpPr>
                        <p:spPr bwMode="auto">
                          <a:xfrm>
                            <a:off x="4159" y="3110"/>
                            <a:ext cx="9" cy="11"/>
                          </a:xfrm>
                          <a:prstGeom prst="rect">
                            <a:avLst/>
                          </a:prstGeom>
                          <a:solidFill>
                            <a:srgbClr val="E0E0E0"/>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6471" name="Grupo 1398">
                          <a:extLst>
                            <a:ext uri="{FF2B5EF4-FFF2-40B4-BE49-F238E27FC236}">
                              <a16:creationId xmlns:a16="http://schemas.microsoft.com/office/drawing/2014/main" id="{C23D43D5-A3E4-4EC8-A464-973E84DF2BD5}"/>
                            </a:ext>
                          </a:extLst>
                        </p:cNvPr>
                        <p:cNvGrpSpPr>
                          <a:grpSpLocks/>
                        </p:cNvGrpSpPr>
                        <p:nvPr/>
                      </p:nvGrpSpPr>
                      <p:grpSpPr bwMode="auto">
                        <a:xfrm>
                          <a:off x="4147" y="3068"/>
                          <a:ext cx="10" cy="12"/>
                          <a:chOff x="4147" y="3068"/>
                          <a:chExt cx="10" cy="12"/>
                        </a:xfrm>
                      </p:grpSpPr>
                      <p:sp>
                        <p:nvSpPr>
                          <p:cNvPr id="36493" name="Rectángulo 1399">
                            <a:extLst>
                              <a:ext uri="{FF2B5EF4-FFF2-40B4-BE49-F238E27FC236}">
                                <a16:creationId xmlns:a16="http://schemas.microsoft.com/office/drawing/2014/main" id="{29E383F7-A49C-4D40-88E9-EA4274804B82}"/>
                              </a:ext>
                            </a:extLst>
                          </p:cNvPr>
                          <p:cNvSpPr>
                            <a:spLocks noChangeArrowheads="1"/>
                          </p:cNvSpPr>
                          <p:nvPr/>
                        </p:nvSpPr>
                        <p:spPr bwMode="auto">
                          <a:xfrm>
                            <a:off x="4147" y="3068"/>
                            <a:ext cx="10" cy="10"/>
                          </a:xfrm>
                          <a:prstGeom prst="rect">
                            <a:avLst/>
                          </a:prstGeom>
                          <a:solidFill>
                            <a:srgbClr val="A6A6A6"/>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494" name="Rectángulo 1400">
                            <a:extLst>
                              <a:ext uri="{FF2B5EF4-FFF2-40B4-BE49-F238E27FC236}">
                                <a16:creationId xmlns:a16="http://schemas.microsoft.com/office/drawing/2014/main" id="{EE93E883-5964-40D8-A8E8-DD5BEDE1C917}"/>
                              </a:ext>
                            </a:extLst>
                          </p:cNvPr>
                          <p:cNvSpPr>
                            <a:spLocks noChangeArrowheads="1"/>
                          </p:cNvSpPr>
                          <p:nvPr/>
                        </p:nvSpPr>
                        <p:spPr bwMode="auto">
                          <a:xfrm>
                            <a:off x="4147" y="3069"/>
                            <a:ext cx="10" cy="11"/>
                          </a:xfrm>
                          <a:prstGeom prst="rect">
                            <a:avLst/>
                          </a:prstGeom>
                          <a:solidFill>
                            <a:srgbClr val="E0E0E0"/>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6472" name="Grupo 1401">
                          <a:extLst>
                            <a:ext uri="{FF2B5EF4-FFF2-40B4-BE49-F238E27FC236}">
                              <a16:creationId xmlns:a16="http://schemas.microsoft.com/office/drawing/2014/main" id="{71BAE974-B820-4C8E-83D5-CE9B37296D03}"/>
                            </a:ext>
                          </a:extLst>
                        </p:cNvPr>
                        <p:cNvGrpSpPr>
                          <a:grpSpLocks/>
                        </p:cNvGrpSpPr>
                        <p:nvPr/>
                      </p:nvGrpSpPr>
                      <p:grpSpPr bwMode="auto">
                        <a:xfrm>
                          <a:off x="4147" y="3082"/>
                          <a:ext cx="10" cy="11"/>
                          <a:chOff x="4147" y="3082"/>
                          <a:chExt cx="10" cy="11"/>
                        </a:xfrm>
                      </p:grpSpPr>
                      <p:sp>
                        <p:nvSpPr>
                          <p:cNvPr id="36491" name="Rectángulo 1402">
                            <a:extLst>
                              <a:ext uri="{FF2B5EF4-FFF2-40B4-BE49-F238E27FC236}">
                                <a16:creationId xmlns:a16="http://schemas.microsoft.com/office/drawing/2014/main" id="{B2BB4800-1648-4205-9E5E-FBDC20FBC958}"/>
                              </a:ext>
                            </a:extLst>
                          </p:cNvPr>
                          <p:cNvSpPr>
                            <a:spLocks noChangeArrowheads="1"/>
                          </p:cNvSpPr>
                          <p:nvPr/>
                        </p:nvSpPr>
                        <p:spPr bwMode="auto">
                          <a:xfrm>
                            <a:off x="4147" y="3082"/>
                            <a:ext cx="10" cy="10"/>
                          </a:xfrm>
                          <a:prstGeom prst="rect">
                            <a:avLst/>
                          </a:prstGeom>
                          <a:solidFill>
                            <a:srgbClr val="A6A6A6"/>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492" name="Rectángulo 1403">
                            <a:extLst>
                              <a:ext uri="{FF2B5EF4-FFF2-40B4-BE49-F238E27FC236}">
                                <a16:creationId xmlns:a16="http://schemas.microsoft.com/office/drawing/2014/main" id="{9F91E54B-4A4C-4FE9-ABBE-8EEFD448627D}"/>
                              </a:ext>
                            </a:extLst>
                          </p:cNvPr>
                          <p:cNvSpPr>
                            <a:spLocks noChangeArrowheads="1"/>
                          </p:cNvSpPr>
                          <p:nvPr/>
                        </p:nvSpPr>
                        <p:spPr bwMode="auto">
                          <a:xfrm>
                            <a:off x="4147" y="3084"/>
                            <a:ext cx="10" cy="9"/>
                          </a:xfrm>
                          <a:prstGeom prst="rect">
                            <a:avLst/>
                          </a:prstGeom>
                          <a:solidFill>
                            <a:srgbClr val="E0E0E0"/>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6473" name="Grupo 1404">
                          <a:extLst>
                            <a:ext uri="{FF2B5EF4-FFF2-40B4-BE49-F238E27FC236}">
                              <a16:creationId xmlns:a16="http://schemas.microsoft.com/office/drawing/2014/main" id="{886D2AC8-0D16-4984-983A-1C13AF065911}"/>
                            </a:ext>
                          </a:extLst>
                        </p:cNvPr>
                        <p:cNvGrpSpPr>
                          <a:grpSpLocks/>
                        </p:cNvGrpSpPr>
                        <p:nvPr/>
                      </p:nvGrpSpPr>
                      <p:grpSpPr bwMode="auto">
                        <a:xfrm>
                          <a:off x="4147" y="3095"/>
                          <a:ext cx="10" cy="12"/>
                          <a:chOff x="4147" y="3095"/>
                          <a:chExt cx="10" cy="12"/>
                        </a:xfrm>
                      </p:grpSpPr>
                      <p:sp>
                        <p:nvSpPr>
                          <p:cNvPr id="36489" name="Rectángulo 1405">
                            <a:extLst>
                              <a:ext uri="{FF2B5EF4-FFF2-40B4-BE49-F238E27FC236}">
                                <a16:creationId xmlns:a16="http://schemas.microsoft.com/office/drawing/2014/main" id="{88BBB2A2-6E9C-4990-9AC3-3A1916934385}"/>
                              </a:ext>
                            </a:extLst>
                          </p:cNvPr>
                          <p:cNvSpPr>
                            <a:spLocks noChangeArrowheads="1"/>
                          </p:cNvSpPr>
                          <p:nvPr/>
                        </p:nvSpPr>
                        <p:spPr bwMode="auto">
                          <a:xfrm>
                            <a:off x="4147" y="3095"/>
                            <a:ext cx="10" cy="10"/>
                          </a:xfrm>
                          <a:prstGeom prst="rect">
                            <a:avLst/>
                          </a:prstGeom>
                          <a:solidFill>
                            <a:srgbClr val="A6A6A6"/>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490" name="Rectángulo 1406">
                            <a:extLst>
                              <a:ext uri="{FF2B5EF4-FFF2-40B4-BE49-F238E27FC236}">
                                <a16:creationId xmlns:a16="http://schemas.microsoft.com/office/drawing/2014/main" id="{A88E3721-83F3-4131-95AA-1E1935DDCDFA}"/>
                              </a:ext>
                            </a:extLst>
                          </p:cNvPr>
                          <p:cNvSpPr>
                            <a:spLocks noChangeArrowheads="1"/>
                          </p:cNvSpPr>
                          <p:nvPr/>
                        </p:nvSpPr>
                        <p:spPr bwMode="auto">
                          <a:xfrm>
                            <a:off x="4147" y="3097"/>
                            <a:ext cx="10" cy="10"/>
                          </a:xfrm>
                          <a:prstGeom prst="rect">
                            <a:avLst/>
                          </a:prstGeom>
                          <a:solidFill>
                            <a:srgbClr val="E0E0E0"/>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6474" name="Grupo 1407">
                          <a:extLst>
                            <a:ext uri="{FF2B5EF4-FFF2-40B4-BE49-F238E27FC236}">
                              <a16:creationId xmlns:a16="http://schemas.microsoft.com/office/drawing/2014/main" id="{AAC6896C-622F-422F-9F09-3F5100E37F2E}"/>
                            </a:ext>
                          </a:extLst>
                        </p:cNvPr>
                        <p:cNvGrpSpPr>
                          <a:grpSpLocks/>
                        </p:cNvGrpSpPr>
                        <p:nvPr/>
                      </p:nvGrpSpPr>
                      <p:grpSpPr bwMode="auto">
                        <a:xfrm>
                          <a:off x="4147" y="3109"/>
                          <a:ext cx="9" cy="12"/>
                          <a:chOff x="4147" y="3109"/>
                          <a:chExt cx="9" cy="12"/>
                        </a:xfrm>
                      </p:grpSpPr>
                      <p:sp>
                        <p:nvSpPr>
                          <p:cNvPr id="36487" name="Rectángulo 1408">
                            <a:extLst>
                              <a:ext uri="{FF2B5EF4-FFF2-40B4-BE49-F238E27FC236}">
                                <a16:creationId xmlns:a16="http://schemas.microsoft.com/office/drawing/2014/main" id="{E989A9FA-1864-4041-A39A-04E3D01FBF0F}"/>
                              </a:ext>
                            </a:extLst>
                          </p:cNvPr>
                          <p:cNvSpPr>
                            <a:spLocks noChangeArrowheads="1"/>
                          </p:cNvSpPr>
                          <p:nvPr/>
                        </p:nvSpPr>
                        <p:spPr bwMode="auto">
                          <a:xfrm>
                            <a:off x="4147" y="3109"/>
                            <a:ext cx="9" cy="9"/>
                          </a:xfrm>
                          <a:prstGeom prst="rect">
                            <a:avLst/>
                          </a:prstGeom>
                          <a:solidFill>
                            <a:srgbClr val="A6A6A6"/>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488" name="Rectángulo 1409">
                            <a:extLst>
                              <a:ext uri="{FF2B5EF4-FFF2-40B4-BE49-F238E27FC236}">
                                <a16:creationId xmlns:a16="http://schemas.microsoft.com/office/drawing/2014/main" id="{8BE59704-4D04-4A82-B360-20DDF2817762}"/>
                              </a:ext>
                            </a:extLst>
                          </p:cNvPr>
                          <p:cNvSpPr>
                            <a:spLocks noChangeArrowheads="1"/>
                          </p:cNvSpPr>
                          <p:nvPr/>
                        </p:nvSpPr>
                        <p:spPr bwMode="auto">
                          <a:xfrm>
                            <a:off x="4147" y="3110"/>
                            <a:ext cx="9" cy="11"/>
                          </a:xfrm>
                          <a:prstGeom prst="rect">
                            <a:avLst/>
                          </a:prstGeom>
                          <a:solidFill>
                            <a:srgbClr val="E0E0E0"/>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6475" name="Grupo 1410">
                          <a:extLst>
                            <a:ext uri="{FF2B5EF4-FFF2-40B4-BE49-F238E27FC236}">
                              <a16:creationId xmlns:a16="http://schemas.microsoft.com/office/drawing/2014/main" id="{37589BF2-9C2B-4476-86B4-1C2277456288}"/>
                            </a:ext>
                          </a:extLst>
                        </p:cNvPr>
                        <p:cNvGrpSpPr>
                          <a:grpSpLocks/>
                        </p:cNvGrpSpPr>
                        <p:nvPr/>
                      </p:nvGrpSpPr>
                      <p:grpSpPr bwMode="auto">
                        <a:xfrm>
                          <a:off x="4171" y="3068"/>
                          <a:ext cx="8" cy="12"/>
                          <a:chOff x="4171" y="3068"/>
                          <a:chExt cx="8" cy="12"/>
                        </a:xfrm>
                      </p:grpSpPr>
                      <p:sp>
                        <p:nvSpPr>
                          <p:cNvPr id="36485" name="Rectángulo 1411">
                            <a:extLst>
                              <a:ext uri="{FF2B5EF4-FFF2-40B4-BE49-F238E27FC236}">
                                <a16:creationId xmlns:a16="http://schemas.microsoft.com/office/drawing/2014/main" id="{71F01F62-DE14-42F3-9AAF-577DBBCC39E2}"/>
                              </a:ext>
                            </a:extLst>
                          </p:cNvPr>
                          <p:cNvSpPr>
                            <a:spLocks noChangeArrowheads="1"/>
                          </p:cNvSpPr>
                          <p:nvPr/>
                        </p:nvSpPr>
                        <p:spPr bwMode="auto">
                          <a:xfrm>
                            <a:off x="4171" y="3068"/>
                            <a:ext cx="8" cy="10"/>
                          </a:xfrm>
                          <a:prstGeom prst="rect">
                            <a:avLst/>
                          </a:prstGeom>
                          <a:solidFill>
                            <a:srgbClr val="A6A6A6"/>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486" name="Rectángulo 1412">
                            <a:extLst>
                              <a:ext uri="{FF2B5EF4-FFF2-40B4-BE49-F238E27FC236}">
                                <a16:creationId xmlns:a16="http://schemas.microsoft.com/office/drawing/2014/main" id="{5DBA35A0-AED1-44DE-8140-9405F8C46E4F}"/>
                              </a:ext>
                            </a:extLst>
                          </p:cNvPr>
                          <p:cNvSpPr>
                            <a:spLocks noChangeArrowheads="1"/>
                          </p:cNvSpPr>
                          <p:nvPr/>
                        </p:nvSpPr>
                        <p:spPr bwMode="auto">
                          <a:xfrm>
                            <a:off x="4171" y="3069"/>
                            <a:ext cx="8" cy="11"/>
                          </a:xfrm>
                          <a:prstGeom prst="rect">
                            <a:avLst/>
                          </a:prstGeom>
                          <a:solidFill>
                            <a:srgbClr val="E0E0E0"/>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6476" name="Grupo 1413">
                          <a:extLst>
                            <a:ext uri="{FF2B5EF4-FFF2-40B4-BE49-F238E27FC236}">
                              <a16:creationId xmlns:a16="http://schemas.microsoft.com/office/drawing/2014/main" id="{07967BD5-7772-4AC1-9467-ECB7E34B3E5D}"/>
                            </a:ext>
                          </a:extLst>
                        </p:cNvPr>
                        <p:cNvGrpSpPr>
                          <a:grpSpLocks/>
                        </p:cNvGrpSpPr>
                        <p:nvPr/>
                      </p:nvGrpSpPr>
                      <p:grpSpPr bwMode="auto">
                        <a:xfrm>
                          <a:off x="4171" y="3082"/>
                          <a:ext cx="8" cy="11"/>
                          <a:chOff x="4171" y="3082"/>
                          <a:chExt cx="8" cy="11"/>
                        </a:xfrm>
                      </p:grpSpPr>
                      <p:sp>
                        <p:nvSpPr>
                          <p:cNvPr id="36483" name="Rectángulo 1414">
                            <a:extLst>
                              <a:ext uri="{FF2B5EF4-FFF2-40B4-BE49-F238E27FC236}">
                                <a16:creationId xmlns:a16="http://schemas.microsoft.com/office/drawing/2014/main" id="{8C81A9B3-9DC3-420B-AE4C-8FA2644E6025}"/>
                              </a:ext>
                            </a:extLst>
                          </p:cNvPr>
                          <p:cNvSpPr>
                            <a:spLocks noChangeArrowheads="1"/>
                          </p:cNvSpPr>
                          <p:nvPr/>
                        </p:nvSpPr>
                        <p:spPr bwMode="auto">
                          <a:xfrm>
                            <a:off x="4171" y="3082"/>
                            <a:ext cx="8" cy="10"/>
                          </a:xfrm>
                          <a:prstGeom prst="rect">
                            <a:avLst/>
                          </a:prstGeom>
                          <a:solidFill>
                            <a:srgbClr val="A6A6A6"/>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484" name="Rectángulo 1415">
                            <a:extLst>
                              <a:ext uri="{FF2B5EF4-FFF2-40B4-BE49-F238E27FC236}">
                                <a16:creationId xmlns:a16="http://schemas.microsoft.com/office/drawing/2014/main" id="{CDE92AEE-8975-4EFF-8047-5DE4B84A91FF}"/>
                              </a:ext>
                            </a:extLst>
                          </p:cNvPr>
                          <p:cNvSpPr>
                            <a:spLocks noChangeArrowheads="1"/>
                          </p:cNvSpPr>
                          <p:nvPr/>
                        </p:nvSpPr>
                        <p:spPr bwMode="auto">
                          <a:xfrm>
                            <a:off x="4171" y="3084"/>
                            <a:ext cx="8" cy="9"/>
                          </a:xfrm>
                          <a:prstGeom prst="rect">
                            <a:avLst/>
                          </a:prstGeom>
                          <a:solidFill>
                            <a:srgbClr val="E0E0E0"/>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6477" name="Grupo 1416">
                          <a:extLst>
                            <a:ext uri="{FF2B5EF4-FFF2-40B4-BE49-F238E27FC236}">
                              <a16:creationId xmlns:a16="http://schemas.microsoft.com/office/drawing/2014/main" id="{D58D1B89-446B-465E-93C2-28D774F7CF51}"/>
                            </a:ext>
                          </a:extLst>
                        </p:cNvPr>
                        <p:cNvGrpSpPr>
                          <a:grpSpLocks/>
                        </p:cNvGrpSpPr>
                        <p:nvPr/>
                      </p:nvGrpSpPr>
                      <p:grpSpPr bwMode="auto">
                        <a:xfrm>
                          <a:off x="4171" y="3095"/>
                          <a:ext cx="8" cy="12"/>
                          <a:chOff x="4171" y="3095"/>
                          <a:chExt cx="8" cy="12"/>
                        </a:xfrm>
                      </p:grpSpPr>
                      <p:sp>
                        <p:nvSpPr>
                          <p:cNvPr id="36481" name="Rectángulo 1417">
                            <a:extLst>
                              <a:ext uri="{FF2B5EF4-FFF2-40B4-BE49-F238E27FC236}">
                                <a16:creationId xmlns:a16="http://schemas.microsoft.com/office/drawing/2014/main" id="{6E8226E3-9D30-4A62-8562-0A796FE95E59}"/>
                              </a:ext>
                            </a:extLst>
                          </p:cNvPr>
                          <p:cNvSpPr>
                            <a:spLocks noChangeArrowheads="1"/>
                          </p:cNvSpPr>
                          <p:nvPr/>
                        </p:nvSpPr>
                        <p:spPr bwMode="auto">
                          <a:xfrm>
                            <a:off x="4171" y="3095"/>
                            <a:ext cx="8" cy="10"/>
                          </a:xfrm>
                          <a:prstGeom prst="rect">
                            <a:avLst/>
                          </a:prstGeom>
                          <a:solidFill>
                            <a:srgbClr val="A6A6A6"/>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482" name="Rectángulo 1418">
                            <a:extLst>
                              <a:ext uri="{FF2B5EF4-FFF2-40B4-BE49-F238E27FC236}">
                                <a16:creationId xmlns:a16="http://schemas.microsoft.com/office/drawing/2014/main" id="{8A796E84-300B-48DA-B5A0-15622A737E40}"/>
                              </a:ext>
                            </a:extLst>
                          </p:cNvPr>
                          <p:cNvSpPr>
                            <a:spLocks noChangeArrowheads="1"/>
                          </p:cNvSpPr>
                          <p:nvPr/>
                        </p:nvSpPr>
                        <p:spPr bwMode="auto">
                          <a:xfrm>
                            <a:off x="4171" y="3097"/>
                            <a:ext cx="8" cy="10"/>
                          </a:xfrm>
                          <a:prstGeom prst="rect">
                            <a:avLst/>
                          </a:prstGeom>
                          <a:solidFill>
                            <a:srgbClr val="E0E0E0"/>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6478" name="Grupo 1419">
                          <a:extLst>
                            <a:ext uri="{FF2B5EF4-FFF2-40B4-BE49-F238E27FC236}">
                              <a16:creationId xmlns:a16="http://schemas.microsoft.com/office/drawing/2014/main" id="{5CD74889-F285-4CF1-9569-5AA8BB96350A}"/>
                            </a:ext>
                          </a:extLst>
                        </p:cNvPr>
                        <p:cNvGrpSpPr>
                          <a:grpSpLocks/>
                        </p:cNvGrpSpPr>
                        <p:nvPr/>
                      </p:nvGrpSpPr>
                      <p:grpSpPr bwMode="auto">
                        <a:xfrm>
                          <a:off x="4171" y="3109"/>
                          <a:ext cx="8" cy="12"/>
                          <a:chOff x="4171" y="3109"/>
                          <a:chExt cx="8" cy="12"/>
                        </a:xfrm>
                      </p:grpSpPr>
                      <p:sp>
                        <p:nvSpPr>
                          <p:cNvPr id="36479" name="Rectángulo 1420">
                            <a:extLst>
                              <a:ext uri="{FF2B5EF4-FFF2-40B4-BE49-F238E27FC236}">
                                <a16:creationId xmlns:a16="http://schemas.microsoft.com/office/drawing/2014/main" id="{8C989A29-AF08-4F2D-9457-588D8385DECB}"/>
                              </a:ext>
                            </a:extLst>
                          </p:cNvPr>
                          <p:cNvSpPr>
                            <a:spLocks noChangeArrowheads="1"/>
                          </p:cNvSpPr>
                          <p:nvPr/>
                        </p:nvSpPr>
                        <p:spPr bwMode="auto">
                          <a:xfrm>
                            <a:off x="4171" y="3109"/>
                            <a:ext cx="8" cy="9"/>
                          </a:xfrm>
                          <a:prstGeom prst="rect">
                            <a:avLst/>
                          </a:prstGeom>
                          <a:solidFill>
                            <a:srgbClr val="A6A6A6"/>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480" name="Rectángulo 1421">
                            <a:extLst>
                              <a:ext uri="{FF2B5EF4-FFF2-40B4-BE49-F238E27FC236}">
                                <a16:creationId xmlns:a16="http://schemas.microsoft.com/office/drawing/2014/main" id="{7C5D9BBD-7B4A-4F29-96C1-CAC806AE851B}"/>
                              </a:ext>
                            </a:extLst>
                          </p:cNvPr>
                          <p:cNvSpPr>
                            <a:spLocks noChangeArrowheads="1"/>
                          </p:cNvSpPr>
                          <p:nvPr/>
                        </p:nvSpPr>
                        <p:spPr bwMode="auto">
                          <a:xfrm>
                            <a:off x="4171" y="3110"/>
                            <a:ext cx="8" cy="11"/>
                          </a:xfrm>
                          <a:prstGeom prst="rect">
                            <a:avLst/>
                          </a:prstGeom>
                          <a:solidFill>
                            <a:srgbClr val="E0E0E0"/>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grpSp>
              </p:grpSp>
            </p:grpSp>
          </p:grpSp>
        </p:grpSp>
        <p:grpSp>
          <p:nvGrpSpPr>
            <p:cNvPr id="35871" name="Grupo 1422">
              <a:extLst>
                <a:ext uri="{FF2B5EF4-FFF2-40B4-BE49-F238E27FC236}">
                  <a16:creationId xmlns:a16="http://schemas.microsoft.com/office/drawing/2014/main" id="{69F64EB4-52FA-402A-9893-AF0F5D0161C4}"/>
                </a:ext>
              </a:extLst>
            </p:cNvPr>
            <p:cNvGrpSpPr>
              <a:grpSpLocks/>
            </p:cNvGrpSpPr>
            <p:nvPr/>
          </p:nvGrpSpPr>
          <p:grpSpPr bwMode="auto">
            <a:xfrm>
              <a:off x="4181" y="3076"/>
              <a:ext cx="147" cy="158"/>
              <a:chOff x="4181" y="3076"/>
              <a:chExt cx="147" cy="158"/>
            </a:xfrm>
          </p:grpSpPr>
          <p:grpSp>
            <p:nvGrpSpPr>
              <p:cNvPr id="36440" name="Grupo 1423">
                <a:extLst>
                  <a:ext uri="{FF2B5EF4-FFF2-40B4-BE49-F238E27FC236}">
                    <a16:creationId xmlns:a16="http://schemas.microsoft.com/office/drawing/2014/main" id="{D17459C1-7F13-450B-8EA2-10863AECBA75}"/>
                  </a:ext>
                </a:extLst>
              </p:cNvPr>
              <p:cNvGrpSpPr>
                <a:grpSpLocks/>
              </p:cNvGrpSpPr>
              <p:nvPr/>
            </p:nvGrpSpPr>
            <p:grpSpPr bwMode="auto">
              <a:xfrm>
                <a:off x="4190" y="3176"/>
                <a:ext cx="131" cy="46"/>
                <a:chOff x="4190" y="3176"/>
                <a:chExt cx="131" cy="46"/>
              </a:xfrm>
            </p:grpSpPr>
            <p:sp>
              <p:nvSpPr>
                <p:cNvPr id="36453" name="Rectángulo 1424">
                  <a:extLst>
                    <a:ext uri="{FF2B5EF4-FFF2-40B4-BE49-F238E27FC236}">
                      <a16:creationId xmlns:a16="http://schemas.microsoft.com/office/drawing/2014/main" id="{1B950454-A849-4541-B1DC-8979DA880F1D}"/>
                    </a:ext>
                  </a:extLst>
                </p:cNvPr>
                <p:cNvSpPr>
                  <a:spLocks noChangeArrowheads="1"/>
                </p:cNvSpPr>
                <p:nvPr/>
              </p:nvSpPr>
              <p:spPr bwMode="auto">
                <a:xfrm>
                  <a:off x="4190" y="3176"/>
                  <a:ext cx="131" cy="46"/>
                </a:xfrm>
                <a:prstGeom prst="rect">
                  <a:avLst/>
                </a:prstGeom>
                <a:solidFill>
                  <a:srgbClr val="FFFFFF"/>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454" name="Rectángulo 1425">
                  <a:extLst>
                    <a:ext uri="{FF2B5EF4-FFF2-40B4-BE49-F238E27FC236}">
                      <a16:creationId xmlns:a16="http://schemas.microsoft.com/office/drawing/2014/main" id="{48A158AE-4085-4307-9729-85D42056A33F}"/>
                    </a:ext>
                  </a:extLst>
                </p:cNvPr>
                <p:cNvSpPr>
                  <a:spLocks noChangeArrowheads="1"/>
                </p:cNvSpPr>
                <p:nvPr/>
              </p:nvSpPr>
              <p:spPr bwMode="auto">
                <a:xfrm>
                  <a:off x="4264" y="3185"/>
                  <a:ext cx="44" cy="19"/>
                </a:xfrm>
                <a:prstGeom prst="rect">
                  <a:avLst/>
                </a:prstGeom>
                <a:solidFill>
                  <a:srgbClr val="808080"/>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6441" name="Grupo 1426">
                <a:extLst>
                  <a:ext uri="{FF2B5EF4-FFF2-40B4-BE49-F238E27FC236}">
                    <a16:creationId xmlns:a16="http://schemas.microsoft.com/office/drawing/2014/main" id="{3AA1760F-0836-44C2-A7E4-F06F7C0A108A}"/>
                  </a:ext>
                </a:extLst>
              </p:cNvPr>
              <p:cNvGrpSpPr>
                <a:grpSpLocks/>
              </p:cNvGrpSpPr>
              <p:nvPr/>
            </p:nvGrpSpPr>
            <p:grpSpPr bwMode="auto">
              <a:xfrm>
                <a:off x="4181" y="3202"/>
                <a:ext cx="147" cy="32"/>
                <a:chOff x="4181" y="3202"/>
                <a:chExt cx="147" cy="32"/>
              </a:xfrm>
            </p:grpSpPr>
            <p:sp>
              <p:nvSpPr>
                <p:cNvPr id="36450" name="Forma libre 1427">
                  <a:extLst>
                    <a:ext uri="{FF2B5EF4-FFF2-40B4-BE49-F238E27FC236}">
                      <a16:creationId xmlns:a16="http://schemas.microsoft.com/office/drawing/2014/main" id="{C1ED8922-1F83-4287-8EE9-2B850CD7368B}"/>
                    </a:ext>
                  </a:extLst>
                </p:cNvPr>
                <p:cNvSpPr>
                  <a:spLocks/>
                </p:cNvSpPr>
                <p:nvPr/>
              </p:nvSpPr>
              <p:spPr bwMode="auto">
                <a:xfrm>
                  <a:off x="4181" y="3202"/>
                  <a:ext cx="147" cy="32"/>
                </a:xfrm>
                <a:custGeom>
                  <a:avLst/>
                  <a:gdLst>
                    <a:gd name="T0" fmla="*/ 1 w 294"/>
                    <a:gd name="T1" fmla="*/ 0 h 63"/>
                    <a:gd name="T2" fmla="*/ 1 w 294"/>
                    <a:gd name="T3" fmla="*/ 0 h 63"/>
                    <a:gd name="T4" fmla="*/ 1 w 294"/>
                    <a:gd name="T5" fmla="*/ 1 h 63"/>
                    <a:gd name="T6" fmla="*/ 1 w 294"/>
                    <a:gd name="T7" fmla="*/ 1 h 63"/>
                    <a:gd name="T8" fmla="*/ 1 w 294"/>
                    <a:gd name="T9" fmla="*/ 1 h 63"/>
                    <a:gd name="T10" fmla="*/ 1 w 294"/>
                    <a:gd name="T11" fmla="*/ 1 h 63"/>
                    <a:gd name="T12" fmla="*/ 1 w 294"/>
                    <a:gd name="T13" fmla="*/ 1 h 63"/>
                    <a:gd name="T14" fmla="*/ 1 w 294"/>
                    <a:gd name="T15" fmla="*/ 1 h 63"/>
                    <a:gd name="T16" fmla="*/ 0 w 294"/>
                    <a:gd name="T17" fmla="*/ 1 h 63"/>
                    <a:gd name="T18" fmla="*/ 1 w 294"/>
                    <a:gd name="T19" fmla="*/ 1 h 63"/>
                    <a:gd name="T20" fmla="*/ 1 w 294"/>
                    <a:gd name="T21" fmla="*/ 0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4"/>
                    <a:gd name="T34" fmla="*/ 0 h 63"/>
                    <a:gd name="T35" fmla="*/ 294 w 294"/>
                    <a:gd name="T36" fmla="*/ 63 h 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4" h="63">
                      <a:moveTo>
                        <a:pt x="37" y="0"/>
                      </a:moveTo>
                      <a:lnTo>
                        <a:pt x="258" y="0"/>
                      </a:lnTo>
                      <a:lnTo>
                        <a:pt x="294" y="57"/>
                      </a:lnTo>
                      <a:lnTo>
                        <a:pt x="294" y="60"/>
                      </a:lnTo>
                      <a:lnTo>
                        <a:pt x="292" y="62"/>
                      </a:lnTo>
                      <a:lnTo>
                        <a:pt x="291" y="63"/>
                      </a:lnTo>
                      <a:lnTo>
                        <a:pt x="4" y="63"/>
                      </a:lnTo>
                      <a:lnTo>
                        <a:pt x="1" y="62"/>
                      </a:lnTo>
                      <a:lnTo>
                        <a:pt x="0" y="59"/>
                      </a:lnTo>
                      <a:lnTo>
                        <a:pt x="1" y="56"/>
                      </a:lnTo>
                      <a:lnTo>
                        <a:pt x="37" y="0"/>
                      </a:lnTo>
                      <a:close/>
                    </a:path>
                  </a:pathLst>
                </a:custGeom>
                <a:solidFill>
                  <a:srgbClr val="FFFFFF"/>
                </a:solidFill>
                <a:ln w="9525">
                  <a:solidFill>
                    <a:srgbClr val="000000"/>
                  </a:solidFill>
                  <a:round/>
                  <a:headEnd/>
                  <a:tailEnd/>
                </a:ln>
              </p:spPr>
              <p:txBody>
                <a:bodyPr/>
                <a:lstStyle/>
                <a:p>
                  <a:endParaRPr lang="es-AR" sz="1662"/>
                </a:p>
              </p:txBody>
            </p:sp>
            <p:sp>
              <p:nvSpPr>
                <p:cNvPr id="36451" name="Forma libre 1428">
                  <a:extLst>
                    <a:ext uri="{FF2B5EF4-FFF2-40B4-BE49-F238E27FC236}">
                      <a16:creationId xmlns:a16="http://schemas.microsoft.com/office/drawing/2014/main" id="{51337C47-732C-4AA4-946F-DBAC75F32E21}"/>
                    </a:ext>
                  </a:extLst>
                </p:cNvPr>
                <p:cNvSpPr>
                  <a:spLocks/>
                </p:cNvSpPr>
                <p:nvPr/>
              </p:nvSpPr>
              <p:spPr bwMode="auto">
                <a:xfrm>
                  <a:off x="4189" y="3208"/>
                  <a:ext cx="98" cy="21"/>
                </a:xfrm>
                <a:custGeom>
                  <a:avLst/>
                  <a:gdLst>
                    <a:gd name="T0" fmla="*/ 0 w 197"/>
                    <a:gd name="T1" fmla="*/ 0 h 42"/>
                    <a:gd name="T2" fmla="*/ 0 w 197"/>
                    <a:gd name="T3" fmla="*/ 0 h 42"/>
                    <a:gd name="T4" fmla="*/ 0 w 197"/>
                    <a:gd name="T5" fmla="*/ 1 h 42"/>
                    <a:gd name="T6" fmla="*/ 0 w 197"/>
                    <a:gd name="T7" fmla="*/ 1 h 42"/>
                    <a:gd name="T8" fmla="*/ 0 w 197"/>
                    <a:gd name="T9" fmla="*/ 0 h 42"/>
                    <a:gd name="T10" fmla="*/ 0 60000 65536"/>
                    <a:gd name="T11" fmla="*/ 0 60000 65536"/>
                    <a:gd name="T12" fmla="*/ 0 60000 65536"/>
                    <a:gd name="T13" fmla="*/ 0 60000 65536"/>
                    <a:gd name="T14" fmla="*/ 0 60000 65536"/>
                    <a:gd name="T15" fmla="*/ 0 w 197"/>
                    <a:gd name="T16" fmla="*/ 0 h 42"/>
                    <a:gd name="T17" fmla="*/ 197 w 197"/>
                    <a:gd name="T18" fmla="*/ 42 h 42"/>
                  </a:gdLst>
                  <a:ahLst/>
                  <a:cxnLst>
                    <a:cxn ang="T10">
                      <a:pos x="T0" y="T1"/>
                    </a:cxn>
                    <a:cxn ang="T11">
                      <a:pos x="T2" y="T3"/>
                    </a:cxn>
                    <a:cxn ang="T12">
                      <a:pos x="T4" y="T5"/>
                    </a:cxn>
                    <a:cxn ang="T13">
                      <a:pos x="T6" y="T7"/>
                    </a:cxn>
                    <a:cxn ang="T14">
                      <a:pos x="T8" y="T9"/>
                    </a:cxn>
                  </a:cxnLst>
                  <a:rect l="T15" t="T16" r="T17" b="T18"/>
                  <a:pathLst>
                    <a:path w="197" h="42">
                      <a:moveTo>
                        <a:pt x="27" y="0"/>
                      </a:moveTo>
                      <a:lnTo>
                        <a:pt x="188" y="0"/>
                      </a:lnTo>
                      <a:lnTo>
                        <a:pt x="197" y="42"/>
                      </a:lnTo>
                      <a:lnTo>
                        <a:pt x="0" y="42"/>
                      </a:lnTo>
                      <a:lnTo>
                        <a:pt x="27" y="0"/>
                      </a:lnTo>
                      <a:close/>
                    </a:path>
                  </a:pathLst>
                </a:custGeom>
                <a:solidFill>
                  <a:srgbClr val="FFFFFF"/>
                </a:solidFill>
                <a:ln w="9525">
                  <a:solidFill>
                    <a:srgbClr val="000000"/>
                  </a:solidFill>
                  <a:round/>
                  <a:headEnd/>
                  <a:tailEnd/>
                </a:ln>
              </p:spPr>
              <p:txBody>
                <a:bodyPr/>
                <a:lstStyle/>
                <a:p>
                  <a:endParaRPr lang="es-AR" sz="1662"/>
                </a:p>
              </p:txBody>
            </p:sp>
            <p:sp>
              <p:nvSpPr>
                <p:cNvPr id="36452" name="Forma libre 1429">
                  <a:extLst>
                    <a:ext uri="{FF2B5EF4-FFF2-40B4-BE49-F238E27FC236}">
                      <a16:creationId xmlns:a16="http://schemas.microsoft.com/office/drawing/2014/main" id="{46105DA1-BAC5-4A7A-959D-FDF55D9736AC}"/>
                    </a:ext>
                  </a:extLst>
                </p:cNvPr>
                <p:cNvSpPr>
                  <a:spLocks/>
                </p:cNvSpPr>
                <p:nvPr/>
              </p:nvSpPr>
              <p:spPr bwMode="auto">
                <a:xfrm>
                  <a:off x="4290" y="3208"/>
                  <a:ext cx="31" cy="21"/>
                </a:xfrm>
                <a:custGeom>
                  <a:avLst/>
                  <a:gdLst>
                    <a:gd name="T0" fmla="*/ 0 w 61"/>
                    <a:gd name="T1" fmla="*/ 0 h 42"/>
                    <a:gd name="T2" fmla="*/ 1 w 61"/>
                    <a:gd name="T3" fmla="*/ 0 h 42"/>
                    <a:gd name="T4" fmla="*/ 1 w 61"/>
                    <a:gd name="T5" fmla="*/ 1 h 42"/>
                    <a:gd name="T6" fmla="*/ 1 w 61"/>
                    <a:gd name="T7" fmla="*/ 1 h 42"/>
                    <a:gd name="T8" fmla="*/ 0 w 61"/>
                    <a:gd name="T9" fmla="*/ 0 h 42"/>
                    <a:gd name="T10" fmla="*/ 0 60000 65536"/>
                    <a:gd name="T11" fmla="*/ 0 60000 65536"/>
                    <a:gd name="T12" fmla="*/ 0 60000 65536"/>
                    <a:gd name="T13" fmla="*/ 0 60000 65536"/>
                    <a:gd name="T14" fmla="*/ 0 60000 65536"/>
                    <a:gd name="T15" fmla="*/ 0 w 61"/>
                    <a:gd name="T16" fmla="*/ 0 h 42"/>
                    <a:gd name="T17" fmla="*/ 61 w 61"/>
                    <a:gd name="T18" fmla="*/ 42 h 42"/>
                  </a:gdLst>
                  <a:ahLst/>
                  <a:cxnLst>
                    <a:cxn ang="T10">
                      <a:pos x="T0" y="T1"/>
                    </a:cxn>
                    <a:cxn ang="T11">
                      <a:pos x="T2" y="T3"/>
                    </a:cxn>
                    <a:cxn ang="T12">
                      <a:pos x="T4" y="T5"/>
                    </a:cxn>
                    <a:cxn ang="T13">
                      <a:pos x="T6" y="T7"/>
                    </a:cxn>
                    <a:cxn ang="T14">
                      <a:pos x="T8" y="T9"/>
                    </a:cxn>
                  </a:cxnLst>
                  <a:rect l="T15" t="T16" r="T17" b="T18"/>
                  <a:pathLst>
                    <a:path w="61" h="42">
                      <a:moveTo>
                        <a:pt x="0" y="0"/>
                      </a:moveTo>
                      <a:lnTo>
                        <a:pt x="36" y="0"/>
                      </a:lnTo>
                      <a:lnTo>
                        <a:pt x="61" y="42"/>
                      </a:lnTo>
                      <a:lnTo>
                        <a:pt x="12" y="42"/>
                      </a:lnTo>
                      <a:lnTo>
                        <a:pt x="0" y="0"/>
                      </a:lnTo>
                      <a:close/>
                    </a:path>
                  </a:pathLst>
                </a:custGeom>
                <a:solidFill>
                  <a:srgbClr val="FFFFFF"/>
                </a:solidFill>
                <a:ln w="9525">
                  <a:solidFill>
                    <a:srgbClr val="000000"/>
                  </a:solidFill>
                  <a:round/>
                  <a:headEnd/>
                  <a:tailEnd/>
                </a:ln>
              </p:spPr>
              <p:txBody>
                <a:bodyPr/>
                <a:lstStyle/>
                <a:p>
                  <a:endParaRPr lang="es-AR" sz="1662"/>
                </a:p>
              </p:txBody>
            </p:sp>
          </p:grpSp>
          <p:grpSp>
            <p:nvGrpSpPr>
              <p:cNvPr id="36442" name="Grupo 1430">
                <a:extLst>
                  <a:ext uri="{FF2B5EF4-FFF2-40B4-BE49-F238E27FC236}">
                    <a16:creationId xmlns:a16="http://schemas.microsoft.com/office/drawing/2014/main" id="{3FA43857-5140-45BF-82AF-329364208320}"/>
                  </a:ext>
                </a:extLst>
              </p:cNvPr>
              <p:cNvGrpSpPr>
                <a:grpSpLocks/>
              </p:cNvGrpSpPr>
              <p:nvPr/>
            </p:nvGrpSpPr>
            <p:grpSpPr bwMode="auto">
              <a:xfrm>
                <a:off x="4208" y="3076"/>
                <a:ext cx="94" cy="94"/>
                <a:chOff x="4208" y="3076"/>
                <a:chExt cx="94" cy="94"/>
              </a:xfrm>
            </p:grpSpPr>
            <p:sp>
              <p:nvSpPr>
                <p:cNvPr id="36443" name="Rectángulo 1431">
                  <a:extLst>
                    <a:ext uri="{FF2B5EF4-FFF2-40B4-BE49-F238E27FC236}">
                      <a16:creationId xmlns:a16="http://schemas.microsoft.com/office/drawing/2014/main" id="{47A3F59D-C9D7-4068-9772-5696DF273FAD}"/>
                    </a:ext>
                  </a:extLst>
                </p:cNvPr>
                <p:cNvSpPr>
                  <a:spLocks noChangeArrowheads="1"/>
                </p:cNvSpPr>
                <p:nvPr/>
              </p:nvSpPr>
              <p:spPr bwMode="auto">
                <a:xfrm>
                  <a:off x="4208" y="3076"/>
                  <a:ext cx="94" cy="94"/>
                </a:xfrm>
                <a:prstGeom prst="rect">
                  <a:avLst/>
                </a:prstGeom>
                <a:solidFill>
                  <a:srgbClr val="FFFFFF"/>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444" name="Rectángulo 1432">
                  <a:extLst>
                    <a:ext uri="{FF2B5EF4-FFF2-40B4-BE49-F238E27FC236}">
                      <a16:creationId xmlns:a16="http://schemas.microsoft.com/office/drawing/2014/main" id="{22C4118F-749E-422D-AFA3-5F90E0AD0374}"/>
                    </a:ext>
                  </a:extLst>
                </p:cNvPr>
                <p:cNvSpPr>
                  <a:spLocks noChangeArrowheads="1"/>
                </p:cNvSpPr>
                <p:nvPr/>
              </p:nvSpPr>
              <p:spPr bwMode="auto">
                <a:xfrm>
                  <a:off x="4214" y="3085"/>
                  <a:ext cx="83" cy="79"/>
                </a:xfrm>
                <a:prstGeom prst="rect">
                  <a:avLst/>
                </a:prstGeom>
                <a:solidFill>
                  <a:srgbClr val="114FFB"/>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445" name="Rectángulo 1433">
                  <a:extLst>
                    <a:ext uri="{FF2B5EF4-FFF2-40B4-BE49-F238E27FC236}">
                      <a16:creationId xmlns:a16="http://schemas.microsoft.com/office/drawing/2014/main" id="{15EBC0F2-8B4D-4A7D-8E0D-072B6D89E3DE}"/>
                    </a:ext>
                  </a:extLst>
                </p:cNvPr>
                <p:cNvSpPr>
                  <a:spLocks noChangeArrowheads="1"/>
                </p:cNvSpPr>
                <p:nvPr/>
              </p:nvSpPr>
              <p:spPr bwMode="auto">
                <a:xfrm>
                  <a:off x="4288" y="3085"/>
                  <a:ext cx="9" cy="79"/>
                </a:xfrm>
                <a:prstGeom prst="rect">
                  <a:avLst/>
                </a:prstGeom>
                <a:solidFill>
                  <a:srgbClr val="FFFFFF"/>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446" name="Rectángulo 1434">
                  <a:extLst>
                    <a:ext uri="{FF2B5EF4-FFF2-40B4-BE49-F238E27FC236}">
                      <a16:creationId xmlns:a16="http://schemas.microsoft.com/office/drawing/2014/main" id="{E389AD09-E527-4E23-AF44-6F7C39DC94B9}"/>
                    </a:ext>
                  </a:extLst>
                </p:cNvPr>
                <p:cNvSpPr>
                  <a:spLocks noChangeArrowheads="1"/>
                </p:cNvSpPr>
                <p:nvPr/>
              </p:nvSpPr>
              <p:spPr bwMode="auto">
                <a:xfrm>
                  <a:off x="4290" y="3087"/>
                  <a:ext cx="3" cy="2"/>
                </a:xfrm>
                <a:prstGeom prst="rect">
                  <a:avLst/>
                </a:prstGeom>
                <a:solidFill>
                  <a:srgbClr val="FFFFFF"/>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447" name="Elipse 1435">
                  <a:extLst>
                    <a:ext uri="{FF2B5EF4-FFF2-40B4-BE49-F238E27FC236}">
                      <a16:creationId xmlns:a16="http://schemas.microsoft.com/office/drawing/2014/main" id="{F888CEF9-8ACD-415F-82B5-8F957FA3E56D}"/>
                    </a:ext>
                  </a:extLst>
                </p:cNvPr>
                <p:cNvSpPr>
                  <a:spLocks noChangeArrowheads="1"/>
                </p:cNvSpPr>
                <p:nvPr/>
              </p:nvSpPr>
              <p:spPr bwMode="auto">
                <a:xfrm>
                  <a:off x="4290" y="3124"/>
                  <a:ext cx="1" cy="2"/>
                </a:xfrm>
                <a:prstGeom prst="ellipse">
                  <a:avLst/>
                </a:prstGeom>
                <a:solidFill>
                  <a:srgbClr val="FFFFFF"/>
                </a:solidFill>
                <a:ln w="9525">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448" name="Elipse 1436">
                  <a:extLst>
                    <a:ext uri="{FF2B5EF4-FFF2-40B4-BE49-F238E27FC236}">
                      <a16:creationId xmlns:a16="http://schemas.microsoft.com/office/drawing/2014/main" id="{3C2AB441-396C-4880-877B-4AB54328DA07}"/>
                    </a:ext>
                  </a:extLst>
                </p:cNvPr>
                <p:cNvSpPr>
                  <a:spLocks noChangeArrowheads="1"/>
                </p:cNvSpPr>
                <p:nvPr/>
              </p:nvSpPr>
              <p:spPr bwMode="auto">
                <a:xfrm>
                  <a:off x="4290" y="3141"/>
                  <a:ext cx="1" cy="1"/>
                </a:xfrm>
                <a:prstGeom prst="ellipse">
                  <a:avLst/>
                </a:prstGeom>
                <a:solidFill>
                  <a:srgbClr val="FFFFFF"/>
                </a:solidFill>
                <a:ln w="9525">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449" name="Elipse 1437">
                  <a:extLst>
                    <a:ext uri="{FF2B5EF4-FFF2-40B4-BE49-F238E27FC236}">
                      <a16:creationId xmlns:a16="http://schemas.microsoft.com/office/drawing/2014/main" id="{6C942C01-EAB3-40C1-8D9A-12623F157D1C}"/>
                    </a:ext>
                  </a:extLst>
                </p:cNvPr>
                <p:cNvSpPr>
                  <a:spLocks noChangeArrowheads="1"/>
                </p:cNvSpPr>
                <p:nvPr/>
              </p:nvSpPr>
              <p:spPr bwMode="auto">
                <a:xfrm>
                  <a:off x="4290" y="3154"/>
                  <a:ext cx="1" cy="1"/>
                </a:xfrm>
                <a:prstGeom prst="ellipse">
                  <a:avLst/>
                </a:prstGeom>
                <a:solidFill>
                  <a:srgbClr val="FFFFFF"/>
                </a:solidFill>
                <a:ln w="9525">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grpSp>
          <p:nvGrpSpPr>
            <p:cNvPr id="35872" name="Grupo 1438">
              <a:extLst>
                <a:ext uri="{FF2B5EF4-FFF2-40B4-BE49-F238E27FC236}">
                  <a16:creationId xmlns:a16="http://schemas.microsoft.com/office/drawing/2014/main" id="{E78DF2C3-20D2-408D-825A-8AB975214147}"/>
                </a:ext>
              </a:extLst>
            </p:cNvPr>
            <p:cNvGrpSpPr>
              <a:grpSpLocks/>
            </p:cNvGrpSpPr>
            <p:nvPr/>
          </p:nvGrpSpPr>
          <p:grpSpPr bwMode="auto">
            <a:xfrm>
              <a:off x="4407" y="2902"/>
              <a:ext cx="120" cy="53"/>
              <a:chOff x="4407" y="2902"/>
              <a:chExt cx="120" cy="53"/>
            </a:xfrm>
          </p:grpSpPr>
          <p:sp>
            <p:nvSpPr>
              <p:cNvPr id="36432" name="Rectángulo 1439">
                <a:extLst>
                  <a:ext uri="{FF2B5EF4-FFF2-40B4-BE49-F238E27FC236}">
                    <a16:creationId xmlns:a16="http://schemas.microsoft.com/office/drawing/2014/main" id="{CC3062BB-B95D-48CF-B035-9247AB1AF738}"/>
                  </a:ext>
                </a:extLst>
              </p:cNvPr>
              <p:cNvSpPr>
                <a:spLocks noChangeArrowheads="1"/>
              </p:cNvSpPr>
              <p:nvPr/>
            </p:nvSpPr>
            <p:spPr bwMode="auto">
              <a:xfrm>
                <a:off x="4409" y="2907"/>
                <a:ext cx="116" cy="46"/>
              </a:xfrm>
              <a:prstGeom prst="rect">
                <a:avLst/>
              </a:prstGeom>
              <a:solidFill>
                <a:srgbClr val="C0C0C0"/>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433" name="Rectángulo 1440">
                <a:extLst>
                  <a:ext uri="{FF2B5EF4-FFF2-40B4-BE49-F238E27FC236}">
                    <a16:creationId xmlns:a16="http://schemas.microsoft.com/office/drawing/2014/main" id="{808D1238-FD8E-44F0-968B-16F03DCFBAE7}"/>
                  </a:ext>
                </a:extLst>
              </p:cNvPr>
              <p:cNvSpPr>
                <a:spLocks noChangeArrowheads="1"/>
              </p:cNvSpPr>
              <p:nvPr/>
            </p:nvSpPr>
            <p:spPr bwMode="auto">
              <a:xfrm>
                <a:off x="4407" y="2939"/>
                <a:ext cx="12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nvGrpSpPr>
              <p:cNvPr id="36434" name="Grupo 1441">
                <a:extLst>
                  <a:ext uri="{FF2B5EF4-FFF2-40B4-BE49-F238E27FC236}">
                    <a16:creationId xmlns:a16="http://schemas.microsoft.com/office/drawing/2014/main" id="{ACDB2938-3ABA-47E9-AE19-77F96793FD62}"/>
                  </a:ext>
                </a:extLst>
              </p:cNvPr>
              <p:cNvGrpSpPr>
                <a:grpSpLocks/>
              </p:cNvGrpSpPr>
              <p:nvPr/>
            </p:nvGrpSpPr>
            <p:grpSpPr bwMode="auto">
              <a:xfrm>
                <a:off x="4476" y="2941"/>
                <a:ext cx="32" cy="14"/>
                <a:chOff x="4476" y="2941"/>
                <a:chExt cx="32" cy="14"/>
              </a:xfrm>
            </p:grpSpPr>
            <p:sp>
              <p:nvSpPr>
                <p:cNvPr id="36436" name="Rectángulo 1442">
                  <a:extLst>
                    <a:ext uri="{FF2B5EF4-FFF2-40B4-BE49-F238E27FC236}">
                      <a16:creationId xmlns:a16="http://schemas.microsoft.com/office/drawing/2014/main" id="{4C57B7E6-7D53-477F-8E3C-CEBC077E8DD0}"/>
                    </a:ext>
                  </a:extLst>
                </p:cNvPr>
                <p:cNvSpPr>
                  <a:spLocks noChangeArrowheads="1"/>
                </p:cNvSpPr>
                <p:nvPr/>
              </p:nvSpPr>
              <p:spPr bwMode="auto">
                <a:xfrm>
                  <a:off x="4476" y="2941"/>
                  <a:ext cx="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437" name="Rectángulo 1443">
                  <a:extLst>
                    <a:ext uri="{FF2B5EF4-FFF2-40B4-BE49-F238E27FC236}">
                      <a16:creationId xmlns:a16="http://schemas.microsoft.com/office/drawing/2014/main" id="{CC1B374E-7B51-4CFE-BA0B-5E1581513C12}"/>
                    </a:ext>
                  </a:extLst>
                </p:cNvPr>
                <p:cNvSpPr>
                  <a:spLocks noChangeArrowheads="1"/>
                </p:cNvSpPr>
                <p:nvPr/>
              </p:nvSpPr>
              <p:spPr bwMode="auto">
                <a:xfrm>
                  <a:off x="4486" y="2941"/>
                  <a:ext cx="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438" name="Rectángulo 1444">
                  <a:extLst>
                    <a:ext uri="{FF2B5EF4-FFF2-40B4-BE49-F238E27FC236}">
                      <a16:creationId xmlns:a16="http://schemas.microsoft.com/office/drawing/2014/main" id="{F467D0DB-29A1-40C6-8C70-5099FE69BE6A}"/>
                    </a:ext>
                  </a:extLst>
                </p:cNvPr>
                <p:cNvSpPr>
                  <a:spLocks noChangeArrowheads="1"/>
                </p:cNvSpPr>
                <p:nvPr/>
              </p:nvSpPr>
              <p:spPr bwMode="auto">
                <a:xfrm>
                  <a:off x="4495" y="2941"/>
                  <a:ext cx="4"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439" name="Rectángulo 1445">
                  <a:extLst>
                    <a:ext uri="{FF2B5EF4-FFF2-40B4-BE49-F238E27FC236}">
                      <a16:creationId xmlns:a16="http://schemas.microsoft.com/office/drawing/2014/main" id="{343A4357-3C3C-4EEB-8FEA-2029A90CBE32}"/>
                    </a:ext>
                  </a:extLst>
                </p:cNvPr>
                <p:cNvSpPr>
                  <a:spLocks noChangeArrowheads="1"/>
                </p:cNvSpPr>
                <p:nvPr/>
              </p:nvSpPr>
              <p:spPr bwMode="auto">
                <a:xfrm>
                  <a:off x="4504" y="2941"/>
                  <a:ext cx="4"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sp>
            <p:nvSpPr>
              <p:cNvPr id="36435" name="Rectángulo 1446">
                <a:extLst>
                  <a:ext uri="{FF2B5EF4-FFF2-40B4-BE49-F238E27FC236}">
                    <a16:creationId xmlns:a16="http://schemas.microsoft.com/office/drawing/2014/main" id="{38F10D69-B49C-43EA-8FB1-310FDE05D614}"/>
                  </a:ext>
                </a:extLst>
              </p:cNvPr>
              <p:cNvSpPr>
                <a:spLocks noChangeArrowheads="1"/>
              </p:cNvSpPr>
              <p:nvPr/>
            </p:nvSpPr>
            <p:spPr bwMode="auto">
              <a:xfrm>
                <a:off x="4422" y="2902"/>
                <a:ext cx="4"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5873" name="Grupo 1447">
              <a:extLst>
                <a:ext uri="{FF2B5EF4-FFF2-40B4-BE49-F238E27FC236}">
                  <a16:creationId xmlns:a16="http://schemas.microsoft.com/office/drawing/2014/main" id="{704A68E4-034E-412D-A6AE-C5A3F8D6EE79}"/>
                </a:ext>
              </a:extLst>
            </p:cNvPr>
            <p:cNvGrpSpPr>
              <a:grpSpLocks/>
            </p:cNvGrpSpPr>
            <p:nvPr/>
          </p:nvGrpSpPr>
          <p:grpSpPr bwMode="auto">
            <a:xfrm>
              <a:off x="4643" y="2848"/>
              <a:ext cx="170" cy="105"/>
              <a:chOff x="4643" y="2848"/>
              <a:chExt cx="170" cy="105"/>
            </a:xfrm>
          </p:grpSpPr>
          <p:grpSp>
            <p:nvGrpSpPr>
              <p:cNvPr id="36421" name="Grupo 1448">
                <a:extLst>
                  <a:ext uri="{FF2B5EF4-FFF2-40B4-BE49-F238E27FC236}">
                    <a16:creationId xmlns:a16="http://schemas.microsoft.com/office/drawing/2014/main" id="{9A661D16-292B-473F-A563-8DE348CB644B}"/>
                  </a:ext>
                </a:extLst>
              </p:cNvPr>
              <p:cNvGrpSpPr>
                <a:grpSpLocks/>
              </p:cNvGrpSpPr>
              <p:nvPr/>
            </p:nvGrpSpPr>
            <p:grpSpPr bwMode="auto">
              <a:xfrm>
                <a:off x="4643" y="2848"/>
                <a:ext cx="170" cy="105"/>
                <a:chOff x="4643" y="2848"/>
                <a:chExt cx="170" cy="105"/>
              </a:xfrm>
            </p:grpSpPr>
            <p:sp>
              <p:nvSpPr>
                <p:cNvPr id="36425" name="Rectángulo 1449">
                  <a:extLst>
                    <a:ext uri="{FF2B5EF4-FFF2-40B4-BE49-F238E27FC236}">
                      <a16:creationId xmlns:a16="http://schemas.microsoft.com/office/drawing/2014/main" id="{F203CC63-3708-4B31-8672-2CC960E119B9}"/>
                    </a:ext>
                  </a:extLst>
                </p:cNvPr>
                <p:cNvSpPr>
                  <a:spLocks noChangeArrowheads="1"/>
                </p:cNvSpPr>
                <p:nvPr/>
              </p:nvSpPr>
              <p:spPr bwMode="auto">
                <a:xfrm>
                  <a:off x="4651" y="2907"/>
                  <a:ext cx="132" cy="46"/>
                </a:xfrm>
                <a:prstGeom prst="rect">
                  <a:avLst/>
                </a:prstGeom>
                <a:solidFill>
                  <a:srgbClr val="FFFFFF"/>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426" name="Rectángulo 1450">
                  <a:extLst>
                    <a:ext uri="{FF2B5EF4-FFF2-40B4-BE49-F238E27FC236}">
                      <a16:creationId xmlns:a16="http://schemas.microsoft.com/office/drawing/2014/main" id="{B0DCD6A4-2B93-42E2-8BD2-49330D73365A}"/>
                    </a:ext>
                  </a:extLst>
                </p:cNvPr>
                <p:cNvSpPr>
                  <a:spLocks noChangeArrowheads="1"/>
                </p:cNvSpPr>
                <p:nvPr/>
              </p:nvSpPr>
              <p:spPr bwMode="auto">
                <a:xfrm>
                  <a:off x="4666" y="2938"/>
                  <a:ext cx="104" cy="13"/>
                </a:xfrm>
                <a:prstGeom prst="rect">
                  <a:avLst/>
                </a:prstGeom>
                <a:solidFill>
                  <a:srgbClr val="FFFFFF"/>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427" name="Forma libre 1451">
                  <a:extLst>
                    <a:ext uri="{FF2B5EF4-FFF2-40B4-BE49-F238E27FC236}">
                      <a16:creationId xmlns:a16="http://schemas.microsoft.com/office/drawing/2014/main" id="{2BE9F36D-54F9-4DED-8411-34DF7897B7B3}"/>
                    </a:ext>
                  </a:extLst>
                </p:cNvPr>
                <p:cNvSpPr>
                  <a:spLocks/>
                </p:cNvSpPr>
                <p:nvPr/>
              </p:nvSpPr>
              <p:spPr bwMode="auto">
                <a:xfrm>
                  <a:off x="4643" y="2851"/>
                  <a:ext cx="150" cy="53"/>
                </a:xfrm>
                <a:custGeom>
                  <a:avLst/>
                  <a:gdLst>
                    <a:gd name="T0" fmla="*/ 0 w 298"/>
                    <a:gd name="T1" fmla="*/ 0 h 107"/>
                    <a:gd name="T2" fmla="*/ 1 w 298"/>
                    <a:gd name="T3" fmla="*/ 0 h 107"/>
                    <a:gd name="T4" fmla="*/ 1 w 298"/>
                    <a:gd name="T5" fmla="*/ 0 h 107"/>
                    <a:gd name="T6" fmla="*/ 1 w 298"/>
                    <a:gd name="T7" fmla="*/ 0 h 107"/>
                    <a:gd name="T8" fmla="*/ 1 w 298"/>
                    <a:gd name="T9" fmla="*/ 0 h 107"/>
                    <a:gd name="T10" fmla="*/ 0 w 298"/>
                    <a:gd name="T11" fmla="*/ 0 h 107"/>
                    <a:gd name="T12" fmla="*/ 0 w 298"/>
                    <a:gd name="T13" fmla="*/ 0 h 107"/>
                    <a:gd name="T14" fmla="*/ 0 60000 65536"/>
                    <a:gd name="T15" fmla="*/ 0 60000 65536"/>
                    <a:gd name="T16" fmla="*/ 0 60000 65536"/>
                    <a:gd name="T17" fmla="*/ 0 60000 65536"/>
                    <a:gd name="T18" fmla="*/ 0 60000 65536"/>
                    <a:gd name="T19" fmla="*/ 0 60000 65536"/>
                    <a:gd name="T20" fmla="*/ 0 60000 65536"/>
                    <a:gd name="T21" fmla="*/ 0 w 298"/>
                    <a:gd name="T22" fmla="*/ 0 h 107"/>
                    <a:gd name="T23" fmla="*/ 298 w 298"/>
                    <a:gd name="T24" fmla="*/ 107 h 1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8" h="107">
                      <a:moveTo>
                        <a:pt x="0" y="86"/>
                      </a:moveTo>
                      <a:lnTo>
                        <a:pt x="11" y="107"/>
                      </a:lnTo>
                      <a:lnTo>
                        <a:pt x="280" y="107"/>
                      </a:lnTo>
                      <a:lnTo>
                        <a:pt x="298" y="86"/>
                      </a:lnTo>
                      <a:lnTo>
                        <a:pt x="298" y="0"/>
                      </a:lnTo>
                      <a:lnTo>
                        <a:pt x="0" y="0"/>
                      </a:lnTo>
                      <a:lnTo>
                        <a:pt x="0" y="86"/>
                      </a:lnTo>
                      <a:close/>
                    </a:path>
                  </a:pathLst>
                </a:custGeom>
                <a:solidFill>
                  <a:srgbClr val="FFFFFF"/>
                </a:solidFill>
                <a:ln w="9525">
                  <a:solidFill>
                    <a:srgbClr val="000000"/>
                  </a:solidFill>
                  <a:round/>
                  <a:headEnd/>
                  <a:tailEnd/>
                </a:ln>
              </p:spPr>
              <p:txBody>
                <a:bodyPr/>
                <a:lstStyle/>
                <a:p>
                  <a:endParaRPr lang="es-AR" sz="1662"/>
                </a:p>
              </p:txBody>
            </p:sp>
            <p:sp>
              <p:nvSpPr>
                <p:cNvPr id="36428" name="Rectángulo 1452">
                  <a:extLst>
                    <a:ext uri="{FF2B5EF4-FFF2-40B4-BE49-F238E27FC236}">
                      <a16:creationId xmlns:a16="http://schemas.microsoft.com/office/drawing/2014/main" id="{90BF750F-41C3-425D-80F9-5F2D4FAAD5AD}"/>
                    </a:ext>
                  </a:extLst>
                </p:cNvPr>
                <p:cNvSpPr>
                  <a:spLocks noChangeArrowheads="1"/>
                </p:cNvSpPr>
                <p:nvPr/>
              </p:nvSpPr>
              <p:spPr bwMode="auto">
                <a:xfrm>
                  <a:off x="4643" y="2931"/>
                  <a:ext cx="5" cy="7"/>
                </a:xfrm>
                <a:prstGeom prst="rect">
                  <a:avLst/>
                </a:prstGeom>
                <a:solidFill>
                  <a:srgbClr val="FFFFFF"/>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429" name="Línea 1453">
                  <a:extLst>
                    <a:ext uri="{FF2B5EF4-FFF2-40B4-BE49-F238E27FC236}">
                      <a16:creationId xmlns:a16="http://schemas.microsoft.com/office/drawing/2014/main" id="{37744D6D-B919-4A48-A853-9904840D4403}"/>
                    </a:ext>
                  </a:extLst>
                </p:cNvPr>
                <p:cNvSpPr>
                  <a:spLocks noChangeShapeType="1"/>
                </p:cNvSpPr>
                <p:nvPr/>
              </p:nvSpPr>
              <p:spPr bwMode="auto">
                <a:xfrm>
                  <a:off x="4643" y="2859"/>
                  <a:ext cx="15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6430" name="Rectángulo 1454">
                  <a:extLst>
                    <a:ext uri="{FF2B5EF4-FFF2-40B4-BE49-F238E27FC236}">
                      <a16:creationId xmlns:a16="http://schemas.microsoft.com/office/drawing/2014/main" id="{4E458A1D-A9EF-48A1-B9C9-2247E14693E6}"/>
                    </a:ext>
                  </a:extLst>
                </p:cNvPr>
                <p:cNvSpPr>
                  <a:spLocks noChangeArrowheads="1"/>
                </p:cNvSpPr>
                <p:nvPr/>
              </p:nvSpPr>
              <p:spPr bwMode="auto">
                <a:xfrm>
                  <a:off x="4683" y="2848"/>
                  <a:ext cx="104" cy="3"/>
                </a:xfrm>
                <a:prstGeom prst="rect">
                  <a:avLst/>
                </a:prstGeom>
                <a:solidFill>
                  <a:srgbClr val="FFFFFF"/>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431" name="Forma libre 1455">
                  <a:extLst>
                    <a:ext uri="{FF2B5EF4-FFF2-40B4-BE49-F238E27FC236}">
                      <a16:creationId xmlns:a16="http://schemas.microsoft.com/office/drawing/2014/main" id="{B95301CE-6540-4130-AF64-4F4B1639E2E1}"/>
                    </a:ext>
                  </a:extLst>
                </p:cNvPr>
                <p:cNvSpPr>
                  <a:spLocks/>
                </p:cNvSpPr>
                <p:nvPr/>
              </p:nvSpPr>
              <p:spPr bwMode="auto">
                <a:xfrm>
                  <a:off x="4784" y="2911"/>
                  <a:ext cx="29" cy="17"/>
                </a:xfrm>
                <a:custGeom>
                  <a:avLst/>
                  <a:gdLst>
                    <a:gd name="T0" fmla="*/ 0 w 59"/>
                    <a:gd name="T1" fmla="*/ 1 h 34"/>
                    <a:gd name="T2" fmla="*/ 0 w 59"/>
                    <a:gd name="T3" fmla="*/ 0 h 34"/>
                    <a:gd name="T4" fmla="*/ 0 w 59"/>
                    <a:gd name="T5" fmla="*/ 1 h 34"/>
                    <a:gd name="T6" fmla="*/ 0 w 59"/>
                    <a:gd name="T7" fmla="*/ 1 h 34"/>
                    <a:gd name="T8" fmla="*/ 0 w 59"/>
                    <a:gd name="T9" fmla="*/ 1 h 34"/>
                    <a:gd name="T10" fmla="*/ 0 60000 65536"/>
                    <a:gd name="T11" fmla="*/ 0 60000 65536"/>
                    <a:gd name="T12" fmla="*/ 0 60000 65536"/>
                    <a:gd name="T13" fmla="*/ 0 60000 65536"/>
                    <a:gd name="T14" fmla="*/ 0 60000 65536"/>
                    <a:gd name="T15" fmla="*/ 0 w 59"/>
                    <a:gd name="T16" fmla="*/ 0 h 34"/>
                    <a:gd name="T17" fmla="*/ 59 w 59"/>
                    <a:gd name="T18" fmla="*/ 34 h 34"/>
                  </a:gdLst>
                  <a:ahLst/>
                  <a:cxnLst>
                    <a:cxn ang="T10">
                      <a:pos x="T0" y="T1"/>
                    </a:cxn>
                    <a:cxn ang="T11">
                      <a:pos x="T2" y="T3"/>
                    </a:cxn>
                    <a:cxn ang="T12">
                      <a:pos x="T4" y="T5"/>
                    </a:cxn>
                    <a:cxn ang="T13">
                      <a:pos x="T6" y="T7"/>
                    </a:cxn>
                    <a:cxn ang="T14">
                      <a:pos x="T8" y="T9"/>
                    </a:cxn>
                  </a:cxnLst>
                  <a:rect l="T15" t="T16" r="T17" b="T18"/>
                  <a:pathLst>
                    <a:path w="59" h="34">
                      <a:moveTo>
                        <a:pt x="0" y="19"/>
                      </a:moveTo>
                      <a:lnTo>
                        <a:pt x="59" y="0"/>
                      </a:lnTo>
                      <a:lnTo>
                        <a:pt x="59" y="12"/>
                      </a:lnTo>
                      <a:lnTo>
                        <a:pt x="0" y="34"/>
                      </a:lnTo>
                      <a:lnTo>
                        <a:pt x="0" y="19"/>
                      </a:lnTo>
                      <a:close/>
                    </a:path>
                  </a:pathLst>
                </a:custGeom>
                <a:solidFill>
                  <a:srgbClr val="FFFFFF"/>
                </a:solidFill>
                <a:ln w="9525">
                  <a:solidFill>
                    <a:srgbClr val="000000"/>
                  </a:solidFill>
                  <a:round/>
                  <a:headEnd/>
                  <a:tailEnd/>
                </a:ln>
              </p:spPr>
              <p:txBody>
                <a:bodyPr/>
                <a:lstStyle/>
                <a:p>
                  <a:endParaRPr lang="es-AR" sz="1662"/>
                </a:p>
              </p:txBody>
            </p:sp>
          </p:grpSp>
          <p:grpSp>
            <p:nvGrpSpPr>
              <p:cNvPr id="36422" name="Grupo 1456">
                <a:extLst>
                  <a:ext uri="{FF2B5EF4-FFF2-40B4-BE49-F238E27FC236}">
                    <a16:creationId xmlns:a16="http://schemas.microsoft.com/office/drawing/2014/main" id="{FD29DFA8-9928-4021-967C-8312D175C32E}"/>
                  </a:ext>
                </a:extLst>
              </p:cNvPr>
              <p:cNvGrpSpPr>
                <a:grpSpLocks/>
              </p:cNvGrpSpPr>
              <p:nvPr/>
            </p:nvGrpSpPr>
            <p:grpSpPr bwMode="auto">
              <a:xfrm>
                <a:off x="4656" y="2867"/>
                <a:ext cx="9" cy="12"/>
                <a:chOff x="4656" y="2867"/>
                <a:chExt cx="9" cy="12"/>
              </a:xfrm>
            </p:grpSpPr>
            <p:sp>
              <p:nvSpPr>
                <p:cNvPr id="36423" name="Rectángulo 1457">
                  <a:extLst>
                    <a:ext uri="{FF2B5EF4-FFF2-40B4-BE49-F238E27FC236}">
                      <a16:creationId xmlns:a16="http://schemas.microsoft.com/office/drawing/2014/main" id="{A1F58EF1-1ADC-4FEE-BFDA-8D6761BB5793}"/>
                    </a:ext>
                  </a:extLst>
                </p:cNvPr>
                <p:cNvSpPr>
                  <a:spLocks noChangeArrowheads="1"/>
                </p:cNvSpPr>
                <p:nvPr/>
              </p:nvSpPr>
              <p:spPr bwMode="auto">
                <a:xfrm>
                  <a:off x="4659" y="2868"/>
                  <a:ext cx="5" cy="8"/>
                </a:xfrm>
                <a:prstGeom prst="rect">
                  <a:avLst/>
                </a:prstGeom>
                <a:solidFill>
                  <a:srgbClr val="FFFFFF"/>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424" name="Forma libre 1458">
                  <a:extLst>
                    <a:ext uri="{FF2B5EF4-FFF2-40B4-BE49-F238E27FC236}">
                      <a16:creationId xmlns:a16="http://schemas.microsoft.com/office/drawing/2014/main" id="{4C83103A-C1B5-4DB3-8BE1-A06FD1AF9929}"/>
                    </a:ext>
                  </a:extLst>
                </p:cNvPr>
                <p:cNvSpPr>
                  <a:spLocks/>
                </p:cNvSpPr>
                <p:nvPr/>
              </p:nvSpPr>
              <p:spPr bwMode="auto">
                <a:xfrm>
                  <a:off x="4656" y="2867"/>
                  <a:ext cx="9" cy="12"/>
                </a:xfrm>
                <a:custGeom>
                  <a:avLst/>
                  <a:gdLst>
                    <a:gd name="T0" fmla="*/ 0 w 19"/>
                    <a:gd name="T1" fmla="*/ 1 h 23"/>
                    <a:gd name="T2" fmla="*/ 0 w 19"/>
                    <a:gd name="T3" fmla="*/ 1 h 23"/>
                    <a:gd name="T4" fmla="*/ 0 w 19"/>
                    <a:gd name="T5" fmla="*/ 1 h 23"/>
                    <a:gd name="T6" fmla="*/ 0 w 19"/>
                    <a:gd name="T7" fmla="*/ 1 h 23"/>
                    <a:gd name="T8" fmla="*/ 0 w 19"/>
                    <a:gd name="T9" fmla="*/ 0 h 23"/>
                    <a:gd name="T10" fmla="*/ 0 w 19"/>
                    <a:gd name="T11" fmla="*/ 0 h 23"/>
                    <a:gd name="T12" fmla="*/ 0 w 19"/>
                    <a:gd name="T13" fmla="*/ 1 h 23"/>
                    <a:gd name="T14" fmla="*/ 0 60000 65536"/>
                    <a:gd name="T15" fmla="*/ 0 60000 65536"/>
                    <a:gd name="T16" fmla="*/ 0 60000 65536"/>
                    <a:gd name="T17" fmla="*/ 0 60000 65536"/>
                    <a:gd name="T18" fmla="*/ 0 60000 65536"/>
                    <a:gd name="T19" fmla="*/ 0 60000 65536"/>
                    <a:gd name="T20" fmla="*/ 0 60000 65536"/>
                    <a:gd name="T21" fmla="*/ 0 w 19"/>
                    <a:gd name="T22" fmla="*/ 0 h 23"/>
                    <a:gd name="T23" fmla="*/ 19 w 19"/>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23">
                      <a:moveTo>
                        <a:pt x="19" y="4"/>
                      </a:moveTo>
                      <a:lnTo>
                        <a:pt x="3" y="4"/>
                      </a:lnTo>
                      <a:lnTo>
                        <a:pt x="3" y="23"/>
                      </a:lnTo>
                      <a:lnTo>
                        <a:pt x="0" y="23"/>
                      </a:lnTo>
                      <a:lnTo>
                        <a:pt x="0" y="0"/>
                      </a:lnTo>
                      <a:lnTo>
                        <a:pt x="19" y="0"/>
                      </a:lnTo>
                      <a:lnTo>
                        <a:pt x="19"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grpSp>
        </p:grpSp>
        <p:grpSp>
          <p:nvGrpSpPr>
            <p:cNvPr id="35874" name="Grupo 1459">
              <a:extLst>
                <a:ext uri="{FF2B5EF4-FFF2-40B4-BE49-F238E27FC236}">
                  <a16:creationId xmlns:a16="http://schemas.microsoft.com/office/drawing/2014/main" id="{2A59668E-BBDA-4B1E-BBDE-7989B3C8ACA2}"/>
                </a:ext>
              </a:extLst>
            </p:cNvPr>
            <p:cNvGrpSpPr>
              <a:grpSpLocks/>
            </p:cNvGrpSpPr>
            <p:nvPr/>
          </p:nvGrpSpPr>
          <p:grpSpPr bwMode="auto">
            <a:xfrm>
              <a:off x="4410" y="3076"/>
              <a:ext cx="148" cy="158"/>
              <a:chOff x="4410" y="3076"/>
              <a:chExt cx="148" cy="158"/>
            </a:xfrm>
          </p:grpSpPr>
          <p:grpSp>
            <p:nvGrpSpPr>
              <p:cNvPr id="36406" name="Grupo 1460">
                <a:extLst>
                  <a:ext uri="{FF2B5EF4-FFF2-40B4-BE49-F238E27FC236}">
                    <a16:creationId xmlns:a16="http://schemas.microsoft.com/office/drawing/2014/main" id="{84C9C4D2-121B-449A-88B8-577114290B54}"/>
                  </a:ext>
                </a:extLst>
              </p:cNvPr>
              <p:cNvGrpSpPr>
                <a:grpSpLocks/>
              </p:cNvGrpSpPr>
              <p:nvPr/>
            </p:nvGrpSpPr>
            <p:grpSpPr bwMode="auto">
              <a:xfrm>
                <a:off x="4418" y="3176"/>
                <a:ext cx="132" cy="46"/>
                <a:chOff x="4418" y="3176"/>
                <a:chExt cx="132" cy="46"/>
              </a:xfrm>
            </p:grpSpPr>
            <p:sp>
              <p:nvSpPr>
                <p:cNvPr id="36419" name="Rectángulo 1461">
                  <a:extLst>
                    <a:ext uri="{FF2B5EF4-FFF2-40B4-BE49-F238E27FC236}">
                      <a16:creationId xmlns:a16="http://schemas.microsoft.com/office/drawing/2014/main" id="{E70EDB56-6108-45AF-B0EE-767890282307}"/>
                    </a:ext>
                  </a:extLst>
                </p:cNvPr>
                <p:cNvSpPr>
                  <a:spLocks noChangeArrowheads="1"/>
                </p:cNvSpPr>
                <p:nvPr/>
              </p:nvSpPr>
              <p:spPr bwMode="auto">
                <a:xfrm>
                  <a:off x="4418" y="3176"/>
                  <a:ext cx="132" cy="46"/>
                </a:xfrm>
                <a:prstGeom prst="rect">
                  <a:avLst/>
                </a:prstGeom>
                <a:solidFill>
                  <a:srgbClr val="FFFFFF"/>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420" name="Rectángulo 1462">
                  <a:extLst>
                    <a:ext uri="{FF2B5EF4-FFF2-40B4-BE49-F238E27FC236}">
                      <a16:creationId xmlns:a16="http://schemas.microsoft.com/office/drawing/2014/main" id="{E330AAFE-2ECF-4817-BDA6-A43D05430260}"/>
                    </a:ext>
                  </a:extLst>
                </p:cNvPr>
                <p:cNvSpPr>
                  <a:spLocks noChangeArrowheads="1"/>
                </p:cNvSpPr>
                <p:nvPr/>
              </p:nvSpPr>
              <p:spPr bwMode="auto">
                <a:xfrm>
                  <a:off x="4493" y="3185"/>
                  <a:ext cx="44" cy="19"/>
                </a:xfrm>
                <a:prstGeom prst="rect">
                  <a:avLst/>
                </a:prstGeom>
                <a:solidFill>
                  <a:srgbClr val="808080"/>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6407" name="Grupo 1463">
                <a:extLst>
                  <a:ext uri="{FF2B5EF4-FFF2-40B4-BE49-F238E27FC236}">
                    <a16:creationId xmlns:a16="http://schemas.microsoft.com/office/drawing/2014/main" id="{DDAF3BB7-92D8-44F3-BA02-4E5EBFDC7194}"/>
                  </a:ext>
                </a:extLst>
              </p:cNvPr>
              <p:cNvGrpSpPr>
                <a:grpSpLocks/>
              </p:cNvGrpSpPr>
              <p:nvPr/>
            </p:nvGrpSpPr>
            <p:grpSpPr bwMode="auto">
              <a:xfrm>
                <a:off x="4410" y="3202"/>
                <a:ext cx="148" cy="32"/>
                <a:chOff x="4410" y="3202"/>
                <a:chExt cx="148" cy="32"/>
              </a:xfrm>
            </p:grpSpPr>
            <p:sp>
              <p:nvSpPr>
                <p:cNvPr id="36416" name="Forma libre 1464">
                  <a:extLst>
                    <a:ext uri="{FF2B5EF4-FFF2-40B4-BE49-F238E27FC236}">
                      <a16:creationId xmlns:a16="http://schemas.microsoft.com/office/drawing/2014/main" id="{6DA8A153-08D4-457B-9E69-44A9364E280D}"/>
                    </a:ext>
                  </a:extLst>
                </p:cNvPr>
                <p:cNvSpPr>
                  <a:spLocks/>
                </p:cNvSpPr>
                <p:nvPr/>
              </p:nvSpPr>
              <p:spPr bwMode="auto">
                <a:xfrm>
                  <a:off x="4410" y="3202"/>
                  <a:ext cx="148" cy="32"/>
                </a:xfrm>
                <a:custGeom>
                  <a:avLst/>
                  <a:gdLst>
                    <a:gd name="T0" fmla="*/ 1 w 295"/>
                    <a:gd name="T1" fmla="*/ 0 h 63"/>
                    <a:gd name="T2" fmla="*/ 1 w 295"/>
                    <a:gd name="T3" fmla="*/ 0 h 63"/>
                    <a:gd name="T4" fmla="*/ 1 w 295"/>
                    <a:gd name="T5" fmla="*/ 1 h 63"/>
                    <a:gd name="T6" fmla="*/ 1 w 295"/>
                    <a:gd name="T7" fmla="*/ 1 h 63"/>
                    <a:gd name="T8" fmla="*/ 1 w 295"/>
                    <a:gd name="T9" fmla="*/ 1 h 63"/>
                    <a:gd name="T10" fmla="*/ 1 w 295"/>
                    <a:gd name="T11" fmla="*/ 1 h 63"/>
                    <a:gd name="T12" fmla="*/ 1 w 295"/>
                    <a:gd name="T13" fmla="*/ 1 h 63"/>
                    <a:gd name="T14" fmla="*/ 1 w 295"/>
                    <a:gd name="T15" fmla="*/ 1 h 63"/>
                    <a:gd name="T16" fmla="*/ 0 w 295"/>
                    <a:gd name="T17" fmla="*/ 1 h 63"/>
                    <a:gd name="T18" fmla="*/ 0 w 295"/>
                    <a:gd name="T19" fmla="*/ 1 h 63"/>
                    <a:gd name="T20" fmla="*/ 1 w 295"/>
                    <a:gd name="T21" fmla="*/ 0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5"/>
                    <a:gd name="T34" fmla="*/ 0 h 63"/>
                    <a:gd name="T35" fmla="*/ 295 w 295"/>
                    <a:gd name="T36" fmla="*/ 63 h 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5" h="63">
                      <a:moveTo>
                        <a:pt x="37" y="0"/>
                      </a:moveTo>
                      <a:lnTo>
                        <a:pt x="260" y="0"/>
                      </a:lnTo>
                      <a:lnTo>
                        <a:pt x="294" y="57"/>
                      </a:lnTo>
                      <a:lnTo>
                        <a:pt x="295" y="60"/>
                      </a:lnTo>
                      <a:lnTo>
                        <a:pt x="294" y="62"/>
                      </a:lnTo>
                      <a:lnTo>
                        <a:pt x="292" y="63"/>
                      </a:lnTo>
                      <a:lnTo>
                        <a:pt x="3" y="63"/>
                      </a:lnTo>
                      <a:lnTo>
                        <a:pt x="1" y="62"/>
                      </a:lnTo>
                      <a:lnTo>
                        <a:pt x="0" y="59"/>
                      </a:lnTo>
                      <a:lnTo>
                        <a:pt x="0" y="56"/>
                      </a:lnTo>
                      <a:lnTo>
                        <a:pt x="37" y="0"/>
                      </a:lnTo>
                      <a:close/>
                    </a:path>
                  </a:pathLst>
                </a:custGeom>
                <a:solidFill>
                  <a:srgbClr val="FFFFFF"/>
                </a:solidFill>
                <a:ln w="9525">
                  <a:solidFill>
                    <a:srgbClr val="000000"/>
                  </a:solidFill>
                  <a:round/>
                  <a:headEnd/>
                  <a:tailEnd/>
                </a:ln>
              </p:spPr>
              <p:txBody>
                <a:bodyPr/>
                <a:lstStyle/>
                <a:p>
                  <a:endParaRPr lang="es-AR" sz="1662"/>
                </a:p>
              </p:txBody>
            </p:sp>
            <p:sp>
              <p:nvSpPr>
                <p:cNvPr id="36417" name="Forma libre 1465">
                  <a:extLst>
                    <a:ext uri="{FF2B5EF4-FFF2-40B4-BE49-F238E27FC236}">
                      <a16:creationId xmlns:a16="http://schemas.microsoft.com/office/drawing/2014/main" id="{A52E866D-40BC-41E0-A3D7-72FFF6ADA8D5}"/>
                    </a:ext>
                  </a:extLst>
                </p:cNvPr>
                <p:cNvSpPr>
                  <a:spLocks/>
                </p:cNvSpPr>
                <p:nvPr/>
              </p:nvSpPr>
              <p:spPr bwMode="auto">
                <a:xfrm>
                  <a:off x="4418" y="3208"/>
                  <a:ext cx="98" cy="21"/>
                </a:xfrm>
                <a:custGeom>
                  <a:avLst/>
                  <a:gdLst>
                    <a:gd name="T0" fmla="*/ 1 w 195"/>
                    <a:gd name="T1" fmla="*/ 0 h 42"/>
                    <a:gd name="T2" fmla="*/ 1 w 195"/>
                    <a:gd name="T3" fmla="*/ 0 h 42"/>
                    <a:gd name="T4" fmla="*/ 1 w 195"/>
                    <a:gd name="T5" fmla="*/ 1 h 42"/>
                    <a:gd name="T6" fmla="*/ 0 w 195"/>
                    <a:gd name="T7" fmla="*/ 1 h 42"/>
                    <a:gd name="T8" fmla="*/ 1 w 195"/>
                    <a:gd name="T9" fmla="*/ 0 h 42"/>
                    <a:gd name="T10" fmla="*/ 0 60000 65536"/>
                    <a:gd name="T11" fmla="*/ 0 60000 65536"/>
                    <a:gd name="T12" fmla="*/ 0 60000 65536"/>
                    <a:gd name="T13" fmla="*/ 0 60000 65536"/>
                    <a:gd name="T14" fmla="*/ 0 60000 65536"/>
                    <a:gd name="T15" fmla="*/ 0 w 195"/>
                    <a:gd name="T16" fmla="*/ 0 h 42"/>
                    <a:gd name="T17" fmla="*/ 195 w 195"/>
                    <a:gd name="T18" fmla="*/ 42 h 42"/>
                  </a:gdLst>
                  <a:ahLst/>
                  <a:cxnLst>
                    <a:cxn ang="T10">
                      <a:pos x="T0" y="T1"/>
                    </a:cxn>
                    <a:cxn ang="T11">
                      <a:pos x="T2" y="T3"/>
                    </a:cxn>
                    <a:cxn ang="T12">
                      <a:pos x="T4" y="T5"/>
                    </a:cxn>
                    <a:cxn ang="T13">
                      <a:pos x="T6" y="T7"/>
                    </a:cxn>
                    <a:cxn ang="T14">
                      <a:pos x="T8" y="T9"/>
                    </a:cxn>
                  </a:cxnLst>
                  <a:rect l="T15" t="T16" r="T17" b="T18"/>
                  <a:pathLst>
                    <a:path w="195" h="42">
                      <a:moveTo>
                        <a:pt x="27" y="0"/>
                      </a:moveTo>
                      <a:lnTo>
                        <a:pt x="186" y="0"/>
                      </a:lnTo>
                      <a:lnTo>
                        <a:pt x="195" y="42"/>
                      </a:lnTo>
                      <a:lnTo>
                        <a:pt x="0" y="42"/>
                      </a:lnTo>
                      <a:lnTo>
                        <a:pt x="27" y="0"/>
                      </a:lnTo>
                      <a:close/>
                    </a:path>
                  </a:pathLst>
                </a:custGeom>
                <a:solidFill>
                  <a:srgbClr val="FFFFFF"/>
                </a:solidFill>
                <a:ln w="9525">
                  <a:solidFill>
                    <a:srgbClr val="000000"/>
                  </a:solidFill>
                  <a:round/>
                  <a:headEnd/>
                  <a:tailEnd/>
                </a:ln>
              </p:spPr>
              <p:txBody>
                <a:bodyPr/>
                <a:lstStyle/>
                <a:p>
                  <a:endParaRPr lang="es-AR" sz="1662"/>
                </a:p>
              </p:txBody>
            </p:sp>
            <p:sp>
              <p:nvSpPr>
                <p:cNvPr id="36418" name="Forma libre 1466">
                  <a:extLst>
                    <a:ext uri="{FF2B5EF4-FFF2-40B4-BE49-F238E27FC236}">
                      <a16:creationId xmlns:a16="http://schemas.microsoft.com/office/drawing/2014/main" id="{53D6A196-13E1-4CED-92B9-C71394001FE0}"/>
                    </a:ext>
                  </a:extLst>
                </p:cNvPr>
                <p:cNvSpPr>
                  <a:spLocks/>
                </p:cNvSpPr>
                <p:nvPr/>
              </p:nvSpPr>
              <p:spPr bwMode="auto">
                <a:xfrm>
                  <a:off x="4520" y="3208"/>
                  <a:ext cx="30" cy="21"/>
                </a:xfrm>
                <a:custGeom>
                  <a:avLst/>
                  <a:gdLst>
                    <a:gd name="T0" fmla="*/ 0 w 59"/>
                    <a:gd name="T1" fmla="*/ 0 h 42"/>
                    <a:gd name="T2" fmla="*/ 1 w 59"/>
                    <a:gd name="T3" fmla="*/ 0 h 42"/>
                    <a:gd name="T4" fmla="*/ 1 w 59"/>
                    <a:gd name="T5" fmla="*/ 1 h 42"/>
                    <a:gd name="T6" fmla="*/ 1 w 59"/>
                    <a:gd name="T7" fmla="*/ 1 h 42"/>
                    <a:gd name="T8" fmla="*/ 0 w 59"/>
                    <a:gd name="T9" fmla="*/ 0 h 42"/>
                    <a:gd name="T10" fmla="*/ 0 60000 65536"/>
                    <a:gd name="T11" fmla="*/ 0 60000 65536"/>
                    <a:gd name="T12" fmla="*/ 0 60000 65536"/>
                    <a:gd name="T13" fmla="*/ 0 60000 65536"/>
                    <a:gd name="T14" fmla="*/ 0 60000 65536"/>
                    <a:gd name="T15" fmla="*/ 0 w 59"/>
                    <a:gd name="T16" fmla="*/ 0 h 42"/>
                    <a:gd name="T17" fmla="*/ 59 w 59"/>
                    <a:gd name="T18" fmla="*/ 42 h 42"/>
                  </a:gdLst>
                  <a:ahLst/>
                  <a:cxnLst>
                    <a:cxn ang="T10">
                      <a:pos x="T0" y="T1"/>
                    </a:cxn>
                    <a:cxn ang="T11">
                      <a:pos x="T2" y="T3"/>
                    </a:cxn>
                    <a:cxn ang="T12">
                      <a:pos x="T4" y="T5"/>
                    </a:cxn>
                    <a:cxn ang="T13">
                      <a:pos x="T6" y="T7"/>
                    </a:cxn>
                    <a:cxn ang="T14">
                      <a:pos x="T8" y="T9"/>
                    </a:cxn>
                  </a:cxnLst>
                  <a:rect l="T15" t="T16" r="T17" b="T18"/>
                  <a:pathLst>
                    <a:path w="59" h="42">
                      <a:moveTo>
                        <a:pt x="0" y="0"/>
                      </a:moveTo>
                      <a:lnTo>
                        <a:pt x="35" y="0"/>
                      </a:lnTo>
                      <a:lnTo>
                        <a:pt x="59" y="42"/>
                      </a:lnTo>
                      <a:lnTo>
                        <a:pt x="10" y="42"/>
                      </a:lnTo>
                      <a:lnTo>
                        <a:pt x="0" y="0"/>
                      </a:lnTo>
                      <a:close/>
                    </a:path>
                  </a:pathLst>
                </a:custGeom>
                <a:solidFill>
                  <a:srgbClr val="FFFFFF"/>
                </a:solidFill>
                <a:ln w="9525">
                  <a:solidFill>
                    <a:srgbClr val="000000"/>
                  </a:solidFill>
                  <a:round/>
                  <a:headEnd/>
                  <a:tailEnd/>
                </a:ln>
              </p:spPr>
              <p:txBody>
                <a:bodyPr/>
                <a:lstStyle/>
                <a:p>
                  <a:endParaRPr lang="es-AR" sz="1662"/>
                </a:p>
              </p:txBody>
            </p:sp>
          </p:grpSp>
          <p:grpSp>
            <p:nvGrpSpPr>
              <p:cNvPr id="36408" name="Grupo 1467">
                <a:extLst>
                  <a:ext uri="{FF2B5EF4-FFF2-40B4-BE49-F238E27FC236}">
                    <a16:creationId xmlns:a16="http://schemas.microsoft.com/office/drawing/2014/main" id="{A30EF0FC-EC75-4A19-8414-C5B7F9A9B056}"/>
                  </a:ext>
                </a:extLst>
              </p:cNvPr>
              <p:cNvGrpSpPr>
                <a:grpSpLocks/>
              </p:cNvGrpSpPr>
              <p:nvPr/>
            </p:nvGrpSpPr>
            <p:grpSpPr bwMode="auto">
              <a:xfrm>
                <a:off x="4437" y="3076"/>
                <a:ext cx="95" cy="94"/>
                <a:chOff x="4437" y="3076"/>
                <a:chExt cx="95" cy="94"/>
              </a:xfrm>
            </p:grpSpPr>
            <p:sp>
              <p:nvSpPr>
                <p:cNvPr id="36409" name="Rectángulo 1468">
                  <a:extLst>
                    <a:ext uri="{FF2B5EF4-FFF2-40B4-BE49-F238E27FC236}">
                      <a16:creationId xmlns:a16="http://schemas.microsoft.com/office/drawing/2014/main" id="{CD321406-EB3C-43BB-8B27-E7D7CC406976}"/>
                    </a:ext>
                  </a:extLst>
                </p:cNvPr>
                <p:cNvSpPr>
                  <a:spLocks noChangeArrowheads="1"/>
                </p:cNvSpPr>
                <p:nvPr/>
              </p:nvSpPr>
              <p:spPr bwMode="auto">
                <a:xfrm>
                  <a:off x="4437" y="3076"/>
                  <a:ext cx="95" cy="94"/>
                </a:xfrm>
                <a:prstGeom prst="rect">
                  <a:avLst/>
                </a:prstGeom>
                <a:solidFill>
                  <a:srgbClr val="FFFFFF"/>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410" name="Rectángulo 1469">
                  <a:extLst>
                    <a:ext uri="{FF2B5EF4-FFF2-40B4-BE49-F238E27FC236}">
                      <a16:creationId xmlns:a16="http://schemas.microsoft.com/office/drawing/2014/main" id="{D1A38F5D-676F-4AE3-B100-9CB14AF66E01}"/>
                    </a:ext>
                  </a:extLst>
                </p:cNvPr>
                <p:cNvSpPr>
                  <a:spLocks noChangeArrowheads="1"/>
                </p:cNvSpPr>
                <p:nvPr/>
              </p:nvSpPr>
              <p:spPr bwMode="auto">
                <a:xfrm>
                  <a:off x="4444" y="3085"/>
                  <a:ext cx="82" cy="79"/>
                </a:xfrm>
                <a:prstGeom prst="rect">
                  <a:avLst/>
                </a:prstGeom>
                <a:solidFill>
                  <a:srgbClr val="114FFB"/>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411" name="Rectángulo 1470">
                  <a:extLst>
                    <a:ext uri="{FF2B5EF4-FFF2-40B4-BE49-F238E27FC236}">
                      <a16:creationId xmlns:a16="http://schemas.microsoft.com/office/drawing/2014/main" id="{5AC5564E-5171-4A82-989F-0B3FAEF574E7}"/>
                    </a:ext>
                  </a:extLst>
                </p:cNvPr>
                <p:cNvSpPr>
                  <a:spLocks noChangeArrowheads="1"/>
                </p:cNvSpPr>
                <p:nvPr/>
              </p:nvSpPr>
              <p:spPr bwMode="auto">
                <a:xfrm>
                  <a:off x="4517" y="3085"/>
                  <a:ext cx="9" cy="79"/>
                </a:xfrm>
                <a:prstGeom prst="rect">
                  <a:avLst/>
                </a:prstGeom>
                <a:solidFill>
                  <a:srgbClr val="FFFFFF"/>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412" name="Rectángulo 1471">
                  <a:extLst>
                    <a:ext uri="{FF2B5EF4-FFF2-40B4-BE49-F238E27FC236}">
                      <a16:creationId xmlns:a16="http://schemas.microsoft.com/office/drawing/2014/main" id="{D0B41920-0616-433D-AD4A-7E4402DE3DAF}"/>
                    </a:ext>
                  </a:extLst>
                </p:cNvPr>
                <p:cNvSpPr>
                  <a:spLocks noChangeArrowheads="1"/>
                </p:cNvSpPr>
                <p:nvPr/>
              </p:nvSpPr>
              <p:spPr bwMode="auto">
                <a:xfrm>
                  <a:off x="4519" y="3087"/>
                  <a:ext cx="2" cy="2"/>
                </a:xfrm>
                <a:prstGeom prst="rect">
                  <a:avLst/>
                </a:prstGeom>
                <a:solidFill>
                  <a:srgbClr val="FFFFFF"/>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413" name="Elipse 1472">
                  <a:extLst>
                    <a:ext uri="{FF2B5EF4-FFF2-40B4-BE49-F238E27FC236}">
                      <a16:creationId xmlns:a16="http://schemas.microsoft.com/office/drawing/2014/main" id="{3CCB928B-9B1A-481A-B42F-1A83591F8581}"/>
                    </a:ext>
                  </a:extLst>
                </p:cNvPr>
                <p:cNvSpPr>
                  <a:spLocks noChangeArrowheads="1"/>
                </p:cNvSpPr>
                <p:nvPr/>
              </p:nvSpPr>
              <p:spPr bwMode="auto">
                <a:xfrm>
                  <a:off x="4519" y="3124"/>
                  <a:ext cx="2" cy="2"/>
                </a:xfrm>
                <a:prstGeom prst="ellipse">
                  <a:avLst/>
                </a:prstGeom>
                <a:solidFill>
                  <a:srgbClr val="FFFFFF"/>
                </a:solidFill>
                <a:ln w="9525">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414" name="Elipse 1473">
                  <a:extLst>
                    <a:ext uri="{FF2B5EF4-FFF2-40B4-BE49-F238E27FC236}">
                      <a16:creationId xmlns:a16="http://schemas.microsoft.com/office/drawing/2014/main" id="{CB348E41-076E-4D7F-B2D7-7616FB2DB4CA}"/>
                    </a:ext>
                  </a:extLst>
                </p:cNvPr>
                <p:cNvSpPr>
                  <a:spLocks noChangeArrowheads="1"/>
                </p:cNvSpPr>
                <p:nvPr/>
              </p:nvSpPr>
              <p:spPr bwMode="auto">
                <a:xfrm>
                  <a:off x="4519" y="3141"/>
                  <a:ext cx="2" cy="1"/>
                </a:xfrm>
                <a:prstGeom prst="ellipse">
                  <a:avLst/>
                </a:prstGeom>
                <a:solidFill>
                  <a:srgbClr val="FFFFFF"/>
                </a:solidFill>
                <a:ln w="9525">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415" name="Elipse 1474">
                  <a:extLst>
                    <a:ext uri="{FF2B5EF4-FFF2-40B4-BE49-F238E27FC236}">
                      <a16:creationId xmlns:a16="http://schemas.microsoft.com/office/drawing/2014/main" id="{9F48DD23-67DD-4FB8-97F9-8E486542AD9E}"/>
                    </a:ext>
                  </a:extLst>
                </p:cNvPr>
                <p:cNvSpPr>
                  <a:spLocks noChangeArrowheads="1"/>
                </p:cNvSpPr>
                <p:nvPr/>
              </p:nvSpPr>
              <p:spPr bwMode="auto">
                <a:xfrm>
                  <a:off x="4519" y="3154"/>
                  <a:ext cx="2" cy="1"/>
                </a:xfrm>
                <a:prstGeom prst="ellipse">
                  <a:avLst/>
                </a:prstGeom>
                <a:solidFill>
                  <a:srgbClr val="FFFFFF"/>
                </a:solidFill>
                <a:ln w="9525">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grpSp>
          <p:nvGrpSpPr>
            <p:cNvPr id="35875" name="Grupo 1475">
              <a:extLst>
                <a:ext uri="{FF2B5EF4-FFF2-40B4-BE49-F238E27FC236}">
                  <a16:creationId xmlns:a16="http://schemas.microsoft.com/office/drawing/2014/main" id="{33011756-9318-4B70-A9ED-540E291E0F78}"/>
                </a:ext>
              </a:extLst>
            </p:cNvPr>
            <p:cNvGrpSpPr>
              <a:grpSpLocks/>
            </p:cNvGrpSpPr>
            <p:nvPr/>
          </p:nvGrpSpPr>
          <p:grpSpPr bwMode="auto">
            <a:xfrm>
              <a:off x="4649" y="3076"/>
              <a:ext cx="148" cy="158"/>
              <a:chOff x="4649" y="3076"/>
              <a:chExt cx="148" cy="158"/>
            </a:xfrm>
          </p:grpSpPr>
          <p:grpSp>
            <p:nvGrpSpPr>
              <p:cNvPr id="36391" name="Grupo 1476">
                <a:extLst>
                  <a:ext uri="{FF2B5EF4-FFF2-40B4-BE49-F238E27FC236}">
                    <a16:creationId xmlns:a16="http://schemas.microsoft.com/office/drawing/2014/main" id="{7BD5E8D0-6DA1-426C-BCF4-BAEA2AFFAC39}"/>
                  </a:ext>
                </a:extLst>
              </p:cNvPr>
              <p:cNvGrpSpPr>
                <a:grpSpLocks/>
              </p:cNvGrpSpPr>
              <p:nvPr/>
            </p:nvGrpSpPr>
            <p:grpSpPr bwMode="auto">
              <a:xfrm>
                <a:off x="4658" y="3176"/>
                <a:ext cx="132" cy="46"/>
                <a:chOff x="4658" y="3176"/>
                <a:chExt cx="132" cy="46"/>
              </a:xfrm>
            </p:grpSpPr>
            <p:sp>
              <p:nvSpPr>
                <p:cNvPr id="36404" name="Rectángulo 1477">
                  <a:extLst>
                    <a:ext uri="{FF2B5EF4-FFF2-40B4-BE49-F238E27FC236}">
                      <a16:creationId xmlns:a16="http://schemas.microsoft.com/office/drawing/2014/main" id="{A67B6813-F460-4C29-B7C1-BB9EA062F54E}"/>
                    </a:ext>
                  </a:extLst>
                </p:cNvPr>
                <p:cNvSpPr>
                  <a:spLocks noChangeArrowheads="1"/>
                </p:cNvSpPr>
                <p:nvPr/>
              </p:nvSpPr>
              <p:spPr bwMode="auto">
                <a:xfrm>
                  <a:off x="4658" y="3176"/>
                  <a:ext cx="132" cy="46"/>
                </a:xfrm>
                <a:prstGeom prst="rect">
                  <a:avLst/>
                </a:prstGeom>
                <a:solidFill>
                  <a:srgbClr val="FFFFFF"/>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405" name="Rectángulo 1478">
                  <a:extLst>
                    <a:ext uri="{FF2B5EF4-FFF2-40B4-BE49-F238E27FC236}">
                      <a16:creationId xmlns:a16="http://schemas.microsoft.com/office/drawing/2014/main" id="{271A6272-65DE-45AA-B564-61DB9812027B}"/>
                    </a:ext>
                  </a:extLst>
                </p:cNvPr>
                <p:cNvSpPr>
                  <a:spLocks noChangeArrowheads="1"/>
                </p:cNvSpPr>
                <p:nvPr/>
              </p:nvSpPr>
              <p:spPr bwMode="auto">
                <a:xfrm>
                  <a:off x="4733" y="3185"/>
                  <a:ext cx="43" cy="19"/>
                </a:xfrm>
                <a:prstGeom prst="rect">
                  <a:avLst/>
                </a:prstGeom>
                <a:solidFill>
                  <a:srgbClr val="808080"/>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6392" name="Grupo 1479">
                <a:extLst>
                  <a:ext uri="{FF2B5EF4-FFF2-40B4-BE49-F238E27FC236}">
                    <a16:creationId xmlns:a16="http://schemas.microsoft.com/office/drawing/2014/main" id="{0C2B0990-9333-4F20-ABDC-12A02B3BEDD1}"/>
                  </a:ext>
                </a:extLst>
              </p:cNvPr>
              <p:cNvGrpSpPr>
                <a:grpSpLocks/>
              </p:cNvGrpSpPr>
              <p:nvPr/>
            </p:nvGrpSpPr>
            <p:grpSpPr bwMode="auto">
              <a:xfrm>
                <a:off x="4649" y="3202"/>
                <a:ext cx="148" cy="32"/>
                <a:chOff x="4649" y="3202"/>
                <a:chExt cx="148" cy="32"/>
              </a:xfrm>
            </p:grpSpPr>
            <p:sp>
              <p:nvSpPr>
                <p:cNvPr id="36401" name="Forma libre 1480">
                  <a:extLst>
                    <a:ext uri="{FF2B5EF4-FFF2-40B4-BE49-F238E27FC236}">
                      <a16:creationId xmlns:a16="http://schemas.microsoft.com/office/drawing/2014/main" id="{844C0848-8CBB-4AF0-9337-2A5DD8359957}"/>
                    </a:ext>
                  </a:extLst>
                </p:cNvPr>
                <p:cNvSpPr>
                  <a:spLocks/>
                </p:cNvSpPr>
                <p:nvPr/>
              </p:nvSpPr>
              <p:spPr bwMode="auto">
                <a:xfrm>
                  <a:off x="4649" y="3202"/>
                  <a:ext cx="148" cy="32"/>
                </a:xfrm>
                <a:custGeom>
                  <a:avLst/>
                  <a:gdLst>
                    <a:gd name="T0" fmla="*/ 0 w 297"/>
                    <a:gd name="T1" fmla="*/ 0 h 63"/>
                    <a:gd name="T2" fmla="*/ 0 w 297"/>
                    <a:gd name="T3" fmla="*/ 0 h 63"/>
                    <a:gd name="T4" fmla="*/ 0 w 297"/>
                    <a:gd name="T5" fmla="*/ 1 h 63"/>
                    <a:gd name="T6" fmla="*/ 0 w 297"/>
                    <a:gd name="T7" fmla="*/ 1 h 63"/>
                    <a:gd name="T8" fmla="*/ 0 w 297"/>
                    <a:gd name="T9" fmla="*/ 1 h 63"/>
                    <a:gd name="T10" fmla="*/ 0 w 297"/>
                    <a:gd name="T11" fmla="*/ 1 h 63"/>
                    <a:gd name="T12" fmla="*/ 0 w 297"/>
                    <a:gd name="T13" fmla="*/ 1 h 63"/>
                    <a:gd name="T14" fmla="*/ 0 w 297"/>
                    <a:gd name="T15" fmla="*/ 1 h 63"/>
                    <a:gd name="T16" fmla="*/ 0 w 297"/>
                    <a:gd name="T17" fmla="*/ 1 h 63"/>
                    <a:gd name="T18" fmla="*/ 0 w 297"/>
                    <a:gd name="T19" fmla="*/ 1 h 63"/>
                    <a:gd name="T20" fmla="*/ 0 w 297"/>
                    <a:gd name="T21" fmla="*/ 0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7"/>
                    <a:gd name="T34" fmla="*/ 0 h 63"/>
                    <a:gd name="T35" fmla="*/ 297 w 297"/>
                    <a:gd name="T36" fmla="*/ 63 h 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7" h="63">
                      <a:moveTo>
                        <a:pt x="38" y="0"/>
                      </a:moveTo>
                      <a:lnTo>
                        <a:pt x="262" y="0"/>
                      </a:lnTo>
                      <a:lnTo>
                        <a:pt x="297" y="57"/>
                      </a:lnTo>
                      <a:lnTo>
                        <a:pt x="297" y="60"/>
                      </a:lnTo>
                      <a:lnTo>
                        <a:pt x="296" y="62"/>
                      </a:lnTo>
                      <a:lnTo>
                        <a:pt x="294" y="63"/>
                      </a:lnTo>
                      <a:lnTo>
                        <a:pt x="4" y="63"/>
                      </a:lnTo>
                      <a:lnTo>
                        <a:pt x="3" y="62"/>
                      </a:lnTo>
                      <a:lnTo>
                        <a:pt x="0" y="59"/>
                      </a:lnTo>
                      <a:lnTo>
                        <a:pt x="1" y="56"/>
                      </a:lnTo>
                      <a:lnTo>
                        <a:pt x="38" y="0"/>
                      </a:lnTo>
                      <a:close/>
                    </a:path>
                  </a:pathLst>
                </a:custGeom>
                <a:solidFill>
                  <a:srgbClr val="FFFFFF"/>
                </a:solidFill>
                <a:ln w="9525">
                  <a:solidFill>
                    <a:srgbClr val="000000"/>
                  </a:solidFill>
                  <a:round/>
                  <a:headEnd/>
                  <a:tailEnd/>
                </a:ln>
              </p:spPr>
              <p:txBody>
                <a:bodyPr/>
                <a:lstStyle/>
                <a:p>
                  <a:endParaRPr lang="es-AR" sz="1662"/>
                </a:p>
              </p:txBody>
            </p:sp>
            <p:sp>
              <p:nvSpPr>
                <p:cNvPr id="36402" name="Forma libre 1481">
                  <a:extLst>
                    <a:ext uri="{FF2B5EF4-FFF2-40B4-BE49-F238E27FC236}">
                      <a16:creationId xmlns:a16="http://schemas.microsoft.com/office/drawing/2014/main" id="{75410C26-F115-48F6-9B3A-8EE9C959FB3B}"/>
                    </a:ext>
                  </a:extLst>
                </p:cNvPr>
                <p:cNvSpPr>
                  <a:spLocks/>
                </p:cNvSpPr>
                <p:nvPr/>
              </p:nvSpPr>
              <p:spPr bwMode="auto">
                <a:xfrm>
                  <a:off x="4657" y="3208"/>
                  <a:ext cx="99" cy="21"/>
                </a:xfrm>
                <a:custGeom>
                  <a:avLst/>
                  <a:gdLst>
                    <a:gd name="T0" fmla="*/ 1 w 196"/>
                    <a:gd name="T1" fmla="*/ 0 h 42"/>
                    <a:gd name="T2" fmla="*/ 1 w 196"/>
                    <a:gd name="T3" fmla="*/ 0 h 42"/>
                    <a:gd name="T4" fmla="*/ 1 w 196"/>
                    <a:gd name="T5" fmla="*/ 1 h 42"/>
                    <a:gd name="T6" fmla="*/ 0 w 196"/>
                    <a:gd name="T7" fmla="*/ 1 h 42"/>
                    <a:gd name="T8" fmla="*/ 1 w 196"/>
                    <a:gd name="T9" fmla="*/ 0 h 42"/>
                    <a:gd name="T10" fmla="*/ 0 60000 65536"/>
                    <a:gd name="T11" fmla="*/ 0 60000 65536"/>
                    <a:gd name="T12" fmla="*/ 0 60000 65536"/>
                    <a:gd name="T13" fmla="*/ 0 60000 65536"/>
                    <a:gd name="T14" fmla="*/ 0 60000 65536"/>
                    <a:gd name="T15" fmla="*/ 0 w 196"/>
                    <a:gd name="T16" fmla="*/ 0 h 42"/>
                    <a:gd name="T17" fmla="*/ 196 w 196"/>
                    <a:gd name="T18" fmla="*/ 42 h 42"/>
                  </a:gdLst>
                  <a:ahLst/>
                  <a:cxnLst>
                    <a:cxn ang="T10">
                      <a:pos x="T0" y="T1"/>
                    </a:cxn>
                    <a:cxn ang="T11">
                      <a:pos x="T2" y="T3"/>
                    </a:cxn>
                    <a:cxn ang="T12">
                      <a:pos x="T4" y="T5"/>
                    </a:cxn>
                    <a:cxn ang="T13">
                      <a:pos x="T6" y="T7"/>
                    </a:cxn>
                    <a:cxn ang="T14">
                      <a:pos x="T8" y="T9"/>
                    </a:cxn>
                  </a:cxnLst>
                  <a:rect l="T15" t="T16" r="T17" b="T18"/>
                  <a:pathLst>
                    <a:path w="196" h="42">
                      <a:moveTo>
                        <a:pt x="26" y="0"/>
                      </a:moveTo>
                      <a:lnTo>
                        <a:pt x="187" y="0"/>
                      </a:lnTo>
                      <a:lnTo>
                        <a:pt x="196" y="42"/>
                      </a:lnTo>
                      <a:lnTo>
                        <a:pt x="0" y="42"/>
                      </a:lnTo>
                      <a:lnTo>
                        <a:pt x="26" y="0"/>
                      </a:lnTo>
                      <a:close/>
                    </a:path>
                  </a:pathLst>
                </a:custGeom>
                <a:solidFill>
                  <a:srgbClr val="FFFFFF"/>
                </a:solidFill>
                <a:ln w="9525">
                  <a:solidFill>
                    <a:srgbClr val="000000"/>
                  </a:solidFill>
                  <a:round/>
                  <a:headEnd/>
                  <a:tailEnd/>
                </a:ln>
              </p:spPr>
              <p:txBody>
                <a:bodyPr/>
                <a:lstStyle/>
                <a:p>
                  <a:endParaRPr lang="es-AR" sz="1662"/>
                </a:p>
              </p:txBody>
            </p:sp>
            <p:sp>
              <p:nvSpPr>
                <p:cNvPr id="36403" name="Forma libre 1482">
                  <a:extLst>
                    <a:ext uri="{FF2B5EF4-FFF2-40B4-BE49-F238E27FC236}">
                      <a16:creationId xmlns:a16="http://schemas.microsoft.com/office/drawing/2014/main" id="{F7B536A2-0C71-4575-BCA0-051F0EAF3C70}"/>
                    </a:ext>
                  </a:extLst>
                </p:cNvPr>
                <p:cNvSpPr>
                  <a:spLocks/>
                </p:cNvSpPr>
                <p:nvPr/>
              </p:nvSpPr>
              <p:spPr bwMode="auto">
                <a:xfrm>
                  <a:off x="4759" y="3208"/>
                  <a:ext cx="30" cy="21"/>
                </a:xfrm>
                <a:custGeom>
                  <a:avLst/>
                  <a:gdLst>
                    <a:gd name="T0" fmla="*/ 0 w 59"/>
                    <a:gd name="T1" fmla="*/ 0 h 42"/>
                    <a:gd name="T2" fmla="*/ 1 w 59"/>
                    <a:gd name="T3" fmla="*/ 0 h 42"/>
                    <a:gd name="T4" fmla="*/ 1 w 59"/>
                    <a:gd name="T5" fmla="*/ 1 h 42"/>
                    <a:gd name="T6" fmla="*/ 1 w 59"/>
                    <a:gd name="T7" fmla="*/ 1 h 42"/>
                    <a:gd name="T8" fmla="*/ 0 w 59"/>
                    <a:gd name="T9" fmla="*/ 0 h 42"/>
                    <a:gd name="T10" fmla="*/ 0 60000 65536"/>
                    <a:gd name="T11" fmla="*/ 0 60000 65536"/>
                    <a:gd name="T12" fmla="*/ 0 60000 65536"/>
                    <a:gd name="T13" fmla="*/ 0 60000 65536"/>
                    <a:gd name="T14" fmla="*/ 0 60000 65536"/>
                    <a:gd name="T15" fmla="*/ 0 w 59"/>
                    <a:gd name="T16" fmla="*/ 0 h 42"/>
                    <a:gd name="T17" fmla="*/ 59 w 59"/>
                    <a:gd name="T18" fmla="*/ 42 h 42"/>
                  </a:gdLst>
                  <a:ahLst/>
                  <a:cxnLst>
                    <a:cxn ang="T10">
                      <a:pos x="T0" y="T1"/>
                    </a:cxn>
                    <a:cxn ang="T11">
                      <a:pos x="T2" y="T3"/>
                    </a:cxn>
                    <a:cxn ang="T12">
                      <a:pos x="T4" y="T5"/>
                    </a:cxn>
                    <a:cxn ang="T13">
                      <a:pos x="T6" y="T7"/>
                    </a:cxn>
                    <a:cxn ang="T14">
                      <a:pos x="T8" y="T9"/>
                    </a:cxn>
                  </a:cxnLst>
                  <a:rect l="T15" t="T16" r="T17" b="T18"/>
                  <a:pathLst>
                    <a:path w="59" h="42">
                      <a:moveTo>
                        <a:pt x="0" y="0"/>
                      </a:moveTo>
                      <a:lnTo>
                        <a:pt x="34" y="0"/>
                      </a:lnTo>
                      <a:lnTo>
                        <a:pt x="59" y="42"/>
                      </a:lnTo>
                      <a:lnTo>
                        <a:pt x="11" y="42"/>
                      </a:lnTo>
                      <a:lnTo>
                        <a:pt x="0" y="0"/>
                      </a:lnTo>
                      <a:close/>
                    </a:path>
                  </a:pathLst>
                </a:custGeom>
                <a:solidFill>
                  <a:srgbClr val="FFFFFF"/>
                </a:solidFill>
                <a:ln w="9525">
                  <a:solidFill>
                    <a:srgbClr val="000000"/>
                  </a:solidFill>
                  <a:round/>
                  <a:headEnd/>
                  <a:tailEnd/>
                </a:ln>
              </p:spPr>
              <p:txBody>
                <a:bodyPr/>
                <a:lstStyle/>
                <a:p>
                  <a:endParaRPr lang="es-AR" sz="1662"/>
                </a:p>
              </p:txBody>
            </p:sp>
          </p:grpSp>
          <p:grpSp>
            <p:nvGrpSpPr>
              <p:cNvPr id="36393" name="Grupo 1483">
                <a:extLst>
                  <a:ext uri="{FF2B5EF4-FFF2-40B4-BE49-F238E27FC236}">
                    <a16:creationId xmlns:a16="http://schemas.microsoft.com/office/drawing/2014/main" id="{26574A9D-0893-44CD-9BB3-88120984DB16}"/>
                  </a:ext>
                </a:extLst>
              </p:cNvPr>
              <p:cNvGrpSpPr>
                <a:grpSpLocks/>
              </p:cNvGrpSpPr>
              <p:nvPr/>
            </p:nvGrpSpPr>
            <p:grpSpPr bwMode="auto">
              <a:xfrm>
                <a:off x="4677" y="3076"/>
                <a:ext cx="95" cy="94"/>
                <a:chOff x="4677" y="3076"/>
                <a:chExt cx="95" cy="94"/>
              </a:xfrm>
            </p:grpSpPr>
            <p:sp>
              <p:nvSpPr>
                <p:cNvPr id="36394" name="Rectángulo 1484">
                  <a:extLst>
                    <a:ext uri="{FF2B5EF4-FFF2-40B4-BE49-F238E27FC236}">
                      <a16:creationId xmlns:a16="http://schemas.microsoft.com/office/drawing/2014/main" id="{D84EBBFC-753B-4423-BBF4-FB3F6BDC4AAE}"/>
                    </a:ext>
                  </a:extLst>
                </p:cNvPr>
                <p:cNvSpPr>
                  <a:spLocks noChangeArrowheads="1"/>
                </p:cNvSpPr>
                <p:nvPr/>
              </p:nvSpPr>
              <p:spPr bwMode="auto">
                <a:xfrm>
                  <a:off x="4677" y="3076"/>
                  <a:ext cx="95" cy="94"/>
                </a:xfrm>
                <a:prstGeom prst="rect">
                  <a:avLst/>
                </a:prstGeom>
                <a:solidFill>
                  <a:srgbClr val="FFFFFF"/>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395" name="Rectángulo 1485">
                  <a:extLst>
                    <a:ext uri="{FF2B5EF4-FFF2-40B4-BE49-F238E27FC236}">
                      <a16:creationId xmlns:a16="http://schemas.microsoft.com/office/drawing/2014/main" id="{6A94952F-C944-4F92-B43B-5FAC03CDF2E9}"/>
                    </a:ext>
                  </a:extLst>
                </p:cNvPr>
                <p:cNvSpPr>
                  <a:spLocks noChangeArrowheads="1"/>
                </p:cNvSpPr>
                <p:nvPr/>
              </p:nvSpPr>
              <p:spPr bwMode="auto">
                <a:xfrm>
                  <a:off x="4684" y="3085"/>
                  <a:ext cx="81" cy="79"/>
                </a:xfrm>
                <a:prstGeom prst="rect">
                  <a:avLst/>
                </a:prstGeom>
                <a:solidFill>
                  <a:srgbClr val="114FFB"/>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396" name="Rectángulo 1486">
                  <a:extLst>
                    <a:ext uri="{FF2B5EF4-FFF2-40B4-BE49-F238E27FC236}">
                      <a16:creationId xmlns:a16="http://schemas.microsoft.com/office/drawing/2014/main" id="{8E1C785E-7AD2-45D8-A553-AE0F21D7BE2B}"/>
                    </a:ext>
                  </a:extLst>
                </p:cNvPr>
                <p:cNvSpPr>
                  <a:spLocks noChangeArrowheads="1"/>
                </p:cNvSpPr>
                <p:nvPr/>
              </p:nvSpPr>
              <p:spPr bwMode="auto">
                <a:xfrm>
                  <a:off x="4756" y="3085"/>
                  <a:ext cx="9" cy="79"/>
                </a:xfrm>
                <a:prstGeom prst="rect">
                  <a:avLst/>
                </a:prstGeom>
                <a:solidFill>
                  <a:srgbClr val="FFFFFF"/>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397" name="Rectángulo 1487">
                  <a:extLst>
                    <a:ext uri="{FF2B5EF4-FFF2-40B4-BE49-F238E27FC236}">
                      <a16:creationId xmlns:a16="http://schemas.microsoft.com/office/drawing/2014/main" id="{4A7F1007-5F8A-4B5C-9724-3C13857C4F3B}"/>
                    </a:ext>
                  </a:extLst>
                </p:cNvPr>
                <p:cNvSpPr>
                  <a:spLocks noChangeArrowheads="1"/>
                </p:cNvSpPr>
                <p:nvPr/>
              </p:nvSpPr>
              <p:spPr bwMode="auto">
                <a:xfrm>
                  <a:off x="4760" y="3087"/>
                  <a:ext cx="2" cy="2"/>
                </a:xfrm>
                <a:prstGeom prst="rect">
                  <a:avLst/>
                </a:prstGeom>
                <a:solidFill>
                  <a:srgbClr val="FFFFFF"/>
                </a:solidFill>
                <a:ln w="9525">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398" name="Elipse 1488">
                  <a:extLst>
                    <a:ext uri="{FF2B5EF4-FFF2-40B4-BE49-F238E27FC236}">
                      <a16:creationId xmlns:a16="http://schemas.microsoft.com/office/drawing/2014/main" id="{88DFB8F1-9972-4AB9-893C-40DE1B5DE17C}"/>
                    </a:ext>
                  </a:extLst>
                </p:cNvPr>
                <p:cNvSpPr>
                  <a:spLocks noChangeArrowheads="1"/>
                </p:cNvSpPr>
                <p:nvPr/>
              </p:nvSpPr>
              <p:spPr bwMode="auto">
                <a:xfrm>
                  <a:off x="4760" y="3124"/>
                  <a:ext cx="1" cy="2"/>
                </a:xfrm>
                <a:prstGeom prst="ellipse">
                  <a:avLst/>
                </a:prstGeom>
                <a:solidFill>
                  <a:srgbClr val="FFFFFF"/>
                </a:solidFill>
                <a:ln w="9525">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399" name="Elipse 1489">
                  <a:extLst>
                    <a:ext uri="{FF2B5EF4-FFF2-40B4-BE49-F238E27FC236}">
                      <a16:creationId xmlns:a16="http://schemas.microsoft.com/office/drawing/2014/main" id="{B20886E7-1093-481E-8E12-822B0ADA5245}"/>
                    </a:ext>
                  </a:extLst>
                </p:cNvPr>
                <p:cNvSpPr>
                  <a:spLocks noChangeArrowheads="1"/>
                </p:cNvSpPr>
                <p:nvPr/>
              </p:nvSpPr>
              <p:spPr bwMode="auto">
                <a:xfrm>
                  <a:off x="4760" y="3141"/>
                  <a:ext cx="1" cy="1"/>
                </a:xfrm>
                <a:prstGeom prst="ellipse">
                  <a:avLst/>
                </a:prstGeom>
                <a:solidFill>
                  <a:srgbClr val="FFFFFF"/>
                </a:solidFill>
                <a:ln w="9525">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400" name="Elipse 1490">
                  <a:extLst>
                    <a:ext uri="{FF2B5EF4-FFF2-40B4-BE49-F238E27FC236}">
                      <a16:creationId xmlns:a16="http://schemas.microsoft.com/office/drawing/2014/main" id="{656967D2-2A86-436A-A4F9-433BA452373E}"/>
                    </a:ext>
                  </a:extLst>
                </p:cNvPr>
                <p:cNvSpPr>
                  <a:spLocks noChangeArrowheads="1"/>
                </p:cNvSpPr>
                <p:nvPr/>
              </p:nvSpPr>
              <p:spPr bwMode="auto">
                <a:xfrm>
                  <a:off x="4760" y="3154"/>
                  <a:ext cx="1" cy="1"/>
                </a:xfrm>
                <a:prstGeom prst="ellipse">
                  <a:avLst/>
                </a:prstGeom>
                <a:solidFill>
                  <a:srgbClr val="FFFFFF"/>
                </a:solidFill>
                <a:ln w="9525">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grpSp>
          <p:nvGrpSpPr>
            <p:cNvPr id="35876" name="Grupo 1491">
              <a:extLst>
                <a:ext uri="{FF2B5EF4-FFF2-40B4-BE49-F238E27FC236}">
                  <a16:creationId xmlns:a16="http://schemas.microsoft.com/office/drawing/2014/main" id="{F5444183-6E81-4AA4-9651-6072301F4E60}"/>
                </a:ext>
              </a:extLst>
            </p:cNvPr>
            <p:cNvGrpSpPr>
              <a:grpSpLocks/>
            </p:cNvGrpSpPr>
            <p:nvPr/>
          </p:nvGrpSpPr>
          <p:grpSpPr bwMode="auto">
            <a:xfrm>
              <a:off x="4164" y="2701"/>
              <a:ext cx="83" cy="255"/>
              <a:chOff x="4164" y="2701"/>
              <a:chExt cx="83" cy="255"/>
            </a:xfrm>
          </p:grpSpPr>
          <p:grpSp>
            <p:nvGrpSpPr>
              <p:cNvPr id="36201" name="Grupo 1492">
                <a:extLst>
                  <a:ext uri="{FF2B5EF4-FFF2-40B4-BE49-F238E27FC236}">
                    <a16:creationId xmlns:a16="http://schemas.microsoft.com/office/drawing/2014/main" id="{9E0C0659-F4C1-41D0-BA62-DDC7500AD9CD}"/>
                  </a:ext>
                </a:extLst>
              </p:cNvPr>
              <p:cNvGrpSpPr>
                <a:grpSpLocks/>
              </p:cNvGrpSpPr>
              <p:nvPr/>
            </p:nvGrpSpPr>
            <p:grpSpPr bwMode="auto">
              <a:xfrm>
                <a:off x="4164" y="2920"/>
                <a:ext cx="83" cy="36"/>
                <a:chOff x="4164" y="2920"/>
                <a:chExt cx="83" cy="36"/>
              </a:xfrm>
            </p:grpSpPr>
            <p:sp>
              <p:nvSpPr>
                <p:cNvPr id="36387" name="Forma libre 1493">
                  <a:extLst>
                    <a:ext uri="{FF2B5EF4-FFF2-40B4-BE49-F238E27FC236}">
                      <a16:creationId xmlns:a16="http://schemas.microsoft.com/office/drawing/2014/main" id="{75D26FD7-BAEE-4A65-B581-BB82F13220D6}"/>
                    </a:ext>
                  </a:extLst>
                </p:cNvPr>
                <p:cNvSpPr>
                  <a:spLocks/>
                </p:cNvSpPr>
                <p:nvPr/>
              </p:nvSpPr>
              <p:spPr bwMode="auto">
                <a:xfrm>
                  <a:off x="4164" y="2920"/>
                  <a:ext cx="12" cy="36"/>
                </a:xfrm>
                <a:custGeom>
                  <a:avLst/>
                  <a:gdLst>
                    <a:gd name="T0" fmla="*/ 0 w 25"/>
                    <a:gd name="T1" fmla="*/ 1 h 71"/>
                    <a:gd name="T2" fmla="*/ 0 w 25"/>
                    <a:gd name="T3" fmla="*/ 1 h 71"/>
                    <a:gd name="T4" fmla="*/ 0 w 25"/>
                    <a:gd name="T5" fmla="*/ 1 h 71"/>
                    <a:gd name="T6" fmla="*/ 0 w 25"/>
                    <a:gd name="T7" fmla="*/ 0 h 71"/>
                    <a:gd name="T8" fmla="*/ 0 w 25"/>
                    <a:gd name="T9" fmla="*/ 1 h 71"/>
                    <a:gd name="T10" fmla="*/ 0 60000 65536"/>
                    <a:gd name="T11" fmla="*/ 0 60000 65536"/>
                    <a:gd name="T12" fmla="*/ 0 60000 65536"/>
                    <a:gd name="T13" fmla="*/ 0 60000 65536"/>
                    <a:gd name="T14" fmla="*/ 0 60000 65536"/>
                    <a:gd name="T15" fmla="*/ 0 w 25"/>
                    <a:gd name="T16" fmla="*/ 0 h 71"/>
                    <a:gd name="T17" fmla="*/ 25 w 25"/>
                    <a:gd name="T18" fmla="*/ 71 h 71"/>
                  </a:gdLst>
                  <a:ahLst/>
                  <a:cxnLst>
                    <a:cxn ang="T10">
                      <a:pos x="T0" y="T1"/>
                    </a:cxn>
                    <a:cxn ang="T11">
                      <a:pos x="T2" y="T3"/>
                    </a:cxn>
                    <a:cxn ang="T12">
                      <a:pos x="T4" y="T5"/>
                    </a:cxn>
                    <a:cxn ang="T13">
                      <a:pos x="T6" y="T7"/>
                    </a:cxn>
                    <a:cxn ang="T14">
                      <a:pos x="T8" y="T9"/>
                    </a:cxn>
                  </a:cxnLst>
                  <a:rect l="T15" t="T16" r="T17" b="T18"/>
                  <a:pathLst>
                    <a:path w="25" h="71">
                      <a:moveTo>
                        <a:pt x="22" y="53"/>
                      </a:moveTo>
                      <a:lnTo>
                        <a:pt x="0" y="71"/>
                      </a:lnTo>
                      <a:lnTo>
                        <a:pt x="9" y="10"/>
                      </a:lnTo>
                      <a:lnTo>
                        <a:pt x="25" y="0"/>
                      </a:lnTo>
                      <a:lnTo>
                        <a:pt x="22" y="53"/>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6388" name="Forma libre 1494">
                  <a:extLst>
                    <a:ext uri="{FF2B5EF4-FFF2-40B4-BE49-F238E27FC236}">
                      <a16:creationId xmlns:a16="http://schemas.microsoft.com/office/drawing/2014/main" id="{CDAC4813-4EB0-4626-B2E0-3CDAD8554DC9}"/>
                    </a:ext>
                  </a:extLst>
                </p:cNvPr>
                <p:cNvSpPr>
                  <a:spLocks/>
                </p:cNvSpPr>
                <p:nvPr/>
              </p:nvSpPr>
              <p:spPr bwMode="auto">
                <a:xfrm>
                  <a:off x="4234" y="2921"/>
                  <a:ext cx="13" cy="35"/>
                </a:xfrm>
                <a:custGeom>
                  <a:avLst/>
                  <a:gdLst>
                    <a:gd name="T0" fmla="*/ 0 w 25"/>
                    <a:gd name="T1" fmla="*/ 1 h 70"/>
                    <a:gd name="T2" fmla="*/ 1 w 25"/>
                    <a:gd name="T3" fmla="*/ 1 h 70"/>
                    <a:gd name="T4" fmla="*/ 1 w 25"/>
                    <a:gd name="T5" fmla="*/ 1 h 70"/>
                    <a:gd name="T6" fmla="*/ 1 w 25"/>
                    <a:gd name="T7" fmla="*/ 0 h 70"/>
                    <a:gd name="T8" fmla="*/ 0 w 25"/>
                    <a:gd name="T9" fmla="*/ 1 h 70"/>
                    <a:gd name="T10" fmla="*/ 0 60000 65536"/>
                    <a:gd name="T11" fmla="*/ 0 60000 65536"/>
                    <a:gd name="T12" fmla="*/ 0 60000 65536"/>
                    <a:gd name="T13" fmla="*/ 0 60000 65536"/>
                    <a:gd name="T14" fmla="*/ 0 60000 65536"/>
                    <a:gd name="T15" fmla="*/ 0 w 25"/>
                    <a:gd name="T16" fmla="*/ 0 h 70"/>
                    <a:gd name="T17" fmla="*/ 25 w 25"/>
                    <a:gd name="T18" fmla="*/ 70 h 70"/>
                  </a:gdLst>
                  <a:ahLst/>
                  <a:cxnLst>
                    <a:cxn ang="T10">
                      <a:pos x="T0" y="T1"/>
                    </a:cxn>
                    <a:cxn ang="T11">
                      <a:pos x="T2" y="T3"/>
                    </a:cxn>
                    <a:cxn ang="T12">
                      <a:pos x="T4" y="T5"/>
                    </a:cxn>
                    <a:cxn ang="T13">
                      <a:pos x="T6" y="T7"/>
                    </a:cxn>
                    <a:cxn ang="T14">
                      <a:pos x="T8" y="T9"/>
                    </a:cxn>
                  </a:cxnLst>
                  <a:rect l="T15" t="T16" r="T17" b="T18"/>
                  <a:pathLst>
                    <a:path w="25" h="70">
                      <a:moveTo>
                        <a:pt x="0" y="48"/>
                      </a:moveTo>
                      <a:lnTo>
                        <a:pt x="25" y="70"/>
                      </a:lnTo>
                      <a:lnTo>
                        <a:pt x="18" y="9"/>
                      </a:lnTo>
                      <a:lnTo>
                        <a:pt x="2" y="0"/>
                      </a:lnTo>
                      <a:lnTo>
                        <a:pt x="0" y="48"/>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6389" name="Forma libre 1495">
                  <a:extLst>
                    <a:ext uri="{FF2B5EF4-FFF2-40B4-BE49-F238E27FC236}">
                      <a16:creationId xmlns:a16="http://schemas.microsoft.com/office/drawing/2014/main" id="{0A39F229-46E4-48DE-987C-55F33D07C680}"/>
                    </a:ext>
                  </a:extLst>
                </p:cNvPr>
                <p:cNvSpPr>
                  <a:spLocks/>
                </p:cNvSpPr>
                <p:nvPr/>
              </p:nvSpPr>
              <p:spPr bwMode="auto">
                <a:xfrm>
                  <a:off x="4164" y="2947"/>
                  <a:ext cx="83" cy="9"/>
                </a:xfrm>
                <a:custGeom>
                  <a:avLst/>
                  <a:gdLst>
                    <a:gd name="T0" fmla="*/ 0 w 167"/>
                    <a:gd name="T1" fmla="*/ 1 h 18"/>
                    <a:gd name="T2" fmla="*/ 0 w 167"/>
                    <a:gd name="T3" fmla="*/ 1 h 18"/>
                    <a:gd name="T4" fmla="*/ 0 w 167"/>
                    <a:gd name="T5" fmla="*/ 0 h 18"/>
                    <a:gd name="T6" fmla="*/ 0 w 167"/>
                    <a:gd name="T7" fmla="*/ 0 h 18"/>
                    <a:gd name="T8" fmla="*/ 0 w 167"/>
                    <a:gd name="T9" fmla="*/ 1 h 18"/>
                    <a:gd name="T10" fmla="*/ 0 60000 65536"/>
                    <a:gd name="T11" fmla="*/ 0 60000 65536"/>
                    <a:gd name="T12" fmla="*/ 0 60000 65536"/>
                    <a:gd name="T13" fmla="*/ 0 60000 65536"/>
                    <a:gd name="T14" fmla="*/ 0 60000 65536"/>
                    <a:gd name="T15" fmla="*/ 0 w 167"/>
                    <a:gd name="T16" fmla="*/ 0 h 18"/>
                    <a:gd name="T17" fmla="*/ 167 w 167"/>
                    <a:gd name="T18" fmla="*/ 18 h 18"/>
                  </a:gdLst>
                  <a:ahLst/>
                  <a:cxnLst>
                    <a:cxn ang="T10">
                      <a:pos x="T0" y="T1"/>
                    </a:cxn>
                    <a:cxn ang="T11">
                      <a:pos x="T2" y="T3"/>
                    </a:cxn>
                    <a:cxn ang="T12">
                      <a:pos x="T4" y="T5"/>
                    </a:cxn>
                    <a:cxn ang="T13">
                      <a:pos x="T6" y="T7"/>
                    </a:cxn>
                    <a:cxn ang="T14">
                      <a:pos x="T8" y="T9"/>
                    </a:cxn>
                  </a:cxnLst>
                  <a:rect l="T15" t="T16" r="T17" b="T18"/>
                  <a:pathLst>
                    <a:path w="167" h="18">
                      <a:moveTo>
                        <a:pt x="0" y="18"/>
                      </a:moveTo>
                      <a:lnTo>
                        <a:pt x="167" y="18"/>
                      </a:lnTo>
                      <a:lnTo>
                        <a:pt x="145" y="0"/>
                      </a:lnTo>
                      <a:lnTo>
                        <a:pt x="23" y="0"/>
                      </a:lnTo>
                      <a:lnTo>
                        <a:pt x="0" y="18"/>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6390" name="Forma libre 1496">
                  <a:extLst>
                    <a:ext uri="{FF2B5EF4-FFF2-40B4-BE49-F238E27FC236}">
                      <a16:creationId xmlns:a16="http://schemas.microsoft.com/office/drawing/2014/main" id="{5E29EAD3-160E-4D8E-B58F-D039F053DBD7}"/>
                    </a:ext>
                  </a:extLst>
                </p:cNvPr>
                <p:cNvSpPr>
                  <a:spLocks/>
                </p:cNvSpPr>
                <p:nvPr/>
              </p:nvSpPr>
              <p:spPr bwMode="auto">
                <a:xfrm>
                  <a:off x="4173" y="2945"/>
                  <a:ext cx="66" cy="2"/>
                </a:xfrm>
                <a:custGeom>
                  <a:avLst/>
                  <a:gdLst>
                    <a:gd name="T0" fmla="*/ 0 w 131"/>
                    <a:gd name="T1" fmla="*/ 0 h 4"/>
                    <a:gd name="T2" fmla="*/ 1 w 131"/>
                    <a:gd name="T3" fmla="*/ 1 h 4"/>
                    <a:gd name="T4" fmla="*/ 1 w 131"/>
                    <a:gd name="T5" fmla="*/ 1 h 4"/>
                    <a:gd name="T6" fmla="*/ 1 w 131"/>
                    <a:gd name="T7" fmla="*/ 0 h 4"/>
                    <a:gd name="T8" fmla="*/ 0 w 131"/>
                    <a:gd name="T9" fmla="*/ 0 h 4"/>
                    <a:gd name="T10" fmla="*/ 0 60000 65536"/>
                    <a:gd name="T11" fmla="*/ 0 60000 65536"/>
                    <a:gd name="T12" fmla="*/ 0 60000 65536"/>
                    <a:gd name="T13" fmla="*/ 0 60000 65536"/>
                    <a:gd name="T14" fmla="*/ 0 60000 65536"/>
                    <a:gd name="T15" fmla="*/ 0 w 131"/>
                    <a:gd name="T16" fmla="*/ 0 h 4"/>
                    <a:gd name="T17" fmla="*/ 131 w 131"/>
                    <a:gd name="T18" fmla="*/ 4 h 4"/>
                  </a:gdLst>
                  <a:ahLst/>
                  <a:cxnLst>
                    <a:cxn ang="T10">
                      <a:pos x="T0" y="T1"/>
                    </a:cxn>
                    <a:cxn ang="T11">
                      <a:pos x="T2" y="T3"/>
                    </a:cxn>
                    <a:cxn ang="T12">
                      <a:pos x="T4" y="T5"/>
                    </a:cxn>
                    <a:cxn ang="T13">
                      <a:pos x="T6" y="T7"/>
                    </a:cxn>
                    <a:cxn ang="T14">
                      <a:pos x="T8" y="T9"/>
                    </a:cxn>
                  </a:cxnLst>
                  <a:rect l="T15" t="T16" r="T17" b="T18"/>
                  <a:pathLst>
                    <a:path w="131" h="4">
                      <a:moveTo>
                        <a:pt x="0" y="0"/>
                      </a:moveTo>
                      <a:lnTo>
                        <a:pt x="3" y="4"/>
                      </a:lnTo>
                      <a:lnTo>
                        <a:pt x="129" y="4"/>
                      </a:lnTo>
                      <a:lnTo>
                        <a:pt x="131" y="0"/>
                      </a:lnTo>
                      <a:lnTo>
                        <a:pt x="0" y="0"/>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grpSp>
          <p:sp>
            <p:nvSpPr>
              <p:cNvPr id="36202" name="Rectángulo 1497">
                <a:extLst>
                  <a:ext uri="{FF2B5EF4-FFF2-40B4-BE49-F238E27FC236}">
                    <a16:creationId xmlns:a16="http://schemas.microsoft.com/office/drawing/2014/main" id="{163B9AB8-3D89-4447-8356-1F200C99D1FD}"/>
                  </a:ext>
                </a:extLst>
              </p:cNvPr>
              <p:cNvSpPr>
                <a:spLocks noChangeArrowheads="1"/>
              </p:cNvSpPr>
              <p:nvPr/>
            </p:nvSpPr>
            <p:spPr bwMode="auto">
              <a:xfrm>
                <a:off x="4173" y="2701"/>
                <a:ext cx="66" cy="245"/>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203" name="Rectángulo 1498">
                <a:extLst>
                  <a:ext uri="{FF2B5EF4-FFF2-40B4-BE49-F238E27FC236}">
                    <a16:creationId xmlns:a16="http://schemas.microsoft.com/office/drawing/2014/main" id="{97CE5404-2019-4125-888F-FC956206B9B6}"/>
                  </a:ext>
                </a:extLst>
              </p:cNvPr>
              <p:cNvSpPr>
                <a:spLocks noChangeArrowheads="1"/>
              </p:cNvSpPr>
              <p:nvPr/>
            </p:nvSpPr>
            <p:spPr bwMode="auto">
              <a:xfrm>
                <a:off x="4181" y="2709"/>
                <a:ext cx="49" cy="10"/>
              </a:xfrm>
              <a:prstGeom prst="rect">
                <a:avLst/>
              </a:prstGeom>
              <a:solidFill>
                <a:srgbClr val="E0E0E0"/>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204" name="Rectángulo 1499">
                <a:extLst>
                  <a:ext uri="{FF2B5EF4-FFF2-40B4-BE49-F238E27FC236}">
                    <a16:creationId xmlns:a16="http://schemas.microsoft.com/office/drawing/2014/main" id="{29AA2DC5-8C60-48C5-AEB7-067D4CA37D31}"/>
                  </a:ext>
                </a:extLst>
              </p:cNvPr>
              <p:cNvSpPr>
                <a:spLocks noChangeArrowheads="1"/>
              </p:cNvSpPr>
              <p:nvPr/>
            </p:nvSpPr>
            <p:spPr bwMode="auto">
              <a:xfrm>
                <a:off x="4182" y="2734"/>
                <a:ext cx="49" cy="10"/>
              </a:xfrm>
              <a:prstGeom prst="rect">
                <a:avLst/>
              </a:prstGeom>
              <a:solidFill>
                <a:srgbClr val="E0E0E0"/>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nvGrpSpPr>
              <p:cNvPr id="36205" name="Grupo 1500">
                <a:extLst>
                  <a:ext uri="{FF2B5EF4-FFF2-40B4-BE49-F238E27FC236}">
                    <a16:creationId xmlns:a16="http://schemas.microsoft.com/office/drawing/2014/main" id="{79BBFCD7-44F0-4EF4-8390-5F37CC079FDE}"/>
                  </a:ext>
                </a:extLst>
              </p:cNvPr>
              <p:cNvGrpSpPr>
                <a:grpSpLocks/>
              </p:cNvGrpSpPr>
              <p:nvPr/>
            </p:nvGrpSpPr>
            <p:grpSpPr bwMode="auto">
              <a:xfrm>
                <a:off x="4182" y="2719"/>
                <a:ext cx="48" cy="14"/>
                <a:chOff x="4182" y="2719"/>
                <a:chExt cx="48" cy="14"/>
              </a:xfrm>
            </p:grpSpPr>
            <p:sp>
              <p:nvSpPr>
                <p:cNvPr id="36368" name="Rectángulo 1501">
                  <a:extLst>
                    <a:ext uri="{FF2B5EF4-FFF2-40B4-BE49-F238E27FC236}">
                      <a16:creationId xmlns:a16="http://schemas.microsoft.com/office/drawing/2014/main" id="{752066A6-977D-4025-AB23-11535A689D8B}"/>
                    </a:ext>
                  </a:extLst>
                </p:cNvPr>
                <p:cNvSpPr>
                  <a:spLocks noChangeArrowheads="1"/>
                </p:cNvSpPr>
                <p:nvPr/>
              </p:nvSpPr>
              <p:spPr bwMode="auto">
                <a:xfrm>
                  <a:off x="4182" y="2719"/>
                  <a:ext cx="48"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369" name="Autoforma 1502">
                  <a:extLst>
                    <a:ext uri="{FF2B5EF4-FFF2-40B4-BE49-F238E27FC236}">
                      <a16:creationId xmlns:a16="http://schemas.microsoft.com/office/drawing/2014/main" id="{796E0A8E-EA2C-474D-8575-3C9EF902CE46}"/>
                    </a:ext>
                  </a:extLst>
                </p:cNvPr>
                <p:cNvSpPr>
                  <a:spLocks noChangeArrowheads="1"/>
                </p:cNvSpPr>
                <p:nvPr/>
              </p:nvSpPr>
              <p:spPr bwMode="auto">
                <a:xfrm>
                  <a:off x="4219" y="2720"/>
                  <a:ext cx="11" cy="13"/>
                </a:xfrm>
                <a:prstGeom prst="roundRect">
                  <a:avLst>
                    <a:gd name="adj" fmla="val 20000"/>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370" name="Rectángulo 1503">
                  <a:extLst>
                    <a:ext uri="{FF2B5EF4-FFF2-40B4-BE49-F238E27FC236}">
                      <a16:creationId xmlns:a16="http://schemas.microsoft.com/office/drawing/2014/main" id="{952333FC-2642-4A12-A373-D7E705EBCE76}"/>
                    </a:ext>
                  </a:extLst>
                </p:cNvPr>
                <p:cNvSpPr>
                  <a:spLocks noChangeArrowheads="1"/>
                </p:cNvSpPr>
                <p:nvPr/>
              </p:nvSpPr>
              <p:spPr bwMode="auto">
                <a:xfrm>
                  <a:off x="4219" y="2721"/>
                  <a:ext cx="9" cy="10"/>
                </a:xfrm>
                <a:prstGeom prst="rect">
                  <a:avLst/>
                </a:prstGeom>
                <a:solidFill>
                  <a:srgbClr val="A0A0A0"/>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371" name="Elipse 1504">
                  <a:extLst>
                    <a:ext uri="{FF2B5EF4-FFF2-40B4-BE49-F238E27FC236}">
                      <a16:creationId xmlns:a16="http://schemas.microsoft.com/office/drawing/2014/main" id="{CF9317E7-1BE3-4F6D-A84C-8165D6A51315}"/>
                    </a:ext>
                  </a:extLst>
                </p:cNvPr>
                <p:cNvSpPr>
                  <a:spLocks noChangeArrowheads="1"/>
                </p:cNvSpPr>
                <p:nvPr/>
              </p:nvSpPr>
              <p:spPr bwMode="auto">
                <a:xfrm>
                  <a:off x="4224" y="2728"/>
                  <a:ext cx="1"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372" name="Rectángulo 1505">
                  <a:extLst>
                    <a:ext uri="{FF2B5EF4-FFF2-40B4-BE49-F238E27FC236}">
                      <a16:creationId xmlns:a16="http://schemas.microsoft.com/office/drawing/2014/main" id="{C8A19911-1D54-4CB3-98AA-443697D0E3BA}"/>
                    </a:ext>
                  </a:extLst>
                </p:cNvPr>
                <p:cNvSpPr>
                  <a:spLocks noChangeArrowheads="1"/>
                </p:cNvSpPr>
                <p:nvPr/>
              </p:nvSpPr>
              <p:spPr bwMode="auto">
                <a:xfrm>
                  <a:off x="4220" y="2721"/>
                  <a:ext cx="8"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373" name="Rectángulo 1506">
                  <a:extLst>
                    <a:ext uri="{FF2B5EF4-FFF2-40B4-BE49-F238E27FC236}">
                      <a16:creationId xmlns:a16="http://schemas.microsoft.com/office/drawing/2014/main" id="{A6E2A171-6FC5-4549-91AD-8659C627C5A3}"/>
                    </a:ext>
                  </a:extLst>
                </p:cNvPr>
                <p:cNvSpPr>
                  <a:spLocks noChangeArrowheads="1"/>
                </p:cNvSpPr>
                <p:nvPr/>
              </p:nvSpPr>
              <p:spPr bwMode="auto">
                <a:xfrm>
                  <a:off x="4183" y="2720"/>
                  <a:ext cx="10" cy="13"/>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374" name="Rectángulo 1507">
                  <a:extLst>
                    <a:ext uri="{FF2B5EF4-FFF2-40B4-BE49-F238E27FC236}">
                      <a16:creationId xmlns:a16="http://schemas.microsoft.com/office/drawing/2014/main" id="{40172DA6-600F-4330-AA78-C6F346EFD339}"/>
                    </a:ext>
                  </a:extLst>
                </p:cNvPr>
                <p:cNvSpPr>
                  <a:spLocks noChangeArrowheads="1"/>
                </p:cNvSpPr>
                <p:nvPr/>
              </p:nvSpPr>
              <p:spPr bwMode="auto">
                <a:xfrm>
                  <a:off x="4192" y="2720"/>
                  <a:ext cx="10" cy="13"/>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375" name="Rectángulo 1508">
                  <a:extLst>
                    <a:ext uri="{FF2B5EF4-FFF2-40B4-BE49-F238E27FC236}">
                      <a16:creationId xmlns:a16="http://schemas.microsoft.com/office/drawing/2014/main" id="{AAA772AB-00EF-4B31-9008-1A3D6CF9498F}"/>
                    </a:ext>
                  </a:extLst>
                </p:cNvPr>
                <p:cNvSpPr>
                  <a:spLocks noChangeArrowheads="1"/>
                </p:cNvSpPr>
                <p:nvPr/>
              </p:nvSpPr>
              <p:spPr bwMode="auto">
                <a:xfrm>
                  <a:off x="4202" y="2720"/>
                  <a:ext cx="8" cy="13"/>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376" name="Rectángulo 1509">
                  <a:extLst>
                    <a:ext uri="{FF2B5EF4-FFF2-40B4-BE49-F238E27FC236}">
                      <a16:creationId xmlns:a16="http://schemas.microsoft.com/office/drawing/2014/main" id="{2FBD89FF-9701-47E3-834F-4CB265304681}"/>
                    </a:ext>
                  </a:extLst>
                </p:cNvPr>
                <p:cNvSpPr>
                  <a:spLocks noChangeArrowheads="1"/>
                </p:cNvSpPr>
                <p:nvPr/>
              </p:nvSpPr>
              <p:spPr bwMode="auto">
                <a:xfrm>
                  <a:off x="4210" y="2720"/>
                  <a:ext cx="8" cy="13"/>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377" name="Elipse 1510">
                  <a:extLst>
                    <a:ext uri="{FF2B5EF4-FFF2-40B4-BE49-F238E27FC236}">
                      <a16:creationId xmlns:a16="http://schemas.microsoft.com/office/drawing/2014/main" id="{C57DDF5B-B0D8-4F5D-A611-53F19B59B251}"/>
                    </a:ext>
                  </a:extLst>
                </p:cNvPr>
                <p:cNvSpPr>
                  <a:spLocks noChangeArrowheads="1"/>
                </p:cNvSpPr>
                <p:nvPr/>
              </p:nvSpPr>
              <p:spPr bwMode="auto">
                <a:xfrm>
                  <a:off x="4185" y="2727"/>
                  <a:ext cx="5"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378" name="Rectángulo 1511">
                  <a:extLst>
                    <a:ext uri="{FF2B5EF4-FFF2-40B4-BE49-F238E27FC236}">
                      <a16:creationId xmlns:a16="http://schemas.microsoft.com/office/drawing/2014/main" id="{BDEE513E-3DD2-4DF2-ACE4-8F7208184A93}"/>
                    </a:ext>
                  </a:extLst>
                </p:cNvPr>
                <p:cNvSpPr>
                  <a:spLocks noChangeArrowheads="1"/>
                </p:cNvSpPr>
                <p:nvPr/>
              </p:nvSpPr>
              <p:spPr bwMode="auto">
                <a:xfrm>
                  <a:off x="4183" y="2720"/>
                  <a:ext cx="10" cy="4"/>
                </a:xfrm>
                <a:prstGeom prst="rect">
                  <a:avLst/>
                </a:prstGeom>
                <a:solidFill>
                  <a:srgbClr val="606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379" name="Rectángulo 1512">
                  <a:extLst>
                    <a:ext uri="{FF2B5EF4-FFF2-40B4-BE49-F238E27FC236}">
                      <a16:creationId xmlns:a16="http://schemas.microsoft.com/office/drawing/2014/main" id="{0B50E55B-27B0-4919-8ED8-4DC4B5B9AE8A}"/>
                    </a:ext>
                  </a:extLst>
                </p:cNvPr>
                <p:cNvSpPr>
                  <a:spLocks noChangeArrowheads="1"/>
                </p:cNvSpPr>
                <p:nvPr/>
              </p:nvSpPr>
              <p:spPr bwMode="auto">
                <a:xfrm>
                  <a:off x="4192" y="2720"/>
                  <a:ext cx="10" cy="4"/>
                </a:xfrm>
                <a:prstGeom prst="rect">
                  <a:avLst/>
                </a:prstGeom>
                <a:solidFill>
                  <a:srgbClr val="606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380" name="Rectángulo 1513">
                  <a:extLst>
                    <a:ext uri="{FF2B5EF4-FFF2-40B4-BE49-F238E27FC236}">
                      <a16:creationId xmlns:a16="http://schemas.microsoft.com/office/drawing/2014/main" id="{57E271BA-F082-4011-9222-D75DD1423FAE}"/>
                    </a:ext>
                  </a:extLst>
                </p:cNvPr>
                <p:cNvSpPr>
                  <a:spLocks noChangeArrowheads="1"/>
                </p:cNvSpPr>
                <p:nvPr/>
              </p:nvSpPr>
              <p:spPr bwMode="auto">
                <a:xfrm>
                  <a:off x="4202" y="2720"/>
                  <a:ext cx="8" cy="4"/>
                </a:xfrm>
                <a:prstGeom prst="rect">
                  <a:avLst/>
                </a:prstGeom>
                <a:solidFill>
                  <a:srgbClr val="606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381" name="Rectángulo 1514">
                  <a:extLst>
                    <a:ext uri="{FF2B5EF4-FFF2-40B4-BE49-F238E27FC236}">
                      <a16:creationId xmlns:a16="http://schemas.microsoft.com/office/drawing/2014/main" id="{0970DEAA-4AE2-4F71-9800-F3E793936778}"/>
                    </a:ext>
                  </a:extLst>
                </p:cNvPr>
                <p:cNvSpPr>
                  <a:spLocks noChangeArrowheads="1"/>
                </p:cNvSpPr>
                <p:nvPr/>
              </p:nvSpPr>
              <p:spPr bwMode="auto">
                <a:xfrm>
                  <a:off x="4210" y="2720"/>
                  <a:ext cx="8" cy="4"/>
                </a:xfrm>
                <a:prstGeom prst="rect">
                  <a:avLst/>
                </a:prstGeom>
                <a:solidFill>
                  <a:srgbClr val="606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382" name="Rectángulo 1515">
                  <a:extLst>
                    <a:ext uri="{FF2B5EF4-FFF2-40B4-BE49-F238E27FC236}">
                      <a16:creationId xmlns:a16="http://schemas.microsoft.com/office/drawing/2014/main" id="{BBC56F73-98C0-4EDB-8592-9F0D1C4E5E64}"/>
                    </a:ext>
                  </a:extLst>
                </p:cNvPr>
                <p:cNvSpPr>
                  <a:spLocks noChangeArrowheads="1"/>
                </p:cNvSpPr>
                <p:nvPr/>
              </p:nvSpPr>
              <p:spPr bwMode="auto">
                <a:xfrm>
                  <a:off x="4199" y="2724"/>
                  <a:ext cx="3" cy="1"/>
                </a:xfrm>
                <a:prstGeom prst="rect">
                  <a:avLst/>
                </a:prstGeom>
                <a:solidFill>
                  <a:srgbClr val="2020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383" name="Rectángulo 1516">
                  <a:extLst>
                    <a:ext uri="{FF2B5EF4-FFF2-40B4-BE49-F238E27FC236}">
                      <a16:creationId xmlns:a16="http://schemas.microsoft.com/office/drawing/2014/main" id="{793E622A-A699-414C-81E0-E3EE246552D3}"/>
                    </a:ext>
                  </a:extLst>
                </p:cNvPr>
                <p:cNvSpPr>
                  <a:spLocks noChangeArrowheads="1"/>
                </p:cNvSpPr>
                <p:nvPr/>
              </p:nvSpPr>
              <p:spPr bwMode="auto">
                <a:xfrm>
                  <a:off x="4199" y="2727"/>
                  <a:ext cx="3" cy="1"/>
                </a:xfrm>
                <a:prstGeom prst="rect">
                  <a:avLst/>
                </a:prstGeom>
                <a:solidFill>
                  <a:srgbClr val="2020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384" name="Rectángulo 1517">
                  <a:extLst>
                    <a:ext uri="{FF2B5EF4-FFF2-40B4-BE49-F238E27FC236}">
                      <a16:creationId xmlns:a16="http://schemas.microsoft.com/office/drawing/2014/main" id="{5AD63EEE-F3C5-4137-A565-E0B63BFE3CF8}"/>
                    </a:ext>
                  </a:extLst>
                </p:cNvPr>
                <p:cNvSpPr>
                  <a:spLocks noChangeArrowheads="1"/>
                </p:cNvSpPr>
                <p:nvPr/>
              </p:nvSpPr>
              <p:spPr bwMode="auto">
                <a:xfrm>
                  <a:off x="4199" y="2730"/>
                  <a:ext cx="3" cy="2"/>
                </a:xfrm>
                <a:prstGeom prst="rect">
                  <a:avLst/>
                </a:prstGeom>
                <a:solidFill>
                  <a:srgbClr val="2020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385" name="Rectángulo 1518">
                  <a:extLst>
                    <a:ext uri="{FF2B5EF4-FFF2-40B4-BE49-F238E27FC236}">
                      <a16:creationId xmlns:a16="http://schemas.microsoft.com/office/drawing/2014/main" id="{A5E50B48-D809-4C6B-BB19-0C5371637169}"/>
                    </a:ext>
                  </a:extLst>
                </p:cNvPr>
                <p:cNvSpPr>
                  <a:spLocks noChangeArrowheads="1"/>
                </p:cNvSpPr>
                <p:nvPr/>
              </p:nvSpPr>
              <p:spPr bwMode="auto">
                <a:xfrm>
                  <a:off x="4203" y="2727"/>
                  <a:ext cx="6" cy="5"/>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386" name="Rectángulo 1519">
                  <a:extLst>
                    <a:ext uri="{FF2B5EF4-FFF2-40B4-BE49-F238E27FC236}">
                      <a16:creationId xmlns:a16="http://schemas.microsoft.com/office/drawing/2014/main" id="{5768AFFB-1A15-4A1A-8AAB-81FD36BF4D97}"/>
                    </a:ext>
                  </a:extLst>
                </p:cNvPr>
                <p:cNvSpPr>
                  <a:spLocks noChangeArrowheads="1"/>
                </p:cNvSpPr>
                <p:nvPr/>
              </p:nvSpPr>
              <p:spPr bwMode="auto">
                <a:xfrm>
                  <a:off x="4210" y="2727"/>
                  <a:ext cx="7" cy="5"/>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6206" name="Grupo 1520">
                <a:extLst>
                  <a:ext uri="{FF2B5EF4-FFF2-40B4-BE49-F238E27FC236}">
                    <a16:creationId xmlns:a16="http://schemas.microsoft.com/office/drawing/2014/main" id="{77B1D02E-4F4E-4F38-8029-CFA6E8137735}"/>
                  </a:ext>
                </a:extLst>
              </p:cNvPr>
              <p:cNvGrpSpPr>
                <a:grpSpLocks/>
              </p:cNvGrpSpPr>
              <p:nvPr/>
            </p:nvGrpSpPr>
            <p:grpSpPr bwMode="auto">
              <a:xfrm>
                <a:off x="4181" y="2819"/>
                <a:ext cx="50" cy="8"/>
                <a:chOff x="4181" y="2819"/>
                <a:chExt cx="50" cy="8"/>
              </a:xfrm>
            </p:grpSpPr>
            <p:sp>
              <p:nvSpPr>
                <p:cNvPr id="36331" name="Rectángulo 1521">
                  <a:extLst>
                    <a:ext uri="{FF2B5EF4-FFF2-40B4-BE49-F238E27FC236}">
                      <a16:creationId xmlns:a16="http://schemas.microsoft.com/office/drawing/2014/main" id="{17692EA1-43C1-4674-9AE2-B806522D9677}"/>
                    </a:ext>
                  </a:extLst>
                </p:cNvPr>
                <p:cNvSpPr>
                  <a:spLocks noChangeArrowheads="1"/>
                </p:cNvSpPr>
                <p:nvPr/>
              </p:nvSpPr>
              <p:spPr bwMode="auto">
                <a:xfrm>
                  <a:off x="4181" y="2819"/>
                  <a:ext cx="2" cy="8"/>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332" name="Rectángulo 1522">
                  <a:extLst>
                    <a:ext uri="{FF2B5EF4-FFF2-40B4-BE49-F238E27FC236}">
                      <a16:creationId xmlns:a16="http://schemas.microsoft.com/office/drawing/2014/main" id="{7188F779-A749-4DEF-9E27-DC58245506B2}"/>
                    </a:ext>
                  </a:extLst>
                </p:cNvPr>
                <p:cNvSpPr>
                  <a:spLocks noChangeArrowheads="1"/>
                </p:cNvSpPr>
                <p:nvPr/>
              </p:nvSpPr>
              <p:spPr bwMode="auto">
                <a:xfrm>
                  <a:off x="4183" y="2819"/>
                  <a:ext cx="2" cy="8"/>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333" name="Rectángulo 1523">
                  <a:extLst>
                    <a:ext uri="{FF2B5EF4-FFF2-40B4-BE49-F238E27FC236}">
                      <a16:creationId xmlns:a16="http://schemas.microsoft.com/office/drawing/2014/main" id="{E0A964B0-8852-48CB-8672-FD3E045DD535}"/>
                    </a:ext>
                  </a:extLst>
                </p:cNvPr>
                <p:cNvSpPr>
                  <a:spLocks noChangeArrowheads="1"/>
                </p:cNvSpPr>
                <p:nvPr/>
              </p:nvSpPr>
              <p:spPr bwMode="auto">
                <a:xfrm>
                  <a:off x="4185" y="2819"/>
                  <a:ext cx="1" cy="8"/>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334" name="Rectángulo 1524">
                  <a:extLst>
                    <a:ext uri="{FF2B5EF4-FFF2-40B4-BE49-F238E27FC236}">
                      <a16:creationId xmlns:a16="http://schemas.microsoft.com/office/drawing/2014/main" id="{641EC65D-6D27-4AC5-B424-B02601D68E49}"/>
                    </a:ext>
                  </a:extLst>
                </p:cNvPr>
                <p:cNvSpPr>
                  <a:spLocks noChangeArrowheads="1"/>
                </p:cNvSpPr>
                <p:nvPr/>
              </p:nvSpPr>
              <p:spPr bwMode="auto">
                <a:xfrm>
                  <a:off x="4186" y="2819"/>
                  <a:ext cx="2" cy="8"/>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nvGrpSpPr>
                <p:cNvPr id="36335" name="Grupo 1525">
                  <a:extLst>
                    <a:ext uri="{FF2B5EF4-FFF2-40B4-BE49-F238E27FC236}">
                      <a16:creationId xmlns:a16="http://schemas.microsoft.com/office/drawing/2014/main" id="{A7533EBC-CE56-47D6-A2E6-8C80348FE3BA}"/>
                    </a:ext>
                  </a:extLst>
                </p:cNvPr>
                <p:cNvGrpSpPr>
                  <a:grpSpLocks/>
                </p:cNvGrpSpPr>
                <p:nvPr/>
              </p:nvGrpSpPr>
              <p:grpSpPr bwMode="auto">
                <a:xfrm>
                  <a:off x="4188" y="2819"/>
                  <a:ext cx="7" cy="8"/>
                  <a:chOff x="4188" y="2819"/>
                  <a:chExt cx="7" cy="8"/>
                </a:xfrm>
              </p:grpSpPr>
              <p:sp>
                <p:nvSpPr>
                  <p:cNvPr id="36364" name="Rectángulo 1526">
                    <a:extLst>
                      <a:ext uri="{FF2B5EF4-FFF2-40B4-BE49-F238E27FC236}">
                        <a16:creationId xmlns:a16="http://schemas.microsoft.com/office/drawing/2014/main" id="{2472D8B4-7449-4F7F-BE7B-E3F5AE83AAA8}"/>
                      </a:ext>
                    </a:extLst>
                  </p:cNvPr>
                  <p:cNvSpPr>
                    <a:spLocks noChangeArrowheads="1"/>
                  </p:cNvSpPr>
                  <p:nvPr/>
                </p:nvSpPr>
                <p:spPr bwMode="auto">
                  <a:xfrm>
                    <a:off x="4188" y="2819"/>
                    <a:ext cx="2" cy="8"/>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365" name="Rectángulo 1527">
                    <a:extLst>
                      <a:ext uri="{FF2B5EF4-FFF2-40B4-BE49-F238E27FC236}">
                        <a16:creationId xmlns:a16="http://schemas.microsoft.com/office/drawing/2014/main" id="{1F3DDB1E-6D68-42E8-BD27-5BD37A9DD75F}"/>
                      </a:ext>
                    </a:extLst>
                  </p:cNvPr>
                  <p:cNvSpPr>
                    <a:spLocks noChangeArrowheads="1"/>
                  </p:cNvSpPr>
                  <p:nvPr/>
                </p:nvSpPr>
                <p:spPr bwMode="auto">
                  <a:xfrm>
                    <a:off x="4190" y="2819"/>
                    <a:ext cx="1" cy="8"/>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366" name="Rectángulo 1528">
                    <a:extLst>
                      <a:ext uri="{FF2B5EF4-FFF2-40B4-BE49-F238E27FC236}">
                        <a16:creationId xmlns:a16="http://schemas.microsoft.com/office/drawing/2014/main" id="{C6841FC7-9933-4FB5-BFFE-F5396961F3B8}"/>
                      </a:ext>
                    </a:extLst>
                  </p:cNvPr>
                  <p:cNvSpPr>
                    <a:spLocks noChangeArrowheads="1"/>
                  </p:cNvSpPr>
                  <p:nvPr/>
                </p:nvSpPr>
                <p:spPr bwMode="auto">
                  <a:xfrm>
                    <a:off x="4191" y="2819"/>
                    <a:ext cx="2" cy="8"/>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367" name="Rectángulo 1529">
                    <a:extLst>
                      <a:ext uri="{FF2B5EF4-FFF2-40B4-BE49-F238E27FC236}">
                        <a16:creationId xmlns:a16="http://schemas.microsoft.com/office/drawing/2014/main" id="{C3D05E2C-9192-418A-8BCD-33867898CA35}"/>
                      </a:ext>
                    </a:extLst>
                  </p:cNvPr>
                  <p:cNvSpPr>
                    <a:spLocks noChangeArrowheads="1"/>
                  </p:cNvSpPr>
                  <p:nvPr/>
                </p:nvSpPr>
                <p:spPr bwMode="auto">
                  <a:xfrm>
                    <a:off x="4193" y="2819"/>
                    <a:ext cx="2" cy="8"/>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6336" name="Grupo 1530">
                  <a:extLst>
                    <a:ext uri="{FF2B5EF4-FFF2-40B4-BE49-F238E27FC236}">
                      <a16:creationId xmlns:a16="http://schemas.microsoft.com/office/drawing/2014/main" id="{244E7AEA-3083-40FD-9668-7D3AB5FA350A}"/>
                    </a:ext>
                  </a:extLst>
                </p:cNvPr>
                <p:cNvGrpSpPr>
                  <a:grpSpLocks/>
                </p:cNvGrpSpPr>
                <p:nvPr/>
              </p:nvGrpSpPr>
              <p:grpSpPr bwMode="auto">
                <a:xfrm>
                  <a:off x="4195" y="2819"/>
                  <a:ext cx="14" cy="8"/>
                  <a:chOff x="4195" y="2819"/>
                  <a:chExt cx="14" cy="8"/>
                </a:xfrm>
              </p:grpSpPr>
              <p:grpSp>
                <p:nvGrpSpPr>
                  <p:cNvPr id="36354" name="Grupo 1531">
                    <a:extLst>
                      <a:ext uri="{FF2B5EF4-FFF2-40B4-BE49-F238E27FC236}">
                        <a16:creationId xmlns:a16="http://schemas.microsoft.com/office/drawing/2014/main" id="{3F53FF52-584F-4ABD-9428-EEE6B51637F1}"/>
                      </a:ext>
                    </a:extLst>
                  </p:cNvPr>
                  <p:cNvGrpSpPr>
                    <a:grpSpLocks/>
                  </p:cNvGrpSpPr>
                  <p:nvPr/>
                </p:nvGrpSpPr>
                <p:grpSpPr bwMode="auto">
                  <a:xfrm>
                    <a:off x="4195" y="2819"/>
                    <a:ext cx="7" cy="8"/>
                    <a:chOff x="4195" y="2819"/>
                    <a:chExt cx="7" cy="8"/>
                  </a:xfrm>
                </p:grpSpPr>
                <p:sp>
                  <p:nvSpPr>
                    <p:cNvPr id="36360" name="Rectángulo 1532">
                      <a:extLst>
                        <a:ext uri="{FF2B5EF4-FFF2-40B4-BE49-F238E27FC236}">
                          <a16:creationId xmlns:a16="http://schemas.microsoft.com/office/drawing/2014/main" id="{A0B8C944-F189-4746-AF6E-752027138E9E}"/>
                        </a:ext>
                      </a:extLst>
                    </p:cNvPr>
                    <p:cNvSpPr>
                      <a:spLocks noChangeArrowheads="1"/>
                    </p:cNvSpPr>
                    <p:nvPr/>
                  </p:nvSpPr>
                  <p:spPr bwMode="auto">
                    <a:xfrm>
                      <a:off x="4195" y="2819"/>
                      <a:ext cx="1" cy="8"/>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361" name="Rectángulo 1533">
                      <a:extLst>
                        <a:ext uri="{FF2B5EF4-FFF2-40B4-BE49-F238E27FC236}">
                          <a16:creationId xmlns:a16="http://schemas.microsoft.com/office/drawing/2014/main" id="{8311B0B3-A1F4-459D-BED4-AFFC75334C29}"/>
                        </a:ext>
                      </a:extLst>
                    </p:cNvPr>
                    <p:cNvSpPr>
                      <a:spLocks noChangeArrowheads="1"/>
                    </p:cNvSpPr>
                    <p:nvPr/>
                  </p:nvSpPr>
                  <p:spPr bwMode="auto">
                    <a:xfrm>
                      <a:off x="4196" y="2819"/>
                      <a:ext cx="3" cy="8"/>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362" name="Rectángulo 1534">
                      <a:extLst>
                        <a:ext uri="{FF2B5EF4-FFF2-40B4-BE49-F238E27FC236}">
                          <a16:creationId xmlns:a16="http://schemas.microsoft.com/office/drawing/2014/main" id="{6A2D8FCD-2CAB-4F40-8098-19B306CEB45B}"/>
                        </a:ext>
                      </a:extLst>
                    </p:cNvPr>
                    <p:cNvSpPr>
                      <a:spLocks noChangeArrowheads="1"/>
                    </p:cNvSpPr>
                    <p:nvPr/>
                  </p:nvSpPr>
                  <p:spPr bwMode="auto">
                    <a:xfrm>
                      <a:off x="4199" y="2819"/>
                      <a:ext cx="1" cy="8"/>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363" name="Rectángulo 1535">
                      <a:extLst>
                        <a:ext uri="{FF2B5EF4-FFF2-40B4-BE49-F238E27FC236}">
                          <a16:creationId xmlns:a16="http://schemas.microsoft.com/office/drawing/2014/main" id="{C5B213E2-A94D-4A2E-9F25-A12BF29308AF}"/>
                        </a:ext>
                      </a:extLst>
                    </p:cNvPr>
                    <p:cNvSpPr>
                      <a:spLocks noChangeArrowheads="1"/>
                    </p:cNvSpPr>
                    <p:nvPr/>
                  </p:nvSpPr>
                  <p:spPr bwMode="auto">
                    <a:xfrm>
                      <a:off x="4200" y="2819"/>
                      <a:ext cx="2" cy="8"/>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6355" name="Grupo 1536">
                    <a:extLst>
                      <a:ext uri="{FF2B5EF4-FFF2-40B4-BE49-F238E27FC236}">
                        <a16:creationId xmlns:a16="http://schemas.microsoft.com/office/drawing/2014/main" id="{44401AA8-EFC6-4F01-A657-57A143C41281}"/>
                      </a:ext>
                    </a:extLst>
                  </p:cNvPr>
                  <p:cNvGrpSpPr>
                    <a:grpSpLocks/>
                  </p:cNvGrpSpPr>
                  <p:nvPr/>
                </p:nvGrpSpPr>
                <p:grpSpPr bwMode="auto">
                  <a:xfrm>
                    <a:off x="4202" y="2819"/>
                    <a:ext cx="7" cy="8"/>
                    <a:chOff x="4202" y="2819"/>
                    <a:chExt cx="7" cy="8"/>
                  </a:xfrm>
                </p:grpSpPr>
                <p:sp>
                  <p:nvSpPr>
                    <p:cNvPr id="36356" name="Rectángulo 1537">
                      <a:extLst>
                        <a:ext uri="{FF2B5EF4-FFF2-40B4-BE49-F238E27FC236}">
                          <a16:creationId xmlns:a16="http://schemas.microsoft.com/office/drawing/2014/main" id="{917B8216-27CB-4DE3-8B20-DAC10C0E69BC}"/>
                        </a:ext>
                      </a:extLst>
                    </p:cNvPr>
                    <p:cNvSpPr>
                      <a:spLocks noChangeArrowheads="1"/>
                    </p:cNvSpPr>
                    <p:nvPr/>
                  </p:nvSpPr>
                  <p:spPr bwMode="auto">
                    <a:xfrm>
                      <a:off x="4202" y="2819"/>
                      <a:ext cx="2" cy="8"/>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357" name="Rectángulo 1538">
                      <a:extLst>
                        <a:ext uri="{FF2B5EF4-FFF2-40B4-BE49-F238E27FC236}">
                          <a16:creationId xmlns:a16="http://schemas.microsoft.com/office/drawing/2014/main" id="{6B99EC0C-440C-43A6-9634-3BFD707773A0}"/>
                        </a:ext>
                      </a:extLst>
                    </p:cNvPr>
                    <p:cNvSpPr>
                      <a:spLocks noChangeArrowheads="1"/>
                    </p:cNvSpPr>
                    <p:nvPr/>
                  </p:nvSpPr>
                  <p:spPr bwMode="auto">
                    <a:xfrm>
                      <a:off x="4204" y="2819"/>
                      <a:ext cx="1" cy="8"/>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358" name="Rectángulo 1539">
                      <a:extLst>
                        <a:ext uri="{FF2B5EF4-FFF2-40B4-BE49-F238E27FC236}">
                          <a16:creationId xmlns:a16="http://schemas.microsoft.com/office/drawing/2014/main" id="{894B6D46-76BE-4183-808B-26C568987527}"/>
                        </a:ext>
                      </a:extLst>
                    </p:cNvPr>
                    <p:cNvSpPr>
                      <a:spLocks noChangeArrowheads="1"/>
                    </p:cNvSpPr>
                    <p:nvPr/>
                  </p:nvSpPr>
                  <p:spPr bwMode="auto">
                    <a:xfrm>
                      <a:off x="4205" y="2819"/>
                      <a:ext cx="2" cy="8"/>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359" name="Rectángulo 1540">
                      <a:extLst>
                        <a:ext uri="{FF2B5EF4-FFF2-40B4-BE49-F238E27FC236}">
                          <a16:creationId xmlns:a16="http://schemas.microsoft.com/office/drawing/2014/main" id="{F8478E6B-6B4A-4A60-A67C-D547ADCF22FB}"/>
                        </a:ext>
                      </a:extLst>
                    </p:cNvPr>
                    <p:cNvSpPr>
                      <a:spLocks noChangeArrowheads="1"/>
                    </p:cNvSpPr>
                    <p:nvPr/>
                  </p:nvSpPr>
                  <p:spPr bwMode="auto">
                    <a:xfrm>
                      <a:off x="4207" y="2819"/>
                      <a:ext cx="2" cy="8"/>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grpSp>
              <p:nvGrpSpPr>
                <p:cNvPr id="36337" name="Grupo 1541">
                  <a:extLst>
                    <a:ext uri="{FF2B5EF4-FFF2-40B4-BE49-F238E27FC236}">
                      <a16:creationId xmlns:a16="http://schemas.microsoft.com/office/drawing/2014/main" id="{90132C72-DA57-4BC2-9F6A-A7B8B989FF2F}"/>
                    </a:ext>
                  </a:extLst>
                </p:cNvPr>
                <p:cNvGrpSpPr>
                  <a:grpSpLocks/>
                </p:cNvGrpSpPr>
                <p:nvPr/>
              </p:nvGrpSpPr>
              <p:grpSpPr bwMode="auto">
                <a:xfrm>
                  <a:off x="4209" y="2819"/>
                  <a:ext cx="13" cy="8"/>
                  <a:chOff x="4209" y="2819"/>
                  <a:chExt cx="13" cy="8"/>
                </a:xfrm>
              </p:grpSpPr>
              <p:grpSp>
                <p:nvGrpSpPr>
                  <p:cNvPr id="36344" name="Grupo 1542">
                    <a:extLst>
                      <a:ext uri="{FF2B5EF4-FFF2-40B4-BE49-F238E27FC236}">
                        <a16:creationId xmlns:a16="http://schemas.microsoft.com/office/drawing/2014/main" id="{46A064D9-8790-4CD6-AC1E-F5C821D6ECDB}"/>
                      </a:ext>
                    </a:extLst>
                  </p:cNvPr>
                  <p:cNvGrpSpPr>
                    <a:grpSpLocks/>
                  </p:cNvGrpSpPr>
                  <p:nvPr/>
                </p:nvGrpSpPr>
                <p:grpSpPr bwMode="auto">
                  <a:xfrm>
                    <a:off x="4209" y="2819"/>
                    <a:ext cx="7" cy="8"/>
                    <a:chOff x="4209" y="2819"/>
                    <a:chExt cx="7" cy="8"/>
                  </a:xfrm>
                </p:grpSpPr>
                <p:sp>
                  <p:nvSpPr>
                    <p:cNvPr id="36350" name="Rectángulo 1543">
                      <a:extLst>
                        <a:ext uri="{FF2B5EF4-FFF2-40B4-BE49-F238E27FC236}">
                          <a16:creationId xmlns:a16="http://schemas.microsoft.com/office/drawing/2014/main" id="{6FE7EA6E-D329-40EF-8193-F3044D945C87}"/>
                        </a:ext>
                      </a:extLst>
                    </p:cNvPr>
                    <p:cNvSpPr>
                      <a:spLocks noChangeArrowheads="1"/>
                    </p:cNvSpPr>
                    <p:nvPr/>
                  </p:nvSpPr>
                  <p:spPr bwMode="auto">
                    <a:xfrm>
                      <a:off x="4209" y="2819"/>
                      <a:ext cx="1" cy="8"/>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351" name="Rectángulo 1544">
                      <a:extLst>
                        <a:ext uri="{FF2B5EF4-FFF2-40B4-BE49-F238E27FC236}">
                          <a16:creationId xmlns:a16="http://schemas.microsoft.com/office/drawing/2014/main" id="{BEC58725-BCD9-4B33-AEB7-E6BB46A85531}"/>
                        </a:ext>
                      </a:extLst>
                    </p:cNvPr>
                    <p:cNvSpPr>
                      <a:spLocks noChangeArrowheads="1"/>
                    </p:cNvSpPr>
                    <p:nvPr/>
                  </p:nvSpPr>
                  <p:spPr bwMode="auto">
                    <a:xfrm>
                      <a:off x="4210" y="2819"/>
                      <a:ext cx="2" cy="8"/>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352" name="Rectángulo 1545">
                      <a:extLst>
                        <a:ext uri="{FF2B5EF4-FFF2-40B4-BE49-F238E27FC236}">
                          <a16:creationId xmlns:a16="http://schemas.microsoft.com/office/drawing/2014/main" id="{F3ECACDD-3FD6-4C4F-AD9B-08232E6D6581}"/>
                        </a:ext>
                      </a:extLst>
                    </p:cNvPr>
                    <p:cNvSpPr>
                      <a:spLocks noChangeArrowheads="1"/>
                    </p:cNvSpPr>
                    <p:nvPr/>
                  </p:nvSpPr>
                  <p:spPr bwMode="auto">
                    <a:xfrm>
                      <a:off x="4212" y="2819"/>
                      <a:ext cx="1" cy="8"/>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353" name="Rectángulo 1546">
                      <a:extLst>
                        <a:ext uri="{FF2B5EF4-FFF2-40B4-BE49-F238E27FC236}">
                          <a16:creationId xmlns:a16="http://schemas.microsoft.com/office/drawing/2014/main" id="{30FFC5A8-EA17-4D25-8C9B-E3B7EF978309}"/>
                        </a:ext>
                      </a:extLst>
                    </p:cNvPr>
                    <p:cNvSpPr>
                      <a:spLocks noChangeArrowheads="1"/>
                    </p:cNvSpPr>
                    <p:nvPr/>
                  </p:nvSpPr>
                  <p:spPr bwMode="auto">
                    <a:xfrm>
                      <a:off x="4213" y="2819"/>
                      <a:ext cx="3" cy="8"/>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6345" name="Grupo 1547">
                    <a:extLst>
                      <a:ext uri="{FF2B5EF4-FFF2-40B4-BE49-F238E27FC236}">
                        <a16:creationId xmlns:a16="http://schemas.microsoft.com/office/drawing/2014/main" id="{35340354-73F1-4A45-BCB6-256F0A7D4F6F}"/>
                      </a:ext>
                    </a:extLst>
                  </p:cNvPr>
                  <p:cNvGrpSpPr>
                    <a:grpSpLocks/>
                  </p:cNvGrpSpPr>
                  <p:nvPr/>
                </p:nvGrpSpPr>
                <p:grpSpPr bwMode="auto">
                  <a:xfrm>
                    <a:off x="4216" y="2819"/>
                    <a:ext cx="6" cy="8"/>
                    <a:chOff x="4216" y="2819"/>
                    <a:chExt cx="6" cy="8"/>
                  </a:xfrm>
                </p:grpSpPr>
                <p:sp>
                  <p:nvSpPr>
                    <p:cNvPr id="36346" name="Rectángulo 1548">
                      <a:extLst>
                        <a:ext uri="{FF2B5EF4-FFF2-40B4-BE49-F238E27FC236}">
                          <a16:creationId xmlns:a16="http://schemas.microsoft.com/office/drawing/2014/main" id="{2C09D466-6760-4776-AB1E-446D5A5E5FBD}"/>
                        </a:ext>
                      </a:extLst>
                    </p:cNvPr>
                    <p:cNvSpPr>
                      <a:spLocks noChangeArrowheads="1"/>
                    </p:cNvSpPr>
                    <p:nvPr/>
                  </p:nvSpPr>
                  <p:spPr bwMode="auto">
                    <a:xfrm>
                      <a:off x="4216" y="2819"/>
                      <a:ext cx="1" cy="8"/>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347" name="Rectángulo 1549">
                      <a:extLst>
                        <a:ext uri="{FF2B5EF4-FFF2-40B4-BE49-F238E27FC236}">
                          <a16:creationId xmlns:a16="http://schemas.microsoft.com/office/drawing/2014/main" id="{7635A1DC-3F57-41E7-ABFF-3008B7424DF7}"/>
                        </a:ext>
                      </a:extLst>
                    </p:cNvPr>
                    <p:cNvSpPr>
                      <a:spLocks noChangeArrowheads="1"/>
                    </p:cNvSpPr>
                    <p:nvPr/>
                  </p:nvSpPr>
                  <p:spPr bwMode="auto">
                    <a:xfrm>
                      <a:off x="4217" y="2819"/>
                      <a:ext cx="2" cy="8"/>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348" name="Rectángulo 1550">
                      <a:extLst>
                        <a:ext uri="{FF2B5EF4-FFF2-40B4-BE49-F238E27FC236}">
                          <a16:creationId xmlns:a16="http://schemas.microsoft.com/office/drawing/2014/main" id="{9D3A8E89-8329-4743-8850-EBEC6C515475}"/>
                        </a:ext>
                      </a:extLst>
                    </p:cNvPr>
                    <p:cNvSpPr>
                      <a:spLocks noChangeArrowheads="1"/>
                    </p:cNvSpPr>
                    <p:nvPr/>
                  </p:nvSpPr>
                  <p:spPr bwMode="auto">
                    <a:xfrm>
                      <a:off x="4219" y="2819"/>
                      <a:ext cx="2" cy="8"/>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349" name="Rectángulo 1551">
                      <a:extLst>
                        <a:ext uri="{FF2B5EF4-FFF2-40B4-BE49-F238E27FC236}">
                          <a16:creationId xmlns:a16="http://schemas.microsoft.com/office/drawing/2014/main" id="{551C9204-1FBC-4775-A640-D31E536204CD}"/>
                        </a:ext>
                      </a:extLst>
                    </p:cNvPr>
                    <p:cNvSpPr>
                      <a:spLocks noChangeArrowheads="1"/>
                    </p:cNvSpPr>
                    <p:nvPr/>
                  </p:nvSpPr>
                  <p:spPr bwMode="auto">
                    <a:xfrm>
                      <a:off x="4221" y="2819"/>
                      <a:ext cx="1" cy="8"/>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grpSp>
              <p:nvGrpSpPr>
                <p:cNvPr id="36338" name="Grupo 1552">
                  <a:extLst>
                    <a:ext uri="{FF2B5EF4-FFF2-40B4-BE49-F238E27FC236}">
                      <a16:creationId xmlns:a16="http://schemas.microsoft.com/office/drawing/2014/main" id="{0C732E2D-EFDF-4EAE-A68D-8714EBF46FA0}"/>
                    </a:ext>
                  </a:extLst>
                </p:cNvPr>
                <p:cNvGrpSpPr>
                  <a:grpSpLocks/>
                </p:cNvGrpSpPr>
                <p:nvPr/>
              </p:nvGrpSpPr>
              <p:grpSpPr bwMode="auto">
                <a:xfrm>
                  <a:off x="4222" y="2819"/>
                  <a:ext cx="7" cy="8"/>
                  <a:chOff x="4222" y="2819"/>
                  <a:chExt cx="7" cy="8"/>
                </a:xfrm>
              </p:grpSpPr>
              <p:sp>
                <p:nvSpPr>
                  <p:cNvPr id="36340" name="Rectángulo 1553">
                    <a:extLst>
                      <a:ext uri="{FF2B5EF4-FFF2-40B4-BE49-F238E27FC236}">
                        <a16:creationId xmlns:a16="http://schemas.microsoft.com/office/drawing/2014/main" id="{CFC5BCC5-A659-4C20-A66E-200613C9DE86}"/>
                      </a:ext>
                    </a:extLst>
                  </p:cNvPr>
                  <p:cNvSpPr>
                    <a:spLocks noChangeArrowheads="1"/>
                  </p:cNvSpPr>
                  <p:nvPr/>
                </p:nvSpPr>
                <p:spPr bwMode="auto">
                  <a:xfrm>
                    <a:off x="4222" y="2819"/>
                    <a:ext cx="2" cy="8"/>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341" name="Rectángulo 1554">
                    <a:extLst>
                      <a:ext uri="{FF2B5EF4-FFF2-40B4-BE49-F238E27FC236}">
                        <a16:creationId xmlns:a16="http://schemas.microsoft.com/office/drawing/2014/main" id="{666A7570-266E-47AD-B632-66329B15784B}"/>
                      </a:ext>
                    </a:extLst>
                  </p:cNvPr>
                  <p:cNvSpPr>
                    <a:spLocks noChangeArrowheads="1"/>
                  </p:cNvSpPr>
                  <p:nvPr/>
                </p:nvSpPr>
                <p:spPr bwMode="auto">
                  <a:xfrm>
                    <a:off x="4224" y="2819"/>
                    <a:ext cx="2" cy="8"/>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342" name="Rectángulo 1555">
                    <a:extLst>
                      <a:ext uri="{FF2B5EF4-FFF2-40B4-BE49-F238E27FC236}">
                        <a16:creationId xmlns:a16="http://schemas.microsoft.com/office/drawing/2014/main" id="{642DDF07-3095-403F-9AFB-50A2594E7BB1}"/>
                      </a:ext>
                    </a:extLst>
                  </p:cNvPr>
                  <p:cNvSpPr>
                    <a:spLocks noChangeArrowheads="1"/>
                  </p:cNvSpPr>
                  <p:nvPr/>
                </p:nvSpPr>
                <p:spPr bwMode="auto">
                  <a:xfrm>
                    <a:off x="4226" y="2819"/>
                    <a:ext cx="1" cy="8"/>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343" name="Rectángulo 1556">
                    <a:extLst>
                      <a:ext uri="{FF2B5EF4-FFF2-40B4-BE49-F238E27FC236}">
                        <a16:creationId xmlns:a16="http://schemas.microsoft.com/office/drawing/2014/main" id="{71855770-FDD3-4805-B2D2-FF380096997A}"/>
                      </a:ext>
                    </a:extLst>
                  </p:cNvPr>
                  <p:cNvSpPr>
                    <a:spLocks noChangeArrowheads="1"/>
                  </p:cNvSpPr>
                  <p:nvPr/>
                </p:nvSpPr>
                <p:spPr bwMode="auto">
                  <a:xfrm>
                    <a:off x="4227" y="2819"/>
                    <a:ext cx="2" cy="8"/>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sp>
              <p:nvSpPr>
                <p:cNvPr id="36339" name="Rectángulo 1557">
                  <a:extLst>
                    <a:ext uri="{FF2B5EF4-FFF2-40B4-BE49-F238E27FC236}">
                      <a16:creationId xmlns:a16="http://schemas.microsoft.com/office/drawing/2014/main" id="{7F9496DB-05B6-4F46-B944-7DCBEE4741C3}"/>
                    </a:ext>
                  </a:extLst>
                </p:cNvPr>
                <p:cNvSpPr>
                  <a:spLocks noChangeArrowheads="1"/>
                </p:cNvSpPr>
                <p:nvPr/>
              </p:nvSpPr>
              <p:spPr bwMode="auto">
                <a:xfrm>
                  <a:off x="4230" y="2819"/>
                  <a:ext cx="1" cy="8"/>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6207" name="Grupo 1558">
                <a:extLst>
                  <a:ext uri="{FF2B5EF4-FFF2-40B4-BE49-F238E27FC236}">
                    <a16:creationId xmlns:a16="http://schemas.microsoft.com/office/drawing/2014/main" id="{6A4E79F6-7E9E-45A1-A83A-BA4CDEB6D7F2}"/>
                  </a:ext>
                </a:extLst>
              </p:cNvPr>
              <p:cNvGrpSpPr>
                <a:grpSpLocks/>
              </p:cNvGrpSpPr>
              <p:nvPr/>
            </p:nvGrpSpPr>
            <p:grpSpPr bwMode="auto">
              <a:xfrm>
                <a:off x="4181" y="2827"/>
                <a:ext cx="50" cy="74"/>
                <a:chOff x="4181" y="2827"/>
                <a:chExt cx="50" cy="74"/>
              </a:xfrm>
            </p:grpSpPr>
            <p:sp>
              <p:nvSpPr>
                <p:cNvPr id="36329" name="Rectángulo 1559">
                  <a:extLst>
                    <a:ext uri="{FF2B5EF4-FFF2-40B4-BE49-F238E27FC236}">
                      <a16:creationId xmlns:a16="http://schemas.microsoft.com/office/drawing/2014/main" id="{E342DE10-AD97-405B-B737-52C374972C33}"/>
                    </a:ext>
                  </a:extLst>
                </p:cNvPr>
                <p:cNvSpPr>
                  <a:spLocks noChangeArrowheads="1"/>
                </p:cNvSpPr>
                <p:nvPr/>
              </p:nvSpPr>
              <p:spPr bwMode="auto">
                <a:xfrm>
                  <a:off x="4181" y="2827"/>
                  <a:ext cx="50" cy="74"/>
                </a:xfrm>
                <a:prstGeom prst="rect">
                  <a:avLst/>
                </a:prstGeom>
                <a:solidFill>
                  <a:srgbClr val="E0E0E0"/>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330" name="Rectángulo 1560">
                  <a:extLst>
                    <a:ext uri="{FF2B5EF4-FFF2-40B4-BE49-F238E27FC236}">
                      <a16:creationId xmlns:a16="http://schemas.microsoft.com/office/drawing/2014/main" id="{FE076BA0-A5CF-4F47-89A7-0BA3FDD208C8}"/>
                    </a:ext>
                  </a:extLst>
                </p:cNvPr>
                <p:cNvSpPr>
                  <a:spLocks noChangeArrowheads="1"/>
                </p:cNvSpPr>
                <p:nvPr/>
              </p:nvSpPr>
              <p:spPr bwMode="auto">
                <a:xfrm>
                  <a:off x="4187" y="2835"/>
                  <a:ext cx="11" cy="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6208" name="Grupo 1561">
                <a:extLst>
                  <a:ext uri="{FF2B5EF4-FFF2-40B4-BE49-F238E27FC236}">
                    <a16:creationId xmlns:a16="http://schemas.microsoft.com/office/drawing/2014/main" id="{86F43F41-7710-4198-B998-D6E7660D48D5}"/>
                  </a:ext>
                </a:extLst>
              </p:cNvPr>
              <p:cNvGrpSpPr>
                <a:grpSpLocks/>
              </p:cNvGrpSpPr>
              <p:nvPr/>
            </p:nvGrpSpPr>
            <p:grpSpPr bwMode="auto">
              <a:xfrm>
                <a:off x="4181" y="2782"/>
                <a:ext cx="51" cy="37"/>
                <a:chOff x="4181" y="2782"/>
                <a:chExt cx="51" cy="37"/>
              </a:xfrm>
            </p:grpSpPr>
            <p:sp>
              <p:nvSpPr>
                <p:cNvPr id="36327" name="Rectángulo 1562">
                  <a:extLst>
                    <a:ext uri="{FF2B5EF4-FFF2-40B4-BE49-F238E27FC236}">
                      <a16:creationId xmlns:a16="http://schemas.microsoft.com/office/drawing/2014/main" id="{957363C6-5426-40BD-949A-19A02E858E53}"/>
                    </a:ext>
                  </a:extLst>
                </p:cNvPr>
                <p:cNvSpPr>
                  <a:spLocks noChangeArrowheads="1"/>
                </p:cNvSpPr>
                <p:nvPr/>
              </p:nvSpPr>
              <p:spPr bwMode="auto">
                <a:xfrm>
                  <a:off x="4181" y="2782"/>
                  <a:ext cx="50" cy="37"/>
                </a:xfrm>
                <a:prstGeom prst="rect">
                  <a:avLst/>
                </a:prstGeom>
                <a:solidFill>
                  <a:srgbClr val="E0E0E0"/>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328" name="Línea 1563">
                  <a:extLst>
                    <a:ext uri="{FF2B5EF4-FFF2-40B4-BE49-F238E27FC236}">
                      <a16:creationId xmlns:a16="http://schemas.microsoft.com/office/drawing/2014/main" id="{4B796B68-6A9C-4307-93AA-0FFEAC8B52BC}"/>
                    </a:ext>
                  </a:extLst>
                </p:cNvPr>
                <p:cNvSpPr>
                  <a:spLocks noChangeShapeType="1"/>
                </p:cNvSpPr>
                <p:nvPr/>
              </p:nvSpPr>
              <p:spPr bwMode="auto">
                <a:xfrm>
                  <a:off x="4182" y="2800"/>
                  <a:ext cx="50"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s-AR" sz="1662"/>
                </a:p>
              </p:txBody>
            </p:sp>
          </p:grpSp>
          <p:grpSp>
            <p:nvGrpSpPr>
              <p:cNvPr id="36209" name="Grupo 1564">
                <a:extLst>
                  <a:ext uri="{FF2B5EF4-FFF2-40B4-BE49-F238E27FC236}">
                    <a16:creationId xmlns:a16="http://schemas.microsoft.com/office/drawing/2014/main" id="{26A696DA-D8BF-4364-B1BA-B05F05EC207F}"/>
                  </a:ext>
                </a:extLst>
              </p:cNvPr>
              <p:cNvGrpSpPr>
                <a:grpSpLocks/>
              </p:cNvGrpSpPr>
              <p:nvPr/>
            </p:nvGrpSpPr>
            <p:grpSpPr bwMode="auto">
              <a:xfrm>
                <a:off x="4180" y="2901"/>
                <a:ext cx="53" cy="44"/>
                <a:chOff x="4180" y="2901"/>
                <a:chExt cx="53" cy="44"/>
              </a:xfrm>
            </p:grpSpPr>
            <p:grpSp>
              <p:nvGrpSpPr>
                <p:cNvPr id="36270" name="Grupo 1565">
                  <a:extLst>
                    <a:ext uri="{FF2B5EF4-FFF2-40B4-BE49-F238E27FC236}">
                      <a16:creationId xmlns:a16="http://schemas.microsoft.com/office/drawing/2014/main" id="{5635FDAB-072E-463B-84C3-9D9C9DE7C469}"/>
                    </a:ext>
                  </a:extLst>
                </p:cNvPr>
                <p:cNvGrpSpPr>
                  <a:grpSpLocks/>
                </p:cNvGrpSpPr>
                <p:nvPr/>
              </p:nvGrpSpPr>
              <p:grpSpPr bwMode="auto">
                <a:xfrm>
                  <a:off x="4182" y="2937"/>
                  <a:ext cx="48" cy="8"/>
                  <a:chOff x="4182" y="2937"/>
                  <a:chExt cx="48" cy="8"/>
                </a:xfrm>
              </p:grpSpPr>
              <p:sp>
                <p:nvSpPr>
                  <p:cNvPr id="36290" name="Forma libre 1566">
                    <a:extLst>
                      <a:ext uri="{FF2B5EF4-FFF2-40B4-BE49-F238E27FC236}">
                        <a16:creationId xmlns:a16="http://schemas.microsoft.com/office/drawing/2014/main" id="{36A99B74-F8C1-4B92-B7A5-52EC6B459DEB}"/>
                      </a:ext>
                    </a:extLst>
                  </p:cNvPr>
                  <p:cNvSpPr>
                    <a:spLocks/>
                  </p:cNvSpPr>
                  <p:nvPr/>
                </p:nvSpPr>
                <p:spPr bwMode="auto">
                  <a:xfrm>
                    <a:off x="4182" y="2937"/>
                    <a:ext cx="1" cy="8"/>
                  </a:xfrm>
                  <a:custGeom>
                    <a:avLst/>
                    <a:gdLst>
                      <a:gd name="T0" fmla="*/ 0 w 3"/>
                      <a:gd name="T1" fmla="*/ 0 h 15"/>
                      <a:gd name="T2" fmla="*/ 0 w 3"/>
                      <a:gd name="T3" fmla="*/ 1 h 15"/>
                      <a:gd name="T4" fmla="*/ 0 w 3"/>
                      <a:gd name="T5" fmla="*/ 1 h 15"/>
                      <a:gd name="T6" fmla="*/ 0 w 3"/>
                      <a:gd name="T7" fmla="*/ 0 h 15"/>
                      <a:gd name="T8" fmla="*/ 0 w 3"/>
                      <a:gd name="T9" fmla="*/ 0 h 15"/>
                      <a:gd name="T10" fmla="*/ 0 60000 65536"/>
                      <a:gd name="T11" fmla="*/ 0 60000 65536"/>
                      <a:gd name="T12" fmla="*/ 0 60000 65536"/>
                      <a:gd name="T13" fmla="*/ 0 60000 65536"/>
                      <a:gd name="T14" fmla="*/ 0 60000 65536"/>
                      <a:gd name="T15" fmla="*/ 0 w 3"/>
                      <a:gd name="T16" fmla="*/ 0 h 15"/>
                      <a:gd name="T17" fmla="*/ 3 w 3"/>
                      <a:gd name="T18" fmla="*/ 15 h 15"/>
                    </a:gdLst>
                    <a:ahLst/>
                    <a:cxnLst>
                      <a:cxn ang="T10">
                        <a:pos x="T0" y="T1"/>
                      </a:cxn>
                      <a:cxn ang="T11">
                        <a:pos x="T2" y="T3"/>
                      </a:cxn>
                      <a:cxn ang="T12">
                        <a:pos x="T4" y="T5"/>
                      </a:cxn>
                      <a:cxn ang="T13">
                        <a:pos x="T6" y="T7"/>
                      </a:cxn>
                      <a:cxn ang="T14">
                        <a:pos x="T8" y="T9"/>
                      </a:cxn>
                    </a:cxnLst>
                    <a:rect l="T15" t="T16" r="T17" b="T18"/>
                    <a:pathLst>
                      <a:path w="3" h="15">
                        <a:moveTo>
                          <a:pt x="0" y="0"/>
                        </a:moveTo>
                        <a:lnTo>
                          <a:pt x="0" y="15"/>
                        </a:lnTo>
                        <a:lnTo>
                          <a:pt x="3" y="13"/>
                        </a:lnTo>
                        <a:lnTo>
                          <a:pt x="3" y="0"/>
                        </a:lnTo>
                        <a:lnTo>
                          <a:pt x="0" y="0"/>
                        </a:lnTo>
                        <a:close/>
                      </a:path>
                    </a:pathLst>
                  </a:custGeom>
                  <a:solidFill>
                    <a:srgbClr val="A0A0A0"/>
                  </a:solidFill>
                  <a:ln w="1588">
                    <a:solidFill>
                      <a:srgbClr val="202020"/>
                    </a:solidFill>
                    <a:round/>
                    <a:headEnd/>
                    <a:tailEnd/>
                  </a:ln>
                </p:spPr>
                <p:txBody>
                  <a:bodyPr/>
                  <a:lstStyle/>
                  <a:p>
                    <a:endParaRPr lang="es-AR" sz="1662"/>
                  </a:p>
                </p:txBody>
              </p:sp>
              <p:sp>
                <p:nvSpPr>
                  <p:cNvPr id="36291" name="Forma libre 1567">
                    <a:extLst>
                      <a:ext uri="{FF2B5EF4-FFF2-40B4-BE49-F238E27FC236}">
                        <a16:creationId xmlns:a16="http://schemas.microsoft.com/office/drawing/2014/main" id="{7730E731-28A4-4855-AA32-67F03BA36FB6}"/>
                      </a:ext>
                    </a:extLst>
                  </p:cNvPr>
                  <p:cNvSpPr>
                    <a:spLocks/>
                  </p:cNvSpPr>
                  <p:nvPr/>
                </p:nvSpPr>
                <p:spPr bwMode="auto">
                  <a:xfrm>
                    <a:off x="4183" y="2937"/>
                    <a:ext cx="2" cy="8"/>
                  </a:xfrm>
                  <a:custGeom>
                    <a:avLst/>
                    <a:gdLst>
                      <a:gd name="T0" fmla="*/ 0 w 3"/>
                      <a:gd name="T1" fmla="*/ 0 h 15"/>
                      <a:gd name="T2" fmla="*/ 0 w 3"/>
                      <a:gd name="T3" fmla="*/ 1 h 15"/>
                      <a:gd name="T4" fmla="*/ 1 w 3"/>
                      <a:gd name="T5" fmla="*/ 1 h 15"/>
                      <a:gd name="T6" fmla="*/ 1 w 3"/>
                      <a:gd name="T7" fmla="*/ 0 h 15"/>
                      <a:gd name="T8" fmla="*/ 0 w 3"/>
                      <a:gd name="T9" fmla="*/ 0 h 15"/>
                      <a:gd name="T10" fmla="*/ 0 60000 65536"/>
                      <a:gd name="T11" fmla="*/ 0 60000 65536"/>
                      <a:gd name="T12" fmla="*/ 0 60000 65536"/>
                      <a:gd name="T13" fmla="*/ 0 60000 65536"/>
                      <a:gd name="T14" fmla="*/ 0 60000 65536"/>
                      <a:gd name="T15" fmla="*/ 0 w 3"/>
                      <a:gd name="T16" fmla="*/ 0 h 15"/>
                      <a:gd name="T17" fmla="*/ 3 w 3"/>
                      <a:gd name="T18" fmla="*/ 15 h 15"/>
                    </a:gdLst>
                    <a:ahLst/>
                    <a:cxnLst>
                      <a:cxn ang="T10">
                        <a:pos x="T0" y="T1"/>
                      </a:cxn>
                      <a:cxn ang="T11">
                        <a:pos x="T2" y="T3"/>
                      </a:cxn>
                      <a:cxn ang="T12">
                        <a:pos x="T4" y="T5"/>
                      </a:cxn>
                      <a:cxn ang="T13">
                        <a:pos x="T6" y="T7"/>
                      </a:cxn>
                      <a:cxn ang="T14">
                        <a:pos x="T8" y="T9"/>
                      </a:cxn>
                    </a:cxnLst>
                    <a:rect l="T15" t="T16" r="T17" b="T18"/>
                    <a:pathLst>
                      <a:path w="3" h="15">
                        <a:moveTo>
                          <a:pt x="0" y="0"/>
                        </a:moveTo>
                        <a:lnTo>
                          <a:pt x="0" y="15"/>
                        </a:lnTo>
                        <a:lnTo>
                          <a:pt x="3" y="13"/>
                        </a:lnTo>
                        <a:lnTo>
                          <a:pt x="3" y="0"/>
                        </a:lnTo>
                        <a:lnTo>
                          <a:pt x="0" y="0"/>
                        </a:lnTo>
                        <a:close/>
                      </a:path>
                    </a:pathLst>
                  </a:custGeom>
                  <a:solidFill>
                    <a:srgbClr val="A0A0A0"/>
                  </a:solidFill>
                  <a:ln w="1588">
                    <a:solidFill>
                      <a:srgbClr val="202020"/>
                    </a:solidFill>
                    <a:round/>
                    <a:headEnd/>
                    <a:tailEnd/>
                  </a:ln>
                </p:spPr>
                <p:txBody>
                  <a:bodyPr/>
                  <a:lstStyle/>
                  <a:p>
                    <a:endParaRPr lang="es-AR" sz="1662"/>
                  </a:p>
                </p:txBody>
              </p:sp>
              <p:sp>
                <p:nvSpPr>
                  <p:cNvPr id="36292" name="Forma libre 1568">
                    <a:extLst>
                      <a:ext uri="{FF2B5EF4-FFF2-40B4-BE49-F238E27FC236}">
                        <a16:creationId xmlns:a16="http://schemas.microsoft.com/office/drawing/2014/main" id="{6ECAB812-EEDA-40AF-8EB5-384F31E7C05A}"/>
                      </a:ext>
                    </a:extLst>
                  </p:cNvPr>
                  <p:cNvSpPr>
                    <a:spLocks/>
                  </p:cNvSpPr>
                  <p:nvPr/>
                </p:nvSpPr>
                <p:spPr bwMode="auto">
                  <a:xfrm>
                    <a:off x="4185" y="2937"/>
                    <a:ext cx="2" cy="8"/>
                  </a:xfrm>
                  <a:custGeom>
                    <a:avLst/>
                    <a:gdLst>
                      <a:gd name="T0" fmla="*/ 0 w 5"/>
                      <a:gd name="T1" fmla="*/ 0 h 15"/>
                      <a:gd name="T2" fmla="*/ 0 w 5"/>
                      <a:gd name="T3" fmla="*/ 1 h 15"/>
                      <a:gd name="T4" fmla="*/ 0 w 5"/>
                      <a:gd name="T5" fmla="*/ 1 h 15"/>
                      <a:gd name="T6" fmla="*/ 0 w 5"/>
                      <a:gd name="T7" fmla="*/ 0 h 15"/>
                      <a:gd name="T8" fmla="*/ 0 w 5"/>
                      <a:gd name="T9" fmla="*/ 0 h 15"/>
                      <a:gd name="T10" fmla="*/ 0 60000 65536"/>
                      <a:gd name="T11" fmla="*/ 0 60000 65536"/>
                      <a:gd name="T12" fmla="*/ 0 60000 65536"/>
                      <a:gd name="T13" fmla="*/ 0 60000 65536"/>
                      <a:gd name="T14" fmla="*/ 0 60000 65536"/>
                      <a:gd name="T15" fmla="*/ 0 w 5"/>
                      <a:gd name="T16" fmla="*/ 0 h 15"/>
                      <a:gd name="T17" fmla="*/ 5 w 5"/>
                      <a:gd name="T18" fmla="*/ 15 h 15"/>
                    </a:gdLst>
                    <a:ahLst/>
                    <a:cxnLst>
                      <a:cxn ang="T10">
                        <a:pos x="T0" y="T1"/>
                      </a:cxn>
                      <a:cxn ang="T11">
                        <a:pos x="T2" y="T3"/>
                      </a:cxn>
                      <a:cxn ang="T12">
                        <a:pos x="T4" y="T5"/>
                      </a:cxn>
                      <a:cxn ang="T13">
                        <a:pos x="T6" y="T7"/>
                      </a:cxn>
                      <a:cxn ang="T14">
                        <a:pos x="T8" y="T9"/>
                      </a:cxn>
                    </a:cxnLst>
                    <a:rect l="T15" t="T16" r="T17" b="T18"/>
                    <a:pathLst>
                      <a:path w="5" h="15">
                        <a:moveTo>
                          <a:pt x="0" y="0"/>
                        </a:moveTo>
                        <a:lnTo>
                          <a:pt x="0" y="15"/>
                        </a:lnTo>
                        <a:lnTo>
                          <a:pt x="5" y="13"/>
                        </a:lnTo>
                        <a:lnTo>
                          <a:pt x="5" y="0"/>
                        </a:lnTo>
                        <a:lnTo>
                          <a:pt x="0" y="0"/>
                        </a:lnTo>
                        <a:close/>
                      </a:path>
                    </a:pathLst>
                  </a:custGeom>
                  <a:solidFill>
                    <a:srgbClr val="A0A0A0"/>
                  </a:solidFill>
                  <a:ln w="1588">
                    <a:solidFill>
                      <a:srgbClr val="202020"/>
                    </a:solidFill>
                    <a:round/>
                    <a:headEnd/>
                    <a:tailEnd/>
                  </a:ln>
                </p:spPr>
                <p:txBody>
                  <a:bodyPr/>
                  <a:lstStyle/>
                  <a:p>
                    <a:endParaRPr lang="es-AR" sz="1662"/>
                  </a:p>
                </p:txBody>
              </p:sp>
              <p:sp>
                <p:nvSpPr>
                  <p:cNvPr id="36293" name="Forma libre 1569">
                    <a:extLst>
                      <a:ext uri="{FF2B5EF4-FFF2-40B4-BE49-F238E27FC236}">
                        <a16:creationId xmlns:a16="http://schemas.microsoft.com/office/drawing/2014/main" id="{A1028E51-AFDE-48D9-9C1C-8329F4D8591D}"/>
                      </a:ext>
                    </a:extLst>
                  </p:cNvPr>
                  <p:cNvSpPr>
                    <a:spLocks/>
                  </p:cNvSpPr>
                  <p:nvPr/>
                </p:nvSpPr>
                <p:spPr bwMode="auto">
                  <a:xfrm>
                    <a:off x="4187" y="2937"/>
                    <a:ext cx="1" cy="8"/>
                  </a:xfrm>
                  <a:custGeom>
                    <a:avLst/>
                    <a:gdLst>
                      <a:gd name="T0" fmla="*/ 0 w 3"/>
                      <a:gd name="T1" fmla="*/ 0 h 15"/>
                      <a:gd name="T2" fmla="*/ 0 w 3"/>
                      <a:gd name="T3" fmla="*/ 1 h 15"/>
                      <a:gd name="T4" fmla="*/ 0 w 3"/>
                      <a:gd name="T5" fmla="*/ 1 h 15"/>
                      <a:gd name="T6" fmla="*/ 0 w 3"/>
                      <a:gd name="T7" fmla="*/ 0 h 15"/>
                      <a:gd name="T8" fmla="*/ 0 w 3"/>
                      <a:gd name="T9" fmla="*/ 0 h 15"/>
                      <a:gd name="T10" fmla="*/ 0 60000 65536"/>
                      <a:gd name="T11" fmla="*/ 0 60000 65536"/>
                      <a:gd name="T12" fmla="*/ 0 60000 65536"/>
                      <a:gd name="T13" fmla="*/ 0 60000 65536"/>
                      <a:gd name="T14" fmla="*/ 0 60000 65536"/>
                      <a:gd name="T15" fmla="*/ 0 w 3"/>
                      <a:gd name="T16" fmla="*/ 0 h 15"/>
                      <a:gd name="T17" fmla="*/ 3 w 3"/>
                      <a:gd name="T18" fmla="*/ 15 h 15"/>
                    </a:gdLst>
                    <a:ahLst/>
                    <a:cxnLst>
                      <a:cxn ang="T10">
                        <a:pos x="T0" y="T1"/>
                      </a:cxn>
                      <a:cxn ang="T11">
                        <a:pos x="T2" y="T3"/>
                      </a:cxn>
                      <a:cxn ang="T12">
                        <a:pos x="T4" y="T5"/>
                      </a:cxn>
                      <a:cxn ang="T13">
                        <a:pos x="T6" y="T7"/>
                      </a:cxn>
                      <a:cxn ang="T14">
                        <a:pos x="T8" y="T9"/>
                      </a:cxn>
                    </a:cxnLst>
                    <a:rect l="T15" t="T16" r="T17" b="T18"/>
                    <a:pathLst>
                      <a:path w="3" h="15">
                        <a:moveTo>
                          <a:pt x="0" y="0"/>
                        </a:moveTo>
                        <a:lnTo>
                          <a:pt x="0" y="15"/>
                        </a:lnTo>
                        <a:lnTo>
                          <a:pt x="3" y="13"/>
                        </a:lnTo>
                        <a:lnTo>
                          <a:pt x="3" y="0"/>
                        </a:lnTo>
                        <a:lnTo>
                          <a:pt x="0" y="0"/>
                        </a:lnTo>
                        <a:close/>
                      </a:path>
                    </a:pathLst>
                  </a:custGeom>
                  <a:solidFill>
                    <a:srgbClr val="A0A0A0"/>
                  </a:solidFill>
                  <a:ln w="1588">
                    <a:solidFill>
                      <a:srgbClr val="202020"/>
                    </a:solidFill>
                    <a:round/>
                    <a:headEnd/>
                    <a:tailEnd/>
                  </a:ln>
                </p:spPr>
                <p:txBody>
                  <a:bodyPr/>
                  <a:lstStyle/>
                  <a:p>
                    <a:endParaRPr lang="es-AR" sz="1662"/>
                  </a:p>
                </p:txBody>
              </p:sp>
              <p:grpSp>
                <p:nvGrpSpPr>
                  <p:cNvPr id="36294" name="Grupo 1570">
                    <a:extLst>
                      <a:ext uri="{FF2B5EF4-FFF2-40B4-BE49-F238E27FC236}">
                        <a16:creationId xmlns:a16="http://schemas.microsoft.com/office/drawing/2014/main" id="{EE38A73E-3C29-465A-A4E9-FAD15C929C3E}"/>
                      </a:ext>
                    </a:extLst>
                  </p:cNvPr>
                  <p:cNvGrpSpPr>
                    <a:grpSpLocks/>
                  </p:cNvGrpSpPr>
                  <p:nvPr/>
                </p:nvGrpSpPr>
                <p:grpSpPr bwMode="auto">
                  <a:xfrm>
                    <a:off x="4188" y="2937"/>
                    <a:ext cx="7" cy="8"/>
                    <a:chOff x="4188" y="2937"/>
                    <a:chExt cx="7" cy="8"/>
                  </a:xfrm>
                </p:grpSpPr>
                <p:sp>
                  <p:nvSpPr>
                    <p:cNvPr id="36323" name="Forma libre 1571">
                      <a:extLst>
                        <a:ext uri="{FF2B5EF4-FFF2-40B4-BE49-F238E27FC236}">
                          <a16:creationId xmlns:a16="http://schemas.microsoft.com/office/drawing/2014/main" id="{133725B4-CE7E-45E0-A199-F4ED2B047B1C}"/>
                        </a:ext>
                      </a:extLst>
                    </p:cNvPr>
                    <p:cNvSpPr>
                      <a:spLocks/>
                    </p:cNvSpPr>
                    <p:nvPr/>
                  </p:nvSpPr>
                  <p:spPr bwMode="auto">
                    <a:xfrm>
                      <a:off x="4188" y="2937"/>
                      <a:ext cx="2" cy="8"/>
                    </a:xfrm>
                    <a:custGeom>
                      <a:avLst/>
                      <a:gdLst>
                        <a:gd name="T0" fmla="*/ 0 w 2"/>
                        <a:gd name="T1" fmla="*/ 1 h 15"/>
                        <a:gd name="T2" fmla="*/ 0 w 2"/>
                        <a:gd name="T3" fmla="*/ 1 h 15"/>
                        <a:gd name="T4" fmla="*/ 2 w 2"/>
                        <a:gd name="T5" fmla="*/ 1 h 15"/>
                        <a:gd name="T6" fmla="*/ 2 w 2"/>
                        <a:gd name="T7" fmla="*/ 0 h 15"/>
                        <a:gd name="T8" fmla="*/ 0 w 2"/>
                        <a:gd name="T9" fmla="*/ 1 h 15"/>
                        <a:gd name="T10" fmla="*/ 0 60000 65536"/>
                        <a:gd name="T11" fmla="*/ 0 60000 65536"/>
                        <a:gd name="T12" fmla="*/ 0 60000 65536"/>
                        <a:gd name="T13" fmla="*/ 0 60000 65536"/>
                        <a:gd name="T14" fmla="*/ 0 60000 65536"/>
                        <a:gd name="T15" fmla="*/ 0 w 2"/>
                        <a:gd name="T16" fmla="*/ 0 h 15"/>
                        <a:gd name="T17" fmla="*/ 2 w 2"/>
                        <a:gd name="T18" fmla="*/ 15 h 15"/>
                      </a:gdLst>
                      <a:ahLst/>
                      <a:cxnLst>
                        <a:cxn ang="T10">
                          <a:pos x="T0" y="T1"/>
                        </a:cxn>
                        <a:cxn ang="T11">
                          <a:pos x="T2" y="T3"/>
                        </a:cxn>
                        <a:cxn ang="T12">
                          <a:pos x="T4" y="T5"/>
                        </a:cxn>
                        <a:cxn ang="T13">
                          <a:pos x="T6" y="T7"/>
                        </a:cxn>
                        <a:cxn ang="T14">
                          <a:pos x="T8" y="T9"/>
                        </a:cxn>
                      </a:cxnLst>
                      <a:rect l="T15" t="T16" r="T17" b="T18"/>
                      <a:pathLst>
                        <a:path w="2" h="15">
                          <a:moveTo>
                            <a:pt x="0" y="1"/>
                          </a:moveTo>
                          <a:lnTo>
                            <a:pt x="0" y="15"/>
                          </a:lnTo>
                          <a:lnTo>
                            <a:pt x="2" y="15"/>
                          </a:lnTo>
                          <a:lnTo>
                            <a:pt x="2" y="0"/>
                          </a:lnTo>
                          <a:lnTo>
                            <a:pt x="0" y="1"/>
                          </a:lnTo>
                          <a:close/>
                        </a:path>
                      </a:pathLst>
                    </a:custGeom>
                    <a:solidFill>
                      <a:srgbClr val="A0A0A0"/>
                    </a:solidFill>
                    <a:ln w="1588">
                      <a:solidFill>
                        <a:srgbClr val="202020"/>
                      </a:solidFill>
                      <a:round/>
                      <a:headEnd/>
                      <a:tailEnd/>
                    </a:ln>
                  </p:spPr>
                  <p:txBody>
                    <a:bodyPr/>
                    <a:lstStyle/>
                    <a:p>
                      <a:endParaRPr lang="es-AR" sz="1662"/>
                    </a:p>
                  </p:txBody>
                </p:sp>
                <p:sp>
                  <p:nvSpPr>
                    <p:cNvPr id="36324" name="Forma libre 1572">
                      <a:extLst>
                        <a:ext uri="{FF2B5EF4-FFF2-40B4-BE49-F238E27FC236}">
                          <a16:creationId xmlns:a16="http://schemas.microsoft.com/office/drawing/2014/main" id="{952480DA-50F3-428A-A97B-CD2D870A6C7F}"/>
                        </a:ext>
                      </a:extLst>
                    </p:cNvPr>
                    <p:cNvSpPr>
                      <a:spLocks/>
                    </p:cNvSpPr>
                    <p:nvPr/>
                  </p:nvSpPr>
                  <p:spPr bwMode="auto">
                    <a:xfrm>
                      <a:off x="4190" y="2937"/>
                      <a:ext cx="1" cy="8"/>
                    </a:xfrm>
                    <a:custGeom>
                      <a:avLst/>
                      <a:gdLst>
                        <a:gd name="T0" fmla="*/ 0 w 3"/>
                        <a:gd name="T1" fmla="*/ 1 h 15"/>
                        <a:gd name="T2" fmla="*/ 0 w 3"/>
                        <a:gd name="T3" fmla="*/ 1 h 15"/>
                        <a:gd name="T4" fmla="*/ 0 w 3"/>
                        <a:gd name="T5" fmla="*/ 1 h 15"/>
                        <a:gd name="T6" fmla="*/ 0 w 3"/>
                        <a:gd name="T7" fmla="*/ 0 h 15"/>
                        <a:gd name="T8" fmla="*/ 0 w 3"/>
                        <a:gd name="T9" fmla="*/ 1 h 15"/>
                        <a:gd name="T10" fmla="*/ 0 60000 65536"/>
                        <a:gd name="T11" fmla="*/ 0 60000 65536"/>
                        <a:gd name="T12" fmla="*/ 0 60000 65536"/>
                        <a:gd name="T13" fmla="*/ 0 60000 65536"/>
                        <a:gd name="T14" fmla="*/ 0 60000 65536"/>
                        <a:gd name="T15" fmla="*/ 0 w 3"/>
                        <a:gd name="T16" fmla="*/ 0 h 15"/>
                        <a:gd name="T17" fmla="*/ 3 w 3"/>
                        <a:gd name="T18" fmla="*/ 15 h 15"/>
                      </a:gdLst>
                      <a:ahLst/>
                      <a:cxnLst>
                        <a:cxn ang="T10">
                          <a:pos x="T0" y="T1"/>
                        </a:cxn>
                        <a:cxn ang="T11">
                          <a:pos x="T2" y="T3"/>
                        </a:cxn>
                        <a:cxn ang="T12">
                          <a:pos x="T4" y="T5"/>
                        </a:cxn>
                        <a:cxn ang="T13">
                          <a:pos x="T6" y="T7"/>
                        </a:cxn>
                        <a:cxn ang="T14">
                          <a:pos x="T8" y="T9"/>
                        </a:cxn>
                      </a:cxnLst>
                      <a:rect l="T15" t="T16" r="T17" b="T18"/>
                      <a:pathLst>
                        <a:path w="3" h="15">
                          <a:moveTo>
                            <a:pt x="0" y="1"/>
                          </a:moveTo>
                          <a:lnTo>
                            <a:pt x="0" y="15"/>
                          </a:lnTo>
                          <a:lnTo>
                            <a:pt x="3" y="15"/>
                          </a:lnTo>
                          <a:lnTo>
                            <a:pt x="3" y="0"/>
                          </a:lnTo>
                          <a:lnTo>
                            <a:pt x="0" y="1"/>
                          </a:lnTo>
                          <a:close/>
                        </a:path>
                      </a:pathLst>
                    </a:custGeom>
                    <a:solidFill>
                      <a:srgbClr val="A0A0A0"/>
                    </a:solidFill>
                    <a:ln w="1588">
                      <a:solidFill>
                        <a:srgbClr val="202020"/>
                      </a:solidFill>
                      <a:round/>
                      <a:headEnd/>
                      <a:tailEnd/>
                    </a:ln>
                  </p:spPr>
                  <p:txBody>
                    <a:bodyPr/>
                    <a:lstStyle/>
                    <a:p>
                      <a:endParaRPr lang="es-AR" sz="1662"/>
                    </a:p>
                  </p:txBody>
                </p:sp>
                <p:sp>
                  <p:nvSpPr>
                    <p:cNvPr id="36325" name="Forma libre 1573">
                      <a:extLst>
                        <a:ext uri="{FF2B5EF4-FFF2-40B4-BE49-F238E27FC236}">
                          <a16:creationId xmlns:a16="http://schemas.microsoft.com/office/drawing/2014/main" id="{423FBF12-BA6C-49E5-868B-E6CDBE01214C}"/>
                        </a:ext>
                      </a:extLst>
                    </p:cNvPr>
                    <p:cNvSpPr>
                      <a:spLocks/>
                    </p:cNvSpPr>
                    <p:nvPr/>
                  </p:nvSpPr>
                  <p:spPr bwMode="auto">
                    <a:xfrm>
                      <a:off x="4191" y="2937"/>
                      <a:ext cx="2" cy="8"/>
                    </a:xfrm>
                    <a:custGeom>
                      <a:avLst/>
                      <a:gdLst>
                        <a:gd name="T0" fmla="*/ 0 w 5"/>
                        <a:gd name="T1" fmla="*/ 1 h 15"/>
                        <a:gd name="T2" fmla="*/ 0 w 5"/>
                        <a:gd name="T3" fmla="*/ 1 h 15"/>
                        <a:gd name="T4" fmla="*/ 0 w 5"/>
                        <a:gd name="T5" fmla="*/ 1 h 15"/>
                        <a:gd name="T6" fmla="*/ 0 w 5"/>
                        <a:gd name="T7" fmla="*/ 0 h 15"/>
                        <a:gd name="T8" fmla="*/ 0 w 5"/>
                        <a:gd name="T9" fmla="*/ 1 h 15"/>
                        <a:gd name="T10" fmla="*/ 0 60000 65536"/>
                        <a:gd name="T11" fmla="*/ 0 60000 65536"/>
                        <a:gd name="T12" fmla="*/ 0 60000 65536"/>
                        <a:gd name="T13" fmla="*/ 0 60000 65536"/>
                        <a:gd name="T14" fmla="*/ 0 60000 65536"/>
                        <a:gd name="T15" fmla="*/ 0 w 5"/>
                        <a:gd name="T16" fmla="*/ 0 h 15"/>
                        <a:gd name="T17" fmla="*/ 5 w 5"/>
                        <a:gd name="T18" fmla="*/ 15 h 15"/>
                      </a:gdLst>
                      <a:ahLst/>
                      <a:cxnLst>
                        <a:cxn ang="T10">
                          <a:pos x="T0" y="T1"/>
                        </a:cxn>
                        <a:cxn ang="T11">
                          <a:pos x="T2" y="T3"/>
                        </a:cxn>
                        <a:cxn ang="T12">
                          <a:pos x="T4" y="T5"/>
                        </a:cxn>
                        <a:cxn ang="T13">
                          <a:pos x="T6" y="T7"/>
                        </a:cxn>
                        <a:cxn ang="T14">
                          <a:pos x="T8" y="T9"/>
                        </a:cxn>
                      </a:cxnLst>
                      <a:rect l="T15" t="T16" r="T17" b="T18"/>
                      <a:pathLst>
                        <a:path w="5" h="15">
                          <a:moveTo>
                            <a:pt x="0" y="1"/>
                          </a:moveTo>
                          <a:lnTo>
                            <a:pt x="0" y="15"/>
                          </a:lnTo>
                          <a:lnTo>
                            <a:pt x="5" y="15"/>
                          </a:lnTo>
                          <a:lnTo>
                            <a:pt x="5" y="0"/>
                          </a:lnTo>
                          <a:lnTo>
                            <a:pt x="0" y="1"/>
                          </a:lnTo>
                          <a:close/>
                        </a:path>
                      </a:pathLst>
                    </a:custGeom>
                    <a:solidFill>
                      <a:srgbClr val="A0A0A0"/>
                    </a:solidFill>
                    <a:ln w="1588">
                      <a:solidFill>
                        <a:srgbClr val="202020"/>
                      </a:solidFill>
                      <a:round/>
                      <a:headEnd/>
                      <a:tailEnd/>
                    </a:ln>
                  </p:spPr>
                  <p:txBody>
                    <a:bodyPr/>
                    <a:lstStyle/>
                    <a:p>
                      <a:endParaRPr lang="es-AR" sz="1662"/>
                    </a:p>
                  </p:txBody>
                </p:sp>
                <p:sp>
                  <p:nvSpPr>
                    <p:cNvPr id="36326" name="Forma libre 1574">
                      <a:extLst>
                        <a:ext uri="{FF2B5EF4-FFF2-40B4-BE49-F238E27FC236}">
                          <a16:creationId xmlns:a16="http://schemas.microsoft.com/office/drawing/2014/main" id="{D69768A3-BCF8-4D45-99FC-6B2E9A5856D6}"/>
                        </a:ext>
                      </a:extLst>
                    </p:cNvPr>
                    <p:cNvSpPr>
                      <a:spLocks/>
                    </p:cNvSpPr>
                    <p:nvPr/>
                  </p:nvSpPr>
                  <p:spPr bwMode="auto">
                    <a:xfrm>
                      <a:off x="4193" y="2937"/>
                      <a:ext cx="2" cy="8"/>
                    </a:xfrm>
                    <a:custGeom>
                      <a:avLst/>
                      <a:gdLst>
                        <a:gd name="T0" fmla="*/ 0 w 3"/>
                        <a:gd name="T1" fmla="*/ 1 h 15"/>
                        <a:gd name="T2" fmla="*/ 0 w 3"/>
                        <a:gd name="T3" fmla="*/ 1 h 15"/>
                        <a:gd name="T4" fmla="*/ 1 w 3"/>
                        <a:gd name="T5" fmla="*/ 1 h 15"/>
                        <a:gd name="T6" fmla="*/ 1 w 3"/>
                        <a:gd name="T7" fmla="*/ 0 h 15"/>
                        <a:gd name="T8" fmla="*/ 0 w 3"/>
                        <a:gd name="T9" fmla="*/ 1 h 15"/>
                        <a:gd name="T10" fmla="*/ 0 60000 65536"/>
                        <a:gd name="T11" fmla="*/ 0 60000 65536"/>
                        <a:gd name="T12" fmla="*/ 0 60000 65536"/>
                        <a:gd name="T13" fmla="*/ 0 60000 65536"/>
                        <a:gd name="T14" fmla="*/ 0 60000 65536"/>
                        <a:gd name="T15" fmla="*/ 0 w 3"/>
                        <a:gd name="T16" fmla="*/ 0 h 15"/>
                        <a:gd name="T17" fmla="*/ 3 w 3"/>
                        <a:gd name="T18" fmla="*/ 15 h 15"/>
                      </a:gdLst>
                      <a:ahLst/>
                      <a:cxnLst>
                        <a:cxn ang="T10">
                          <a:pos x="T0" y="T1"/>
                        </a:cxn>
                        <a:cxn ang="T11">
                          <a:pos x="T2" y="T3"/>
                        </a:cxn>
                        <a:cxn ang="T12">
                          <a:pos x="T4" y="T5"/>
                        </a:cxn>
                        <a:cxn ang="T13">
                          <a:pos x="T6" y="T7"/>
                        </a:cxn>
                        <a:cxn ang="T14">
                          <a:pos x="T8" y="T9"/>
                        </a:cxn>
                      </a:cxnLst>
                      <a:rect l="T15" t="T16" r="T17" b="T18"/>
                      <a:pathLst>
                        <a:path w="3" h="15">
                          <a:moveTo>
                            <a:pt x="0" y="1"/>
                          </a:moveTo>
                          <a:lnTo>
                            <a:pt x="0" y="15"/>
                          </a:lnTo>
                          <a:lnTo>
                            <a:pt x="3" y="15"/>
                          </a:lnTo>
                          <a:lnTo>
                            <a:pt x="3" y="0"/>
                          </a:lnTo>
                          <a:lnTo>
                            <a:pt x="0" y="1"/>
                          </a:lnTo>
                          <a:close/>
                        </a:path>
                      </a:pathLst>
                    </a:custGeom>
                    <a:solidFill>
                      <a:srgbClr val="A0A0A0"/>
                    </a:solidFill>
                    <a:ln w="1588">
                      <a:solidFill>
                        <a:srgbClr val="202020"/>
                      </a:solidFill>
                      <a:round/>
                      <a:headEnd/>
                      <a:tailEnd/>
                    </a:ln>
                  </p:spPr>
                  <p:txBody>
                    <a:bodyPr/>
                    <a:lstStyle/>
                    <a:p>
                      <a:endParaRPr lang="es-AR" sz="1662"/>
                    </a:p>
                  </p:txBody>
                </p:sp>
              </p:grpSp>
              <p:grpSp>
                <p:nvGrpSpPr>
                  <p:cNvPr id="36295" name="Grupo 1575">
                    <a:extLst>
                      <a:ext uri="{FF2B5EF4-FFF2-40B4-BE49-F238E27FC236}">
                        <a16:creationId xmlns:a16="http://schemas.microsoft.com/office/drawing/2014/main" id="{8DA157D4-CF22-4F34-B282-6923094CCF56}"/>
                      </a:ext>
                    </a:extLst>
                  </p:cNvPr>
                  <p:cNvGrpSpPr>
                    <a:grpSpLocks/>
                  </p:cNvGrpSpPr>
                  <p:nvPr/>
                </p:nvGrpSpPr>
                <p:grpSpPr bwMode="auto">
                  <a:xfrm>
                    <a:off x="4195" y="2937"/>
                    <a:ext cx="13" cy="8"/>
                    <a:chOff x="4195" y="2937"/>
                    <a:chExt cx="13" cy="8"/>
                  </a:xfrm>
                </p:grpSpPr>
                <p:grpSp>
                  <p:nvGrpSpPr>
                    <p:cNvPr id="36313" name="Grupo 1576">
                      <a:extLst>
                        <a:ext uri="{FF2B5EF4-FFF2-40B4-BE49-F238E27FC236}">
                          <a16:creationId xmlns:a16="http://schemas.microsoft.com/office/drawing/2014/main" id="{32B3E6FE-4D81-4C12-AC78-D3517B38D5FE}"/>
                        </a:ext>
                      </a:extLst>
                    </p:cNvPr>
                    <p:cNvGrpSpPr>
                      <a:grpSpLocks/>
                    </p:cNvGrpSpPr>
                    <p:nvPr/>
                  </p:nvGrpSpPr>
                  <p:grpSpPr bwMode="auto">
                    <a:xfrm>
                      <a:off x="4195" y="2937"/>
                      <a:ext cx="7" cy="8"/>
                      <a:chOff x="4195" y="2937"/>
                      <a:chExt cx="7" cy="8"/>
                    </a:xfrm>
                  </p:grpSpPr>
                  <p:sp>
                    <p:nvSpPr>
                      <p:cNvPr id="36319" name="Forma libre 1577">
                        <a:extLst>
                          <a:ext uri="{FF2B5EF4-FFF2-40B4-BE49-F238E27FC236}">
                            <a16:creationId xmlns:a16="http://schemas.microsoft.com/office/drawing/2014/main" id="{CAA36FAF-4A02-430B-96BE-9AFCA63CACC1}"/>
                          </a:ext>
                        </a:extLst>
                      </p:cNvPr>
                      <p:cNvSpPr>
                        <a:spLocks/>
                      </p:cNvSpPr>
                      <p:nvPr/>
                    </p:nvSpPr>
                    <p:spPr bwMode="auto">
                      <a:xfrm>
                        <a:off x="4195" y="2937"/>
                        <a:ext cx="1" cy="8"/>
                      </a:xfrm>
                      <a:custGeom>
                        <a:avLst/>
                        <a:gdLst>
                          <a:gd name="T0" fmla="*/ 0 w 3"/>
                          <a:gd name="T1" fmla="*/ 0 h 15"/>
                          <a:gd name="T2" fmla="*/ 0 w 3"/>
                          <a:gd name="T3" fmla="*/ 1 h 15"/>
                          <a:gd name="T4" fmla="*/ 0 w 3"/>
                          <a:gd name="T5" fmla="*/ 1 h 15"/>
                          <a:gd name="T6" fmla="*/ 0 w 3"/>
                          <a:gd name="T7" fmla="*/ 0 h 15"/>
                          <a:gd name="T8" fmla="*/ 0 w 3"/>
                          <a:gd name="T9" fmla="*/ 0 h 15"/>
                          <a:gd name="T10" fmla="*/ 0 60000 65536"/>
                          <a:gd name="T11" fmla="*/ 0 60000 65536"/>
                          <a:gd name="T12" fmla="*/ 0 60000 65536"/>
                          <a:gd name="T13" fmla="*/ 0 60000 65536"/>
                          <a:gd name="T14" fmla="*/ 0 60000 65536"/>
                          <a:gd name="T15" fmla="*/ 0 w 3"/>
                          <a:gd name="T16" fmla="*/ 0 h 15"/>
                          <a:gd name="T17" fmla="*/ 3 w 3"/>
                          <a:gd name="T18" fmla="*/ 15 h 15"/>
                        </a:gdLst>
                        <a:ahLst/>
                        <a:cxnLst>
                          <a:cxn ang="T10">
                            <a:pos x="T0" y="T1"/>
                          </a:cxn>
                          <a:cxn ang="T11">
                            <a:pos x="T2" y="T3"/>
                          </a:cxn>
                          <a:cxn ang="T12">
                            <a:pos x="T4" y="T5"/>
                          </a:cxn>
                          <a:cxn ang="T13">
                            <a:pos x="T6" y="T7"/>
                          </a:cxn>
                          <a:cxn ang="T14">
                            <a:pos x="T8" y="T9"/>
                          </a:cxn>
                        </a:cxnLst>
                        <a:rect l="T15" t="T16" r="T17" b="T18"/>
                        <a:pathLst>
                          <a:path w="3" h="15">
                            <a:moveTo>
                              <a:pt x="0" y="0"/>
                            </a:moveTo>
                            <a:lnTo>
                              <a:pt x="0" y="15"/>
                            </a:lnTo>
                            <a:lnTo>
                              <a:pt x="3" y="13"/>
                            </a:lnTo>
                            <a:lnTo>
                              <a:pt x="3" y="0"/>
                            </a:lnTo>
                            <a:lnTo>
                              <a:pt x="0" y="0"/>
                            </a:lnTo>
                            <a:close/>
                          </a:path>
                        </a:pathLst>
                      </a:custGeom>
                      <a:solidFill>
                        <a:srgbClr val="A0A0A0"/>
                      </a:solidFill>
                      <a:ln w="1588">
                        <a:solidFill>
                          <a:srgbClr val="202020"/>
                        </a:solidFill>
                        <a:round/>
                        <a:headEnd/>
                        <a:tailEnd/>
                      </a:ln>
                    </p:spPr>
                    <p:txBody>
                      <a:bodyPr/>
                      <a:lstStyle/>
                      <a:p>
                        <a:endParaRPr lang="es-AR" sz="1662"/>
                      </a:p>
                    </p:txBody>
                  </p:sp>
                  <p:sp>
                    <p:nvSpPr>
                      <p:cNvPr id="36320" name="Forma libre 1578">
                        <a:extLst>
                          <a:ext uri="{FF2B5EF4-FFF2-40B4-BE49-F238E27FC236}">
                            <a16:creationId xmlns:a16="http://schemas.microsoft.com/office/drawing/2014/main" id="{6712FDC7-DBB7-4AC2-856D-A2ACA683DC67}"/>
                          </a:ext>
                        </a:extLst>
                      </p:cNvPr>
                      <p:cNvSpPr>
                        <a:spLocks/>
                      </p:cNvSpPr>
                      <p:nvPr/>
                    </p:nvSpPr>
                    <p:spPr bwMode="auto">
                      <a:xfrm>
                        <a:off x="4196" y="2937"/>
                        <a:ext cx="3" cy="8"/>
                      </a:xfrm>
                      <a:custGeom>
                        <a:avLst/>
                        <a:gdLst>
                          <a:gd name="T0" fmla="*/ 0 w 4"/>
                          <a:gd name="T1" fmla="*/ 0 h 15"/>
                          <a:gd name="T2" fmla="*/ 0 w 4"/>
                          <a:gd name="T3" fmla="*/ 1 h 15"/>
                          <a:gd name="T4" fmla="*/ 2 w 4"/>
                          <a:gd name="T5" fmla="*/ 1 h 15"/>
                          <a:gd name="T6" fmla="*/ 2 w 4"/>
                          <a:gd name="T7" fmla="*/ 0 h 15"/>
                          <a:gd name="T8" fmla="*/ 0 w 4"/>
                          <a:gd name="T9" fmla="*/ 0 h 15"/>
                          <a:gd name="T10" fmla="*/ 0 60000 65536"/>
                          <a:gd name="T11" fmla="*/ 0 60000 65536"/>
                          <a:gd name="T12" fmla="*/ 0 60000 65536"/>
                          <a:gd name="T13" fmla="*/ 0 60000 65536"/>
                          <a:gd name="T14" fmla="*/ 0 60000 65536"/>
                          <a:gd name="T15" fmla="*/ 0 w 4"/>
                          <a:gd name="T16" fmla="*/ 0 h 15"/>
                          <a:gd name="T17" fmla="*/ 4 w 4"/>
                          <a:gd name="T18" fmla="*/ 15 h 15"/>
                        </a:gdLst>
                        <a:ahLst/>
                        <a:cxnLst>
                          <a:cxn ang="T10">
                            <a:pos x="T0" y="T1"/>
                          </a:cxn>
                          <a:cxn ang="T11">
                            <a:pos x="T2" y="T3"/>
                          </a:cxn>
                          <a:cxn ang="T12">
                            <a:pos x="T4" y="T5"/>
                          </a:cxn>
                          <a:cxn ang="T13">
                            <a:pos x="T6" y="T7"/>
                          </a:cxn>
                          <a:cxn ang="T14">
                            <a:pos x="T8" y="T9"/>
                          </a:cxn>
                        </a:cxnLst>
                        <a:rect l="T15" t="T16" r="T17" b="T18"/>
                        <a:pathLst>
                          <a:path w="4" h="15">
                            <a:moveTo>
                              <a:pt x="0" y="0"/>
                            </a:moveTo>
                            <a:lnTo>
                              <a:pt x="0" y="15"/>
                            </a:lnTo>
                            <a:lnTo>
                              <a:pt x="4" y="13"/>
                            </a:lnTo>
                            <a:lnTo>
                              <a:pt x="4" y="0"/>
                            </a:lnTo>
                            <a:lnTo>
                              <a:pt x="0" y="0"/>
                            </a:lnTo>
                            <a:close/>
                          </a:path>
                        </a:pathLst>
                      </a:custGeom>
                      <a:solidFill>
                        <a:srgbClr val="A0A0A0"/>
                      </a:solidFill>
                      <a:ln w="1588">
                        <a:solidFill>
                          <a:srgbClr val="202020"/>
                        </a:solidFill>
                        <a:round/>
                        <a:headEnd/>
                        <a:tailEnd/>
                      </a:ln>
                    </p:spPr>
                    <p:txBody>
                      <a:bodyPr/>
                      <a:lstStyle/>
                      <a:p>
                        <a:endParaRPr lang="es-AR" sz="1662"/>
                      </a:p>
                    </p:txBody>
                  </p:sp>
                  <p:sp>
                    <p:nvSpPr>
                      <p:cNvPr id="36321" name="Forma libre 1579">
                        <a:extLst>
                          <a:ext uri="{FF2B5EF4-FFF2-40B4-BE49-F238E27FC236}">
                            <a16:creationId xmlns:a16="http://schemas.microsoft.com/office/drawing/2014/main" id="{9C6F6C6F-262D-4530-9C54-199011A8F24D}"/>
                          </a:ext>
                        </a:extLst>
                      </p:cNvPr>
                      <p:cNvSpPr>
                        <a:spLocks/>
                      </p:cNvSpPr>
                      <p:nvPr/>
                    </p:nvSpPr>
                    <p:spPr bwMode="auto">
                      <a:xfrm>
                        <a:off x="4199" y="2937"/>
                        <a:ext cx="1" cy="8"/>
                      </a:xfrm>
                      <a:custGeom>
                        <a:avLst/>
                        <a:gdLst>
                          <a:gd name="T0" fmla="*/ 0 w 3"/>
                          <a:gd name="T1" fmla="*/ 0 h 15"/>
                          <a:gd name="T2" fmla="*/ 0 w 3"/>
                          <a:gd name="T3" fmla="*/ 1 h 15"/>
                          <a:gd name="T4" fmla="*/ 0 w 3"/>
                          <a:gd name="T5" fmla="*/ 1 h 15"/>
                          <a:gd name="T6" fmla="*/ 0 w 3"/>
                          <a:gd name="T7" fmla="*/ 0 h 15"/>
                          <a:gd name="T8" fmla="*/ 0 w 3"/>
                          <a:gd name="T9" fmla="*/ 0 h 15"/>
                          <a:gd name="T10" fmla="*/ 0 60000 65536"/>
                          <a:gd name="T11" fmla="*/ 0 60000 65536"/>
                          <a:gd name="T12" fmla="*/ 0 60000 65536"/>
                          <a:gd name="T13" fmla="*/ 0 60000 65536"/>
                          <a:gd name="T14" fmla="*/ 0 60000 65536"/>
                          <a:gd name="T15" fmla="*/ 0 w 3"/>
                          <a:gd name="T16" fmla="*/ 0 h 15"/>
                          <a:gd name="T17" fmla="*/ 3 w 3"/>
                          <a:gd name="T18" fmla="*/ 15 h 15"/>
                        </a:gdLst>
                        <a:ahLst/>
                        <a:cxnLst>
                          <a:cxn ang="T10">
                            <a:pos x="T0" y="T1"/>
                          </a:cxn>
                          <a:cxn ang="T11">
                            <a:pos x="T2" y="T3"/>
                          </a:cxn>
                          <a:cxn ang="T12">
                            <a:pos x="T4" y="T5"/>
                          </a:cxn>
                          <a:cxn ang="T13">
                            <a:pos x="T6" y="T7"/>
                          </a:cxn>
                          <a:cxn ang="T14">
                            <a:pos x="T8" y="T9"/>
                          </a:cxn>
                        </a:cxnLst>
                        <a:rect l="T15" t="T16" r="T17" b="T18"/>
                        <a:pathLst>
                          <a:path w="3" h="15">
                            <a:moveTo>
                              <a:pt x="0" y="0"/>
                            </a:moveTo>
                            <a:lnTo>
                              <a:pt x="0" y="15"/>
                            </a:lnTo>
                            <a:lnTo>
                              <a:pt x="3" y="13"/>
                            </a:lnTo>
                            <a:lnTo>
                              <a:pt x="3" y="0"/>
                            </a:lnTo>
                            <a:lnTo>
                              <a:pt x="0" y="0"/>
                            </a:lnTo>
                            <a:close/>
                          </a:path>
                        </a:pathLst>
                      </a:custGeom>
                      <a:solidFill>
                        <a:srgbClr val="A0A0A0"/>
                      </a:solidFill>
                      <a:ln w="1588">
                        <a:solidFill>
                          <a:srgbClr val="202020"/>
                        </a:solidFill>
                        <a:round/>
                        <a:headEnd/>
                        <a:tailEnd/>
                      </a:ln>
                    </p:spPr>
                    <p:txBody>
                      <a:bodyPr/>
                      <a:lstStyle/>
                      <a:p>
                        <a:endParaRPr lang="es-AR" sz="1662"/>
                      </a:p>
                    </p:txBody>
                  </p:sp>
                  <p:sp>
                    <p:nvSpPr>
                      <p:cNvPr id="36322" name="Forma libre 1580">
                        <a:extLst>
                          <a:ext uri="{FF2B5EF4-FFF2-40B4-BE49-F238E27FC236}">
                            <a16:creationId xmlns:a16="http://schemas.microsoft.com/office/drawing/2014/main" id="{816F1ECE-4436-4957-9F05-81E575E6304B}"/>
                          </a:ext>
                        </a:extLst>
                      </p:cNvPr>
                      <p:cNvSpPr>
                        <a:spLocks/>
                      </p:cNvSpPr>
                      <p:nvPr/>
                    </p:nvSpPr>
                    <p:spPr bwMode="auto">
                      <a:xfrm>
                        <a:off x="4200" y="2937"/>
                        <a:ext cx="2" cy="8"/>
                      </a:xfrm>
                      <a:custGeom>
                        <a:avLst/>
                        <a:gdLst>
                          <a:gd name="T0" fmla="*/ 0 w 3"/>
                          <a:gd name="T1" fmla="*/ 0 h 15"/>
                          <a:gd name="T2" fmla="*/ 0 w 3"/>
                          <a:gd name="T3" fmla="*/ 1 h 15"/>
                          <a:gd name="T4" fmla="*/ 1 w 3"/>
                          <a:gd name="T5" fmla="*/ 1 h 15"/>
                          <a:gd name="T6" fmla="*/ 1 w 3"/>
                          <a:gd name="T7" fmla="*/ 0 h 15"/>
                          <a:gd name="T8" fmla="*/ 0 w 3"/>
                          <a:gd name="T9" fmla="*/ 0 h 15"/>
                          <a:gd name="T10" fmla="*/ 0 60000 65536"/>
                          <a:gd name="T11" fmla="*/ 0 60000 65536"/>
                          <a:gd name="T12" fmla="*/ 0 60000 65536"/>
                          <a:gd name="T13" fmla="*/ 0 60000 65536"/>
                          <a:gd name="T14" fmla="*/ 0 60000 65536"/>
                          <a:gd name="T15" fmla="*/ 0 w 3"/>
                          <a:gd name="T16" fmla="*/ 0 h 15"/>
                          <a:gd name="T17" fmla="*/ 3 w 3"/>
                          <a:gd name="T18" fmla="*/ 15 h 15"/>
                        </a:gdLst>
                        <a:ahLst/>
                        <a:cxnLst>
                          <a:cxn ang="T10">
                            <a:pos x="T0" y="T1"/>
                          </a:cxn>
                          <a:cxn ang="T11">
                            <a:pos x="T2" y="T3"/>
                          </a:cxn>
                          <a:cxn ang="T12">
                            <a:pos x="T4" y="T5"/>
                          </a:cxn>
                          <a:cxn ang="T13">
                            <a:pos x="T6" y="T7"/>
                          </a:cxn>
                          <a:cxn ang="T14">
                            <a:pos x="T8" y="T9"/>
                          </a:cxn>
                        </a:cxnLst>
                        <a:rect l="T15" t="T16" r="T17" b="T18"/>
                        <a:pathLst>
                          <a:path w="3" h="15">
                            <a:moveTo>
                              <a:pt x="0" y="0"/>
                            </a:moveTo>
                            <a:lnTo>
                              <a:pt x="0" y="15"/>
                            </a:lnTo>
                            <a:lnTo>
                              <a:pt x="3" y="13"/>
                            </a:lnTo>
                            <a:lnTo>
                              <a:pt x="3" y="0"/>
                            </a:lnTo>
                            <a:lnTo>
                              <a:pt x="0" y="0"/>
                            </a:lnTo>
                            <a:close/>
                          </a:path>
                        </a:pathLst>
                      </a:custGeom>
                      <a:solidFill>
                        <a:srgbClr val="A0A0A0"/>
                      </a:solidFill>
                      <a:ln w="1588">
                        <a:solidFill>
                          <a:srgbClr val="202020"/>
                        </a:solidFill>
                        <a:round/>
                        <a:headEnd/>
                        <a:tailEnd/>
                      </a:ln>
                    </p:spPr>
                    <p:txBody>
                      <a:bodyPr/>
                      <a:lstStyle/>
                      <a:p>
                        <a:endParaRPr lang="es-AR" sz="1662"/>
                      </a:p>
                    </p:txBody>
                  </p:sp>
                </p:grpSp>
                <p:grpSp>
                  <p:nvGrpSpPr>
                    <p:cNvPr id="36314" name="Grupo 1581">
                      <a:extLst>
                        <a:ext uri="{FF2B5EF4-FFF2-40B4-BE49-F238E27FC236}">
                          <a16:creationId xmlns:a16="http://schemas.microsoft.com/office/drawing/2014/main" id="{353A126C-60FC-4BCE-B173-AF37689E9824}"/>
                        </a:ext>
                      </a:extLst>
                    </p:cNvPr>
                    <p:cNvGrpSpPr>
                      <a:grpSpLocks/>
                    </p:cNvGrpSpPr>
                    <p:nvPr/>
                  </p:nvGrpSpPr>
                  <p:grpSpPr bwMode="auto">
                    <a:xfrm>
                      <a:off x="4202" y="2937"/>
                      <a:ext cx="6" cy="8"/>
                      <a:chOff x="4202" y="2937"/>
                      <a:chExt cx="6" cy="8"/>
                    </a:xfrm>
                  </p:grpSpPr>
                  <p:sp>
                    <p:nvSpPr>
                      <p:cNvPr id="36315" name="Forma libre 1582">
                        <a:extLst>
                          <a:ext uri="{FF2B5EF4-FFF2-40B4-BE49-F238E27FC236}">
                            <a16:creationId xmlns:a16="http://schemas.microsoft.com/office/drawing/2014/main" id="{8CE4935F-4A29-4F15-8BF9-8A25A54FD528}"/>
                          </a:ext>
                        </a:extLst>
                      </p:cNvPr>
                      <p:cNvSpPr>
                        <a:spLocks/>
                      </p:cNvSpPr>
                      <p:nvPr/>
                    </p:nvSpPr>
                    <p:spPr bwMode="auto">
                      <a:xfrm>
                        <a:off x="4202" y="2937"/>
                        <a:ext cx="2" cy="8"/>
                      </a:xfrm>
                      <a:custGeom>
                        <a:avLst/>
                        <a:gdLst>
                          <a:gd name="T0" fmla="*/ 0 w 5"/>
                          <a:gd name="T1" fmla="*/ 1 h 15"/>
                          <a:gd name="T2" fmla="*/ 0 w 5"/>
                          <a:gd name="T3" fmla="*/ 1 h 15"/>
                          <a:gd name="T4" fmla="*/ 0 w 5"/>
                          <a:gd name="T5" fmla="*/ 1 h 15"/>
                          <a:gd name="T6" fmla="*/ 0 w 5"/>
                          <a:gd name="T7" fmla="*/ 0 h 15"/>
                          <a:gd name="T8" fmla="*/ 0 w 5"/>
                          <a:gd name="T9" fmla="*/ 1 h 15"/>
                          <a:gd name="T10" fmla="*/ 0 60000 65536"/>
                          <a:gd name="T11" fmla="*/ 0 60000 65536"/>
                          <a:gd name="T12" fmla="*/ 0 60000 65536"/>
                          <a:gd name="T13" fmla="*/ 0 60000 65536"/>
                          <a:gd name="T14" fmla="*/ 0 60000 65536"/>
                          <a:gd name="T15" fmla="*/ 0 w 5"/>
                          <a:gd name="T16" fmla="*/ 0 h 15"/>
                          <a:gd name="T17" fmla="*/ 5 w 5"/>
                          <a:gd name="T18" fmla="*/ 15 h 15"/>
                        </a:gdLst>
                        <a:ahLst/>
                        <a:cxnLst>
                          <a:cxn ang="T10">
                            <a:pos x="T0" y="T1"/>
                          </a:cxn>
                          <a:cxn ang="T11">
                            <a:pos x="T2" y="T3"/>
                          </a:cxn>
                          <a:cxn ang="T12">
                            <a:pos x="T4" y="T5"/>
                          </a:cxn>
                          <a:cxn ang="T13">
                            <a:pos x="T6" y="T7"/>
                          </a:cxn>
                          <a:cxn ang="T14">
                            <a:pos x="T8" y="T9"/>
                          </a:cxn>
                        </a:cxnLst>
                        <a:rect l="T15" t="T16" r="T17" b="T18"/>
                        <a:pathLst>
                          <a:path w="5" h="15">
                            <a:moveTo>
                              <a:pt x="0" y="1"/>
                            </a:moveTo>
                            <a:lnTo>
                              <a:pt x="0" y="15"/>
                            </a:lnTo>
                            <a:lnTo>
                              <a:pt x="5" y="15"/>
                            </a:lnTo>
                            <a:lnTo>
                              <a:pt x="5" y="0"/>
                            </a:lnTo>
                            <a:lnTo>
                              <a:pt x="0" y="1"/>
                            </a:lnTo>
                            <a:close/>
                          </a:path>
                        </a:pathLst>
                      </a:custGeom>
                      <a:solidFill>
                        <a:srgbClr val="A0A0A0"/>
                      </a:solidFill>
                      <a:ln w="1588">
                        <a:solidFill>
                          <a:srgbClr val="202020"/>
                        </a:solidFill>
                        <a:round/>
                        <a:headEnd/>
                        <a:tailEnd/>
                      </a:ln>
                    </p:spPr>
                    <p:txBody>
                      <a:bodyPr/>
                      <a:lstStyle/>
                      <a:p>
                        <a:endParaRPr lang="es-AR" sz="1662"/>
                      </a:p>
                    </p:txBody>
                  </p:sp>
                  <p:sp>
                    <p:nvSpPr>
                      <p:cNvPr id="36316" name="Forma libre 1583">
                        <a:extLst>
                          <a:ext uri="{FF2B5EF4-FFF2-40B4-BE49-F238E27FC236}">
                            <a16:creationId xmlns:a16="http://schemas.microsoft.com/office/drawing/2014/main" id="{6C259F71-6B32-4292-B378-7E671EE25A29}"/>
                          </a:ext>
                        </a:extLst>
                      </p:cNvPr>
                      <p:cNvSpPr>
                        <a:spLocks/>
                      </p:cNvSpPr>
                      <p:nvPr/>
                    </p:nvSpPr>
                    <p:spPr bwMode="auto">
                      <a:xfrm>
                        <a:off x="4203" y="2937"/>
                        <a:ext cx="2" cy="8"/>
                      </a:xfrm>
                      <a:custGeom>
                        <a:avLst/>
                        <a:gdLst>
                          <a:gd name="T0" fmla="*/ 0 w 5"/>
                          <a:gd name="T1" fmla="*/ 1 h 15"/>
                          <a:gd name="T2" fmla="*/ 0 w 5"/>
                          <a:gd name="T3" fmla="*/ 1 h 15"/>
                          <a:gd name="T4" fmla="*/ 0 w 5"/>
                          <a:gd name="T5" fmla="*/ 1 h 15"/>
                          <a:gd name="T6" fmla="*/ 0 w 5"/>
                          <a:gd name="T7" fmla="*/ 0 h 15"/>
                          <a:gd name="T8" fmla="*/ 0 w 5"/>
                          <a:gd name="T9" fmla="*/ 1 h 15"/>
                          <a:gd name="T10" fmla="*/ 0 60000 65536"/>
                          <a:gd name="T11" fmla="*/ 0 60000 65536"/>
                          <a:gd name="T12" fmla="*/ 0 60000 65536"/>
                          <a:gd name="T13" fmla="*/ 0 60000 65536"/>
                          <a:gd name="T14" fmla="*/ 0 60000 65536"/>
                          <a:gd name="T15" fmla="*/ 0 w 5"/>
                          <a:gd name="T16" fmla="*/ 0 h 15"/>
                          <a:gd name="T17" fmla="*/ 5 w 5"/>
                          <a:gd name="T18" fmla="*/ 15 h 15"/>
                        </a:gdLst>
                        <a:ahLst/>
                        <a:cxnLst>
                          <a:cxn ang="T10">
                            <a:pos x="T0" y="T1"/>
                          </a:cxn>
                          <a:cxn ang="T11">
                            <a:pos x="T2" y="T3"/>
                          </a:cxn>
                          <a:cxn ang="T12">
                            <a:pos x="T4" y="T5"/>
                          </a:cxn>
                          <a:cxn ang="T13">
                            <a:pos x="T6" y="T7"/>
                          </a:cxn>
                          <a:cxn ang="T14">
                            <a:pos x="T8" y="T9"/>
                          </a:cxn>
                        </a:cxnLst>
                        <a:rect l="T15" t="T16" r="T17" b="T18"/>
                        <a:pathLst>
                          <a:path w="5" h="15">
                            <a:moveTo>
                              <a:pt x="0" y="1"/>
                            </a:moveTo>
                            <a:lnTo>
                              <a:pt x="0" y="15"/>
                            </a:lnTo>
                            <a:lnTo>
                              <a:pt x="5" y="15"/>
                            </a:lnTo>
                            <a:lnTo>
                              <a:pt x="5" y="0"/>
                            </a:lnTo>
                            <a:lnTo>
                              <a:pt x="0" y="1"/>
                            </a:lnTo>
                            <a:close/>
                          </a:path>
                        </a:pathLst>
                      </a:custGeom>
                      <a:solidFill>
                        <a:srgbClr val="A0A0A0"/>
                      </a:solidFill>
                      <a:ln w="1588">
                        <a:solidFill>
                          <a:srgbClr val="202020"/>
                        </a:solidFill>
                        <a:round/>
                        <a:headEnd/>
                        <a:tailEnd/>
                      </a:ln>
                    </p:spPr>
                    <p:txBody>
                      <a:bodyPr/>
                      <a:lstStyle/>
                      <a:p>
                        <a:endParaRPr lang="es-AR" sz="1662"/>
                      </a:p>
                    </p:txBody>
                  </p:sp>
                  <p:sp>
                    <p:nvSpPr>
                      <p:cNvPr id="36317" name="Forma libre 1584">
                        <a:extLst>
                          <a:ext uri="{FF2B5EF4-FFF2-40B4-BE49-F238E27FC236}">
                            <a16:creationId xmlns:a16="http://schemas.microsoft.com/office/drawing/2014/main" id="{33A20761-11E3-4E64-A46D-868502BD8ACF}"/>
                          </a:ext>
                        </a:extLst>
                      </p:cNvPr>
                      <p:cNvSpPr>
                        <a:spLocks/>
                      </p:cNvSpPr>
                      <p:nvPr/>
                    </p:nvSpPr>
                    <p:spPr bwMode="auto">
                      <a:xfrm>
                        <a:off x="4205" y="2937"/>
                        <a:ext cx="2" cy="8"/>
                      </a:xfrm>
                      <a:custGeom>
                        <a:avLst/>
                        <a:gdLst>
                          <a:gd name="T0" fmla="*/ 0 w 2"/>
                          <a:gd name="T1" fmla="*/ 1 h 15"/>
                          <a:gd name="T2" fmla="*/ 0 w 2"/>
                          <a:gd name="T3" fmla="*/ 1 h 15"/>
                          <a:gd name="T4" fmla="*/ 2 w 2"/>
                          <a:gd name="T5" fmla="*/ 1 h 15"/>
                          <a:gd name="T6" fmla="*/ 2 w 2"/>
                          <a:gd name="T7" fmla="*/ 0 h 15"/>
                          <a:gd name="T8" fmla="*/ 0 w 2"/>
                          <a:gd name="T9" fmla="*/ 1 h 15"/>
                          <a:gd name="T10" fmla="*/ 0 60000 65536"/>
                          <a:gd name="T11" fmla="*/ 0 60000 65536"/>
                          <a:gd name="T12" fmla="*/ 0 60000 65536"/>
                          <a:gd name="T13" fmla="*/ 0 60000 65536"/>
                          <a:gd name="T14" fmla="*/ 0 60000 65536"/>
                          <a:gd name="T15" fmla="*/ 0 w 2"/>
                          <a:gd name="T16" fmla="*/ 0 h 15"/>
                          <a:gd name="T17" fmla="*/ 2 w 2"/>
                          <a:gd name="T18" fmla="*/ 15 h 15"/>
                        </a:gdLst>
                        <a:ahLst/>
                        <a:cxnLst>
                          <a:cxn ang="T10">
                            <a:pos x="T0" y="T1"/>
                          </a:cxn>
                          <a:cxn ang="T11">
                            <a:pos x="T2" y="T3"/>
                          </a:cxn>
                          <a:cxn ang="T12">
                            <a:pos x="T4" y="T5"/>
                          </a:cxn>
                          <a:cxn ang="T13">
                            <a:pos x="T6" y="T7"/>
                          </a:cxn>
                          <a:cxn ang="T14">
                            <a:pos x="T8" y="T9"/>
                          </a:cxn>
                        </a:cxnLst>
                        <a:rect l="T15" t="T16" r="T17" b="T18"/>
                        <a:pathLst>
                          <a:path w="2" h="15">
                            <a:moveTo>
                              <a:pt x="0" y="1"/>
                            </a:moveTo>
                            <a:lnTo>
                              <a:pt x="0" y="15"/>
                            </a:lnTo>
                            <a:lnTo>
                              <a:pt x="2" y="15"/>
                            </a:lnTo>
                            <a:lnTo>
                              <a:pt x="2" y="0"/>
                            </a:lnTo>
                            <a:lnTo>
                              <a:pt x="0" y="1"/>
                            </a:lnTo>
                            <a:close/>
                          </a:path>
                        </a:pathLst>
                      </a:custGeom>
                      <a:solidFill>
                        <a:srgbClr val="A0A0A0"/>
                      </a:solidFill>
                      <a:ln w="1588">
                        <a:solidFill>
                          <a:srgbClr val="202020"/>
                        </a:solidFill>
                        <a:round/>
                        <a:headEnd/>
                        <a:tailEnd/>
                      </a:ln>
                    </p:spPr>
                    <p:txBody>
                      <a:bodyPr/>
                      <a:lstStyle/>
                      <a:p>
                        <a:endParaRPr lang="es-AR" sz="1662"/>
                      </a:p>
                    </p:txBody>
                  </p:sp>
                  <p:sp>
                    <p:nvSpPr>
                      <p:cNvPr id="36318" name="Forma libre 1585">
                        <a:extLst>
                          <a:ext uri="{FF2B5EF4-FFF2-40B4-BE49-F238E27FC236}">
                            <a16:creationId xmlns:a16="http://schemas.microsoft.com/office/drawing/2014/main" id="{AD74A4BA-6254-405A-9CAA-7E51583431EA}"/>
                          </a:ext>
                        </a:extLst>
                      </p:cNvPr>
                      <p:cNvSpPr>
                        <a:spLocks/>
                      </p:cNvSpPr>
                      <p:nvPr/>
                    </p:nvSpPr>
                    <p:spPr bwMode="auto">
                      <a:xfrm>
                        <a:off x="4207" y="2937"/>
                        <a:ext cx="1" cy="8"/>
                      </a:xfrm>
                      <a:custGeom>
                        <a:avLst/>
                        <a:gdLst>
                          <a:gd name="T0" fmla="*/ 0 w 3"/>
                          <a:gd name="T1" fmla="*/ 1 h 15"/>
                          <a:gd name="T2" fmla="*/ 0 w 3"/>
                          <a:gd name="T3" fmla="*/ 1 h 15"/>
                          <a:gd name="T4" fmla="*/ 0 w 3"/>
                          <a:gd name="T5" fmla="*/ 1 h 15"/>
                          <a:gd name="T6" fmla="*/ 0 w 3"/>
                          <a:gd name="T7" fmla="*/ 0 h 15"/>
                          <a:gd name="T8" fmla="*/ 0 w 3"/>
                          <a:gd name="T9" fmla="*/ 1 h 15"/>
                          <a:gd name="T10" fmla="*/ 0 60000 65536"/>
                          <a:gd name="T11" fmla="*/ 0 60000 65536"/>
                          <a:gd name="T12" fmla="*/ 0 60000 65536"/>
                          <a:gd name="T13" fmla="*/ 0 60000 65536"/>
                          <a:gd name="T14" fmla="*/ 0 60000 65536"/>
                          <a:gd name="T15" fmla="*/ 0 w 3"/>
                          <a:gd name="T16" fmla="*/ 0 h 15"/>
                          <a:gd name="T17" fmla="*/ 3 w 3"/>
                          <a:gd name="T18" fmla="*/ 15 h 15"/>
                        </a:gdLst>
                        <a:ahLst/>
                        <a:cxnLst>
                          <a:cxn ang="T10">
                            <a:pos x="T0" y="T1"/>
                          </a:cxn>
                          <a:cxn ang="T11">
                            <a:pos x="T2" y="T3"/>
                          </a:cxn>
                          <a:cxn ang="T12">
                            <a:pos x="T4" y="T5"/>
                          </a:cxn>
                          <a:cxn ang="T13">
                            <a:pos x="T6" y="T7"/>
                          </a:cxn>
                          <a:cxn ang="T14">
                            <a:pos x="T8" y="T9"/>
                          </a:cxn>
                        </a:cxnLst>
                        <a:rect l="T15" t="T16" r="T17" b="T18"/>
                        <a:pathLst>
                          <a:path w="3" h="15">
                            <a:moveTo>
                              <a:pt x="0" y="1"/>
                            </a:moveTo>
                            <a:lnTo>
                              <a:pt x="0" y="15"/>
                            </a:lnTo>
                            <a:lnTo>
                              <a:pt x="3" y="15"/>
                            </a:lnTo>
                            <a:lnTo>
                              <a:pt x="3" y="0"/>
                            </a:lnTo>
                            <a:lnTo>
                              <a:pt x="0" y="1"/>
                            </a:lnTo>
                            <a:close/>
                          </a:path>
                        </a:pathLst>
                      </a:custGeom>
                      <a:solidFill>
                        <a:srgbClr val="A0A0A0"/>
                      </a:solidFill>
                      <a:ln w="1588">
                        <a:solidFill>
                          <a:srgbClr val="202020"/>
                        </a:solidFill>
                        <a:round/>
                        <a:headEnd/>
                        <a:tailEnd/>
                      </a:ln>
                    </p:spPr>
                    <p:txBody>
                      <a:bodyPr/>
                      <a:lstStyle/>
                      <a:p>
                        <a:endParaRPr lang="es-AR" sz="1662"/>
                      </a:p>
                    </p:txBody>
                  </p:sp>
                </p:grpSp>
              </p:grpSp>
              <p:grpSp>
                <p:nvGrpSpPr>
                  <p:cNvPr id="36296" name="Grupo 1586">
                    <a:extLst>
                      <a:ext uri="{FF2B5EF4-FFF2-40B4-BE49-F238E27FC236}">
                        <a16:creationId xmlns:a16="http://schemas.microsoft.com/office/drawing/2014/main" id="{1B2FF892-F5AB-433F-B90F-0BD17CAD55AB}"/>
                      </a:ext>
                    </a:extLst>
                  </p:cNvPr>
                  <p:cNvGrpSpPr>
                    <a:grpSpLocks/>
                  </p:cNvGrpSpPr>
                  <p:nvPr/>
                </p:nvGrpSpPr>
                <p:grpSpPr bwMode="auto">
                  <a:xfrm>
                    <a:off x="4208" y="2937"/>
                    <a:ext cx="14" cy="8"/>
                    <a:chOff x="4208" y="2937"/>
                    <a:chExt cx="14" cy="8"/>
                  </a:xfrm>
                </p:grpSpPr>
                <p:grpSp>
                  <p:nvGrpSpPr>
                    <p:cNvPr id="36303" name="Grupo 1587">
                      <a:extLst>
                        <a:ext uri="{FF2B5EF4-FFF2-40B4-BE49-F238E27FC236}">
                          <a16:creationId xmlns:a16="http://schemas.microsoft.com/office/drawing/2014/main" id="{95AD9EC5-C1E3-4E3C-B436-2872497523C4}"/>
                        </a:ext>
                      </a:extLst>
                    </p:cNvPr>
                    <p:cNvGrpSpPr>
                      <a:grpSpLocks/>
                    </p:cNvGrpSpPr>
                    <p:nvPr/>
                  </p:nvGrpSpPr>
                  <p:grpSpPr bwMode="auto">
                    <a:xfrm>
                      <a:off x="4208" y="2937"/>
                      <a:ext cx="7" cy="8"/>
                      <a:chOff x="4208" y="2937"/>
                      <a:chExt cx="7" cy="8"/>
                    </a:xfrm>
                  </p:grpSpPr>
                  <p:sp>
                    <p:nvSpPr>
                      <p:cNvPr id="36309" name="Forma libre 1588">
                        <a:extLst>
                          <a:ext uri="{FF2B5EF4-FFF2-40B4-BE49-F238E27FC236}">
                            <a16:creationId xmlns:a16="http://schemas.microsoft.com/office/drawing/2014/main" id="{6D109B79-269C-4DC0-AB1C-E2A764EB1B6F}"/>
                          </a:ext>
                        </a:extLst>
                      </p:cNvPr>
                      <p:cNvSpPr>
                        <a:spLocks/>
                      </p:cNvSpPr>
                      <p:nvPr/>
                    </p:nvSpPr>
                    <p:spPr bwMode="auto">
                      <a:xfrm>
                        <a:off x="4208" y="2937"/>
                        <a:ext cx="2" cy="8"/>
                      </a:xfrm>
                      <a:custGeom>
                        <a:avLst/>
                        <a:gdLst>
                          <a:gd name="T0" fmla="*/ 0 w 5"/>
                          <a:gd name="T1" fmla="*/ 0 h 15"/>
                          <a:gd name="T2" fmla="*/ 0 w 5"/>
                          <a:gd name="T3" fmla="*/ 1 h 15"/>
                          <a:gd name="T4" fmla="*/ 0 w 5"/>
                          <a:gd name="T5" fmla="*/ 1 h 15"/>
                          <a:gd name="T6" fmla="*/ 0 w 5"/>
                          <a:gd name="T7" fmla="*/ 0 h 15"/>
                          <a:gd name="T8" fmla="*/ 0 w 5"/>
                          <a:gd name="T9" fmla="*/ 0 h 15"/>
                          <a:gd name="T10" fmla="*/ 0 60000 65536"/>
                          <a:gd name="T11" fmla="*/ 0 60000 65536"/>
                          <a:gd name="T12" fmla="*/ 0 60000 65536"/>
                          <a:gd name="T13" fmla="*/ 0 60000 65536"/>
                          <a:gd name="T14" fmla="*/ 0 60000 65536"/>
                          <a:gd name="T15" fmla="*/ 0 w 5"/>
                          <a:gd name="T16" fmla="*/ 0 h 15"/>
                          <a:gd name="T17" fmla="*/ 5 w 5"/>
                          <a:gd name="T18" fmla="*/ 15 h 15"/>
                        </a:gdLst>
                        <a:ahLst/>
                        <a:cxnLst>
                          <a:cxn ang="T10">
                            <a:pos x="T0" y="T1"/>
                          </a:cxn>
                          <a:cxn ang="T11">
                            <a:pos x="T2" y="T3"/>
                          </a:cxn>
                          <a:cxn ang="T12">
                            <a:pos x="T4" y="T5"/>
                          </a:cxn>
                          <a:cxn ang="T13">
                            <a:pos x="T6" y="T7"/>
                          </a:cxn>
                          <a:cxn ang="T14">
                            <a:pos x="T8" y="T9"/>
                          </a:cxn>
                        </a:cxnLst>
                        <a:rect l="T15" t="T16" r="T17" b="T18"/>
                        <a:pathLst>
                          <a:path w="5" h="15">
                            <a:moveTo>
                              <a:pt x="0" y="0"/>
                            </a:moveTo>
                            <a:lnTo>
                              <a:pt x="0" y="15"/>
                            </a:lnTo>
                            <a:lnTo>
                              <a:pt x="5" y="13"/>
                            </a:lnTo>
                            <a:lnTo>
                              <a:pt x="5" y="0"/>
                            </a:lnTo>
                            <a:lnTo>
                              <a:pt x="0" y="0"/>
                            </a:lnTo>
                            <a:close/>
                          </a:path>
                        </a:pathLst>
                      </a:custGeom>
                      <a:solidFill>
                        <a:srgbClr val="A0A0A0"/>
                      </a:solidFill>
                      <a:ln w="1588">
                        <a:solidFill>
                          <a:srgbClr val="202020"/>
                        </a:solidFill>
                        <a:round/>
                        <a:headEnd/>
                        <a:tailEnd/>
                      </a:ln>
                    </p:spPr>
                    <p:txBody>
                      <a:bodyPr/>
                      <a:lstStyle/>
                      <a:p>
                        <a:endParaRPr lang="es-AR" sz="1662"/>
                      </a:p>
                    </p:txBody>
                  </p:sp>
                  <p:sp>
                    <p:nvSpPr>
                      <p:cNvPr id="36310" name="Forma libre 1589">
                        <a:extLst>
                          <a:ext uri="{FF2B5EF4-FFF2-40B4-BE49-F238E27FC236}">
                            <a16:creationId xmlns:a16="http://schemas.microsoft.com/office/drawing/2014/main" id="{32838C33-F739-4495-BC8D-E56917CED23F}"/>
                          </a:ext>
                        </a:extLst>
                      </p:cNvPr>
                      <p:cNvSpPr>
                        <a:spLocks/>
                      </p:cNvSpPr>
                      <p:nvPr/>
                    </p:nvSpPr>
                    <p:spPr bwMode="auto">
                      <a:xfrm>
                        <a:off x="4210" y="2937"/>
                        <a:ext cx="2" cy="8"/>
                      </a:xfrm>
                      <a:custGeom>
                        <a:avLst/>
                        <a:gdLst>
                          <a:gd name="T0" fmla="*/ 0 w 5"/>
                          <a:gd name="T1" fmla="*/ 0 h 15"/>
                          <a:gd name="T2" fmla="*/ 0 w 5"/>
                          <a:gd name="T3" fmla="*/ 1 h 15"/>
                          <a:gd name="T4" fmla="*/ 0 w 5"/>
                          <a:gd name="T5" fmla="*/ 1 h 15"/>
                          <a:gd name="T6" fmla="*/ 0 w 5"/>
                          <a:gd name="T7" fmla="*/ 0 h 15"/>
                          <a:gd name="T8" fmla="*/ 0 w 5"/>
                          <a:gd name="T9" fmla="*/ 0 h 15"/>
                          <a:gd name="T10" fmla="*/ 0 60000 65536"/>
                          <a:gd name="T11" fmla="*/ 0 60000 65536"/>
                          <a:gd name="T12" fmla="*/ 0 60000 65536"/>
                          <a:gd name="T13" fmla="*/ 0 60000 65536"/>
                          <a:gd name="T14" fmla="*/ 0 60000 65536"/>
                          <a:gd name="T15" fmla="*/ 0 w 5"/>
                          <a:gd name="T16" fmla="*/ 0 h 15"/>
                          <a:gd name="T17" fmla="*/ 5 w 5"/>
                          <a:gd name="T18" fmla="*/ 15 h 15"/>
                        </a:gdLst>
                        <a:ahLst/>
                        <a:cxnLst>
                          <a:cxn ang="T10">
                            <a:pos x="T0" y="T1"/>
                          </a:cxn>
                          <a:cxn ang="T11">
                            <a:pos x="T2" y="T3"/>
                          </a:cxn>
                          <a:cxn ang="T12">
                            <a:pos x="T4" y="T5"/>
                          </a:cxn>
                          <a:cxn ang="T13">
                            <a:pos x="T6" y="T7"/>
                          </a:cxn>
                          <a:cxn ang="T14">
                            <a:pos x="T8" y="T9"/>
                          </a:cxn>
                        </a:cxnLst>
                        <a:rect l="T15" t="T16" r="T17" b="T18"/>
                        <a:pathLst>
                          <a:path w="5" h="15">
                            <a:moveTo>
                              <a:pt x="0" y="0"/>
                            </a:moveTo>
                            <a:lnTo>
                              <a:pt x="0" y="15"/>
                            </a:lnTo>
                            <a:lnTo>
                              <a:pt x="5" y="13"/>
                            </a:lnTo>
                            <a:lnTo>
                              <a:pt x="5" y="0"/>
                            </a:lnTo>
                            <a:lnTo>
                              <a:pt x="0" y="0"/>
                            </a:lnTo>
                            <a:close/>
                          </a:path>
                        </a:pathLst>
                      </a:custGeom>
                      <a:solidFill>
                        <a:srgbClr val="A0A0A0"/>
                      </a:solidFill>
                      <a:ln w="1588">
                        <a:solidFill>
                          <a:srgbClr val="202020"/>
                        </a:solidFill>
                        <a:round/>
                        <a:headEnd/>
                        <a:tailEnd/>
                      </a:ln>
                    </p:spPr>
                    <p:txBody>
                      <a:bodyPr/>
                      <a:lstStyle/>
                      <a:p>
                        <a:endParaRPr lang="es-AR" sz="1662"/>
                      </a:p>
                    </p:txBody>
                  </p:sp>
                  <p:sp>
                    <p:nvSpPr>
                      <p:cNvPr id="36311" name="Forma libre 1590">
                        <a:extLst>
                          <a:ext uri="{FF2B5EF4-FFF2-40B4-BE49-F238E27FC236}">
                            <a16:creationId xmlns:a16="http://schemas.microsoft.com/office/drawing/2014/main" id="{4B4ABDE6-BB68-4DCD-8C9B-C93D90B5D744}"/>
                          </a:ext>
                        </a:extLst>
                      </p:cNvPr>
                      <p:cNvSpPr>
                        <a:spLocks/>
                      </p:cNvSpPr>
                      <p:nvPr/>
                    </p:nvSpPr>
                    <p:spPr bwMode="auto">
                      <a:xfrm>
                        <a:off x="4212" y="2937"/>
                        <a:ext cx="1" cy="8"/>
                      </a:xfrm>
                      <a:custGeom>
                        <a:avLst/>
                        <a:gdLst>
                          <a:gd name="T0" fmla="*/ 0 w 3"/>
                          <a:gd name="T1" fmla="*/ 0 h 15"/>
                          <a:gd name="T2" fmla="*/ 0 w 3"/>
                          <a:gd name="T3" fmla="*/ 1 h 15"/>
                          <a:gd name="T4" fmla="*/ 0 w 3"/>
                          <a:gd name="T5" fmla="*/ 1 h 15"/>
                          <a:gd name="T6" fmla="*/ 0 w 3"/>
                          <a:gd name="T7" fmla="*/ 0 h 15"/>
                          <a:gd name="T8" fmla="*/ 0 w 3"/>
                          <a:gd name="T9" fmla="*/ 0 h 15"/>
                          <a:gd name="T10" fmla="*/ 0 60000 65536"/>
                          <a:gd name="T11" fmla="*/ 0 60000 65536"/>
                          <a:gd name="T12" fmla="*/ 0 60000 65536"/>
                          <a:gd name="T13" fmla="*/ 0 60000 65536"/>
                          <a:gd name="T14" fmla="*/ 0 60000 65536"/>
                          <a:gd name="T15" fmla="*/ 0 w 3"/>
                          <a:gd name="T16" fmla="*/ 0 h 15"/>
                          <a:gd name="T17" fmla="*/ 3 w 3"/>
                          <a:gd name="T18" fmla="*/ 15 h 15"/>
                        </a:gdLst>
                        <a:ahLst/>
                        <a:cxnLst>
                          <a:cxn ang="T10">
                            <a:pos x="T0" y="T1"/>
                          </a:cxn>
                          <a:cxn ang="T11">
                            <a:pos x="T2" y="T3"/>
                          </a:cxn>
                          <a:cxn ang="T12">
                            <a:pos x="T4" y="T5"/>
                          </a:cxn>
                          <a:cxn ang="T13">
                            <a:pos x="T6" y="T7"/>
                          </a:cxn>
                          <a:cxn ang="T14">
                            <a:pos x="T8" y="T9"/>
                          </a:cxn>
                        </a:cxnLst>
                        <a:rect l="T15" t="T16" r="T17" b="T18"/>
                        <a:pathLst>
                          <a:path w="3" h="15">
                            <a:moveTo>
                              <a:pt x="0" y="0"/>
                            </a:moveTo>
                            <a:lnTo>
                              <a:pt x="0" y="15"/>
                            </a:lnTo>
                            <a:lnTo>
                              <a:pt x="3" y="13"/>
                            </a:lnTo>
                            <a:lnTo>
                              <a:pt x="3" y="0"/>
                            </a:lnTo>
                            <a:lnTo>
                              <a:pt x="0" y="0"/>
                            </a:lnTo>
                            <a:close/>
                          </a:path>
                        </a:pathLst>
                      </a:custGeom>
                      <a:solidFill>
                        <a:srgbClr val="A0A0A0"/>
                      </a:solidFill>
                      <a:ln w="1588">
                        <a:solidFill>
                          <a:srgbClr val="202020"/>
                        </a:solidFill>
                        <a:round/>
                        <a:headEnd/>
                        <a:tailEnd/>
                      </a:ln>
                    </p:spPr>
                    <p:txBody>
                      <a:bodyPr/>
                      <a:lstStyle/>
                      <a:p>
                        <a:endParaRPr lang="es-AR" sz="1662"/>
                      </a:p>
                    </p:txBody>
                  </p:sp>
                  <p:sp>
                    <p:nvSpPr>
                      <p:cNvPr id="36312" name="Forma libre 1591">
                        <a:extLst>
                          <a:ext uri="{FF2B5EF4-FFF2-40B4-BE49-F238E27FC236}">
                            <a16:creationId xmlns:a16="http://schemas.microsoft.com/office/drawing/2014/main" id="{F6153FF5-B879-4028-A3C4-7CCA11A53A98}"/>
                          </a:ext>
                        </a:extLst>
                      </p:cNvPr>
                      <p:cNvSpPr>
                        <a:spLocks/>
                      </p:cNvSpPr>
                      <p:nvPr/>
                    </p:nvSpPr>
                    <p:spPr bwMode="auto">
                      <a:xfrm>
                        <a:off x="4213" y="2937"/>
                        <a:ext cx="2" cy="8"/>
                      </a:xfrm>
                      <a:custGeom>
                        <a:avLst/>
                        <a:gdLst>
                          <a:gd name="T0" fmla="*/ 0 w 3"/>
                          <a:gd name="T1" fmla="*/ 0 h 15"/>
                          <a:gd name="T2" fmla="*/ 0 w 3"/>
                          <a:gd name="T3" fmla="*/ 1 h 15"/>
                          <a:gd name="T4" fmla="*/ 1 w 3"/>
                          <a:gd name="T5" fmla="*/ 1 h 15"/>
                          <a:gd name="T6" fmla="*/ 1 w 3"/>
                          <a:gd name="T7" fmla="*/ 0 h 15"/>
                          <a:gd name="T8" fmla="*/ 0 w 3"/>
                          <a:gd name="T9" fmla="*/ 0 h 15"/>
                          <a:gd name="T10" fmla="*/ 0 60000 65536"/>
                          <a:gd name="T11" fmla="*/ 0 60000 65536"/>
                          <a:gd name="T12" fmla="*/ 0 60000 65536"/>
                          <a:gd name="T13" fmla="*/ 0 60000 65536"/>
                          <a:gd name="T14" fmla="*/ 0 60000 65536"/>
                          <a:gd name="T15" fmla="*/ 0 w 3"/>
                          <a:gd name="T16" fmla="*/ 0 h 15"/>
                          <a:gd name="T17" fmla="*/ 3 w 3"/>
                          <a:gd name="T18" fmla="*/ 15 h 15"/>
                        </a:gdLst>
                        <a:ahLst/>
                        <a:cxnLst>
                          <a:cxn ang="T10">
                            <a:pos x="T0" y="T1"/>
                          </a:cxn>
                          <a:cxn ang="T11">
                            <a:pos x="T2" y="T3"/>
                          </a:cxn>
                          <a:cxn ang="T12">
                            <a:pos x="T4" y="T5"/>
                          </a:cxn>
                          <a:cxn ang="T13">
                            <a:pos x="T6" y="T7"/>
                          </a:cxn>
                          <a:cxn ang="T14">
                            <a:pos x="T8" y="T9"/>
                          </a:cxn>
                        </a:cxnLst>
                        <a:rect l="T15" t="T16" r="T17" b="T18"/>
                        <a:pathLst>
                          <a:path w="3" h="15">
                            <a:moveTo>
                              <a:pt x="0" y="0"/>
                            </a:moveTo>
                            <a:lnTo>
                              <a:pt x="0" y="15"/>
                            </a:lnTo>
                            <a:lnTo>
                              <a:pt x="3" y="13"/>
                            </a:lnTo>
                            <a:lnTo>
                              <a:pt x="3" y="0"/>
                            </a:lnTo>
                            <a:lnTo>
                              <a:pt x="0" y="0"/>
                            </a:lnTo>
                            <a:close/>
                          </a:path>
                        </a:pathLst>
                      </a:custGeom>
                      <a:solidFill>
                        <a:srgbClr val="A0A0A0"/>
                      </a:solidFill>
                      <a:ln w="1588">
                        <a:solidFill>
                          <a:srgbClr val="202020"/>
                        </a:solidFill>
                        <a:round/>
                        <a:headEnd/>
                        <a:tailEnd/>
                      </a:ln>
                    </p:spPr>
                    <p:txBody>
                      <a:bodyPr/>
                      <a:lstStyle/>
                      <a:p>
                        <a:endParaRPr lang="es-AR" sz="1662"/>
                      </a:p>
                    </p:txBody>
                  </p:sp>
                </p:grpSp>
                <p:grpSp>
                  <p:nvGrpSpPr>
                    <p:cNvPr id="36304" name="Grupo 1592">
                      <a:extLst>
                        <a:ext uri="{FF2B5EF4-FFF2-40B4-BE49-F238E27FC236}">
                          <a16:creationId xmlns:a16="http://schemas.microsoft.com/office/drawing/2014/main" id="{8CDA7B1D-8A26-4F1F-8720-B509561E27A3}"/>
                        </a:ext>
                      </a:extLst>
                    </p:cNvPr>
                    <p:cNvGrpSpPr>
                      <a:grpSpLocks/>
                    </p:cNvGrpSpPr>
                    <p:nvPr/>
                  </p:nvGrpSpPr>
                  <p:grpSpPr bwMode="auto">
                    <a:xfrm>
                      <a:off x="4216" y="2937"/>
                      <a:ext cx="6" cy="8"/>
                      <a:chOff x="4216" y="2937"/>
                      <a:chExt cx="6" cy="8"/>
                    </a:xfrm>
                  </p:grpSpPr>
                  <p:sp>
                    <p:nvSpPr>
                      <p:cNvPr id="36305" name="Forma libre 1593">
                        <a:extLst>
                          <a:ext uri="{FF2B5EF4-FFF2-40B4-BE49-F238E27FC236}">
                            <a16:creationId xmlns:a16="http://schemas.microsoft.com/office/drawing/2014/main" id="{A1935554-0BCA-4610-AB1A-C5C7B1932577}"/>
                          </a:ext>
                        </a:extLst>
                      </p:cNvPr>
                      <p:cNvSpPr>
                        <a:spLocks/>
                      </p:cNvSpPr>
                      <p:nvPr/>
                    </p:nvSpPr>
                    <p:spPr bwMode="auto">
                      <a:xfrm>
                        <a:off x="4216" y="2937"/>
                        <a:ext cx="1" cy="8"/>
                      </a:xfrm>
                      <a:custGeom>
                        <a:avLst/>
                        <a:gdLst>
                          <a:gd name="T0" fmla="*/ 0 w 3"/>
                          <a:gd name="T1" fmla="*/ 1 h 15"/>
                          <a:gd name="T2" fmla="*/ 0 w 3"/>
                          <a:gd name="T3" fmla="*/ 1 h 15"/>
                          <a:gd name="T4" fmla="*/ 0 w 3"/>
                          <a:gd name="T5" fmla="*/ 1 h 15"/>
                          <a:gd name="T6" fmla="*/ 0 w 3"/>
                          <a:gd name="T7" fmla="*/ 0 h 15"/>
                          <a:gd name="T8" fmla="*/ 0 w 3"/>
                          <a:gd name="T9" fmla="*/ 1 h 15"/>
                          <a:gd name="T10" fmla="*/ 0 60000 65536"/>
                          <a:gd name="T11" fmla="*/ 0 60000 65536"/>
                          <a:gd name="T12" fmla="*/ 0 60000 65536"/>
                          <a:gd name="T13" fmla="*/ 0 60000 65536"/>
                          <a:gd name="T14" fmla="*/ 0 60000 65536"/>
                          <a:gd name="T15" fmla="*/ 0 w 3"/>
                          <a:gd name="T16" fmla="*/ 0 h 15"/>
                          <a:gd name="T17" fmla="*/ 3 w 3"/>
                          <a:gd name="T18" fmla="*/ 15 h 15"/>
                        </a:gdLst>
                        <a:ahLst/>
                        <a:cxnLst>
                          <a:cxn ang="T10">
                            <a:pos x="T0" y="T1"/>
                          </a:cxn>
                          <a:cxn ang="T11">
                            <a:pos x="T2" y="T3"/>
                          </a:cxn>
                          <a:cxn ang="T12">
                            <a:pos x="T4" y="T5"/>
                          </a:cxn>
                          <a:cxn ang="T13">
                            <a:pos x="T6" y="T7"/>
                          </a:cxn>
                          <a:cxn ang="T14">
                            <a:pos x="T8" y="T9"/>
                          </a:cxn>
                        </a:cxnLst>
                        <a:rect l="T15" t="T16" r="T17" b="T18"/>
                        <a:pathLst>
                          <a:path w="3" h="15">
                            <a:moveTo>
                              <a:pt x="0" y="1"/>
                            </a:moveTo>
                            <a:lnTo>
                              <a:pt x="0" y="15"/>
                            </a:lnTo>
                            <a:lnTo>
                              <a:pt x="3" y="15"/>
                            </a:lnTo>
                            <a:lnTo>
                              <a:pt x="3" y="0"/>
                            </a:lnTo>
                            <a:lnTo>
                              <a:pt x="0" y="1"/>
                            </a:lnTo>
                            <a:close/>
                          </a:path>
                        </a:pathLst>
                      </a:custGeom>
                      <a:solidFill>
                        <a:srgbClr val="A0A0A0"/>
                      </a:solidFill>
                      <a:ln w="1588">
                        <a:solidFill>
                          <a:srgbClr val="202020"/>
                        </a:solidFill>
                        <a:round/>
                        <a:headEnd/>
                        <a:tailEnd/>
                      </a:ln>
                    </p:spPr>
                    <p:txBody>
                      <a:bodyPr/>
                      <a:lstStyle/>
                      <a:p>
                        <a:endParaRPr lang="es-AR" sz="1662"/>
                      </a:p>
                    </p:txBody>
                  </p:sp>
                  <p:sp>
                    <p:nvSpPr>
                      <p:cNvPr id="36306" name="Forma libre 1594">
                        <a:extLst>
                          <a:ext uri="{FF2B5EF4-FFF2-40B4-BE49-F238E27FC236}">
                            <a16:creationId xmlns:a16="http://schemas.microsoft.com/office/drawing/2014/main" id="{37D9087F-3E96-4E1D-9F89-ACAF3BC90CD2}"/>
                          </a:ext>
                        </a:extLst>
                      </p:cNvPr>
                      <p:cNvSpPr>
                        <a:spLocks/>
                      </p:cNvSpPr>
                      <p:nvPr/>
                    </p:nvSpPr>
                    <p:spPr bwMode="auto">
                      <a:xfrm>
                        <a:off x="4217" y="2937"/>
                        <a:ext cx="2" cy="8"/>
                      </a:xfrm>
                      <a:custGeom>
                        <a:avLst/>
                        <a:gdLst>
                          <a:gd name="T0" fmla="*/ 0 w 3"/>
                          <a:gd name="T1" fmla="*/ 1 h 15"/>
                          <a:gd name="T2" fmla="*/ 0 w 3"/>
                          <a:gd name="T3" fmla="*/ 1 h 15"/>
                          <a:gd name="T4" fmla="*/ 1 w 3"/>
                          <a:gd name="T5" fmla="*/ 1 h 15"/>
                          <a:gd name="T6" fmla="*/ 1 w 3"/>
                          <a:gd name="T7" fmla="*/ 0 h 15"/>
                          <a:gd name="T8" fmla="*/ 0 w 3"/>
                          <a:gd name="T9" fmla="*/ 1 h 15"/>
                          <a:gd name="T10" fmla="*/ 0 60000 65536"/>
                          <a:gd name="T11" fmla="*/ 0 60000 65536"/>
                          <a:gd name="T12" fmla="*/ 0 60000 65536"/>
                          <a:gd name="T13" fmla="*/ 0 60000 65536"/>
                          <a:gd name="T14" fmla="*/ 0 60000 65536"/>
                          <a:gd name="T15" fmla="*/ 0 w 3"/>
                          <a:gd name="T16" fmla="*/ 0 h 15"/>
                          <a:gd name="T17" fmla="*/ 3 w 3"/>
                          <a:gd name="T18" fmla="*/ 15 h 15"/>
                        </a:gdLst>
                        <a:ahLst/>
                        <a:cxnLst>
                          <a:cxn ang="T10">
                            <a:pos x="T0" y="T1"/>
                          </a:cxn>
                          <a:cxn ang="T11">
                            <a:pos x="T2" y="T3"/>
                          </a:cxn>
                          <a:cxn ang="T12">
                            <a:pos x="T4" y="T5"/>
                          </a:cxn>
                          <a:cxn ang="T13">
                            <a:pos x="T6" y="T7"/>
                          </a:cxn>
                          <a:cxn ang="T14">
                            <a:pos x="T8" y="T9"/>
                          </a:cxn>
                        </a:cxnLst>
                        <a:rect l="T15" t="T16" r="T17" b="T18"/>
                        <a:pathLst>
                          <a:path w="3" h="15">
                            <a:moveTo>
                              <a:pt x="0" y="1"/>
                            </a:moveTo>
                            <a:lnTo>
                              <a:pt x="0" y="15"/>
                            </a:lnTo>
                            <a:lnTo>
                              <a:pt x="3" y="15"/>
                            </a:lnTo>
                            <a:lnTo>
                              <a:pt x="3" y="0"/>
                            </a:lnTo>
                            <a:lnTo>
                              <a:pt x="0" y="1"/>
                            </a:lnTo>
                            <a:close/>
                          </a:path>
                        </a:pathLst>
                      </a:custGeom>
                      <a:solidFill>
                        <a:srgbClr val="A0A0A0"/>
                      </a:solidFill>
                      <a:ln w="1588">
                        <a:solidFill>
                          <a:srgbClr val="202020"/>
                        </a:solidFill>
                        <a:round/>
                        <a:headEnd/>
                        <a:tailEnd/>
                      </a:ln>
                    </p:spPr>
                    <p:txBody>
                      <a:bodyPr/>
                      <a:lstStyle/>
                      <a:p>
                        <a:endParaRPr lang="es-AR" sz="1662"/>
                      </a:p>
                    </p:txBody>
                  </p:sp>
                  <p:sp>
                    <p:nvSpPr>
                      <p:cNvPr id="36307" name="Forma libre 1595">
                        <a:extLst>
                          <a:ext uri="{FF2B5EF4-FFF2-40B4-BE49-F238E27FC236}">
                            <a16:creationId xmlns:a16="http://schemas.microsoft.com/office/drawing/2014/main" id="{F5E1FD03-43A2-4AA6-B140-BB6C156A9055}"/>
                          </a:ext>
                        </a:extLst>
                      </p:cNvPr>
                      <p:cNvSpPr>
                        <a:spLocks/>
                      </p:cNvSpPr>
                      <p:nvPr/>
                    </p:nvSpPr>
                    <p:spPr bwMode="auto">
                      <a:xfrm>
                        <a:off x="4219" y="2937"/>
                        <a:ext cx="1" cy="8"/>
                      </a:xfrm>
                      <a:custGeom>
                        <a:avLst/>
                        <a:gdLst>
                          <a:gd name="T0" fmla="*/ 0 w 3"/>
                          <a:gd name="T1" fmla="*/ 1 h 15"/>
                          <a:gd name="T2" fmla="*/ 0 w 3"/>
                          <a:gd name="T3" fmla="*/ 1 h 15"/>
                          <a:gd name="T4" fmla="*/ 0 w 3"/>
                          <a:gd name="T5" fmla="*/ 1 h 15"/>
                          <a:gd name="T6" fmla="*/ 0 w 3"/>
                          <a:gd name="T7" fmla="*/ 0 h 15"/>
                          <a:gd name="T8" fmla="*/ 0 w 3"/>
                          <a:gd name="T9" fmla="*/ 1 h 15"/>
                          <a:gd name="T10" fmla="*/ 0 60000 65536"/>
                          <a:gd name="T11" fmla="*/ 0 60000 65536"/>
                          <a:gd name="T12" fmla="*/ 0 60000 65536"/>
                          <a:gd name="T13" fmla="*/ 0 60000 65536"/>
                          <a:gd name="T14" fmla="*/ 0 60000 65536"/>
                          <a:gd name="T15" fmla="*/ 0 w 3"/>
                          <a:gd name="T16" fmla="*/ 0 h 15"/>
                          <a:gd name="T17" fmla="*/ 3 w 3"/>
                          <a:gd name="T18" fmla="*/ 15 h 15"/>
                        </a:gdLst>
                        <a:ahLst/>
                        <a:cxnLst>
                          <a:cxn ang="T10">
                            <a:pos x="T0" y="T1"/>
                          </a:cxn>
                          <a:cxn ang="T11">
                            <a:pos x="T2" y="T3"/>
                          </a:cxn>
                          <a:cxn ang="T12">
                            <a:pos x="T4" y="T5"/>
                          </a:cxn>
                          <a:cxn ang="T13">
                            <a:pos x="T6" y="T7"/>
                          </a:cxn>
                          <a:cxn ang="T14">
                            <a:pos x="T8" y="T9"/>
                          </a:cxn>
                        </a:cxnLst>
                        <a:rect l="T15" t="T16" r="T17" b="T18"/>
                        <a:pathLst>
                          <a:path w="3" h="15">
                            <a:moveTo>
                              <a:pt x="0" y="1"/>
                            </a:moveTo>
                            <a:lnTo>
                              <a:pt x="0" y="15"/>
                            </a:lnTo>
                            <a:lnTo>
                              <a:pt x="3" y="15"/>
                            </a:lnTo>
                            <a:lnTo>
                              <a:pt x="3" y="0"/>
                            </a:lnTo>
                            <a:lnTo>
                              <a:pt x="0" y="1"/>
                            </a:lnTo>
                            <a:close/>
                          </a:path>
                        </a:pathLst>
                      </a:custGeom>
                      <a:solidFill>
                        <a:srgbClr val="A0A0A0"/>
                      </a:solidFill>
                      <a:ln w="1588">
                        <a:solidFill>
                          <a:srgbClr val="202020"/>
                        </a:solidFill>
                        <a:round/>
                        <a:headEnd/>
                        <a:tailEnd/>
                      </a:ln>
                    </p:spPr>
                    <p:txBody>
                      <a:bodyPr/>
                      <a:lstStyle/>
                      <a:p>
                        <a:endParaRPr lang="es-AR" sz="1662"/>
                      </a:p>
                    </p:txBody>
                  </p:sp>
                  <p:sp>
                    <p:nvSpPr>
                      <p:cNvPr id="36308" name="Forma libre 1596">
                        <a:extLst>
                          <a:ext uri="{FF2B5EF4-FFF2-40B4-BE49-F238E27FC236}">
                            <a16:creationId xmlns:a16="http://schemas.microsoft.com/office/drawing/2014/main" id="{77AA7EEC-3BCC-41ED-B336-5351ED68EB8F}"/>
                          </a:ext>
                        </a:extLst>
                      </p:cNvPr>
                      <p:cNvSpPr>
                        <a:spLocks/>
                      </p:cNvSpPr>
                      <p:nvPr/>
                    </p:nvSpPr>
                    <p:spPr bwMode="auto">
                      <a:xfrm>
                        <a:off x="4220" y="2937"/>
                        <a:ext cx="2" cy="8"/>
                      </a:xfrm>
                      <a:custGeom>
                        <a:avLst/>
                        <a:gdLst>
                          <a:gd name="T0" fmla="*/ 0 w 5"/>
                          <a:gd name="T1" fmla="*/ 1 h 15"/>
                          <a:gd name="T2" fmla="*/ 0 w 5"/>
                          <a:gd name="T3" fmla="*/ 1 h 15"/>
                          <a:gd name="T4" fmla="*/ 0 w 5"/>
                          <a:gd name="T5" fmla="*/ 1 h 15"/>
                          <a:gd name="T6" fmla="*/ 0 w 5"/>
                          <a:gd name="T7" fmla="*/ 0 h 15"/>
                          <a:gd name="T8" fmla="*/ 0 w 5"/>
                          <a:gd name="T9" fmla="*/ 1 h 15"/>
                          <a:gd name="T10" fmla="*/ 0 60000 65536"/>
                          <a:gd name="T11" fmla="*/ 0 60000 65536"/>
                          <a:gd name="T12" fmla="*/ 0 60000 65536"/>
                          <a:gd name="T13" fmla="*/ 0 60000 65536"/>
                          <a:gd name="T14" fmla="*/ 0 60000 65536"/>
                          <a:gd name="T15" fmla="*/ 0 w 5"/>
                          <a:gd name="T16" fmla="*/ 0 h 15"/>
                          <a:gd name="T17" fmla="*/ 5 w 5"/>
                          <a:gd name="T18" fmla="*/ 15 h 15"/>
                        </a:gdLst>
                        <a:ahLst/>
                        <a:cxnLst>
                          <a:cxn ang="T10">
                            <a:pos x="T0" y="T1"/>
                          </a:cxn>
                          <a:cxn ang="T11">
                            <a:pos x="T2" y="T3"/>
                          </a:cxn>
                          <a:cxn ang="T12">
                            <a:pos x="T4" y="T5"/>
                          </a:cxn>
                          <a:cxn ang="T13">
                            <a:pos x="T6" y="T7"/>
                          </a:cxn>
                          <a:cxn ang="T14">
                            <a:pos x="T8" y="T9"/>
                          </a:cxn>
                        </a:cxnLst>
                        <a:rect l="T15" t="T16" r="T17" b="T18"/>
                        <a:pathLst>
                          <a:path w="5" h="15">
                            <a:moveTo>
                              <a:pt x="0" y="1"/>
                            </a:moveTo>
                            <a:lnTo>
                              <a:pt x="0" y="15"/>
                            </a:lnTo>
                            <a:lnTo>
                              <a:pt x="5" y="15"/>
                            </a:lnTo>
                            <a:lnTo>
                              <a:pt x="5" y="0"/>
                            </a:lnTo>
                            <a:lnTo>
                              <a:pt x="0" y="1"/>
                            </a:lnTo>
                            <a:close/>
                          </a:path>
                        </a:pathLst>
                      </a:custGeom>
                      <a:solidFill>
                        <a:srgbClr val="A0A0A0"/>
                      </a:solidFill>
                      <a:ln w="1588">
                        <a:solidFill>
                          <a:srgbClr val="202020"/>
                        </a:solidFill>
                        <a:round/>
                        <a:headEnd/>
                        <a:tailEnd/>
                      </a:ln>
                    </p:spPr>
                    <p:txBody>
                      <a:bodyPr/>
                      <a:lstStyle/>
                      <a:p>
                        <a:endParaRPr lang="es-AR" sz="1662"/>
                      </a:p>
                    </p:txBody>
                  </p:sp>
                </p:grpSp>
              </p:grpSp>
              <p:grpSp>
                <p:nvGrpSpPr>
                  <p:cNvPr id="36297" name="Grupo 1597">
                    <a:extLst>
                      <a:ext uri="{FF2B5EF4-FFF2-40B4-BE49-F238E27FC236}">
                        <a16:creationId xmlns:a16="http://schemas.microsoft.com/office/drawing/2014/main" id="{822618B5-4418-44E9-98EB-9F350D666FEF}"/>
                      </a:ext>
                    </a:extLst>
                  </p:cNvPr>
                  <p:cNvGrpSpPr>
                    <a:grpSpLocks/>
                  </p:cNvGrpSpPr>
                  <p:nvPr/>
                </p:nvGrpSpPr>
                <p:grpSpPr bwMode="auto">
                  <a:xfrm>
                    <a:off x="4222" y="2937"/>
                    <a:ext cx="7" cy="8"/>
                    <a:chOff x="4222" y="2937"/>
                    <a:chExt cx="7" cy="8"/>
                  </a:xfrm>
                </p:grpSpPr>
                <p:sp>
                  <p:nvSpPr>
                    <p:cNvPr id="36299" name="Forma libre 1598">
                      <a:extLst>
                        <a:ext uri="{FF2B5EF4-FFF2-40B4-BE49-F238E27FC236}">
                          <a16:creationId xmlns:a16="http://schemas.microsoft.com/office/drawing/2014/main" id="{53B37103-0A7A-4F04-BFFD-2FBF272B53F0}"/>
                        </a:ext>
                      </a:extLst>
                    </p:cNvPr>
                    <p:cNvSpPr>
                      <a:spLocks/>
                    </p:cNvSpPr>
                    <p:nvPr/>
                  </p:nvSpPr>
                  <p:spPr bwMode="auto">
                    <a:xfrm>
                      <a:off x="4222" y="2937"/>
                      <a:ext cx="2" cy="8"/>
                    </a:xfrm>
                    <a:custGeom>
                      <a:avLst/>
                      <a:gdLst>
                        <a:gd name="T0" fmla="*/ 0 w 2"/>
                        <a:gd name="T1" fmla="*/ 0 h 15"/>
                        <a:gd name="T2" fmla="*/ 0 w 2"/>
                        <a:gd name="T3" fmla="*/ 1 h 15"/>
                        <a:gd name="T4" fmla="*/ 2 w 2"/>
                        <a:gd name="T5" fmla="*/ 1 h 15"/>
                        <a:gd name="T6" fmla="*/ 2 w 2"/>
                        <a:gd name="T7" fmla="*/ 0 h 15"/>
                        <a:gd name="T8" fmla="*/ 0 w 2"/>
                        <a:gd name="T9" fmla="*/ 0 h 15"/>
                        <a:gd name="T10" fmla="*/ 0 60000 65536"/>
                        <a:gd name="T11" fmla="*/ 0 60000 65536"/>
                        <a:gd name="T12" fmla="*/ 0 60000 65536"/>
                        <a:gd name="T13" fmla="*/ 0 60000 65536"/>
                        <a:gd name="T14" fmla="*/ 0 60000 65536"/>
                        <a:gd name="T15" fmla="*/ 0 w 2"/>
                        <a:gd name="T16" fmla="*/ 0 h 15"/>
                        <a:gd name="T17" fmla="*/ 2 w 2"/>
                        <a:gd name="T18" fmla="*/ 15 h 15"/>
                      </a:gdLst>
                      <a:ahLst/>
                      <a:cxnLst>
                        <a:cxn ang="T10">
                          <a:pos x="T0" y="T1"/>
                        </a:cxn>
                        <a:cxn ang="T11">
                          <a:pos x="T2" y="T3"/>
                        </a:cxn>
                        <a:cxn ang="T12">
                          <a:pos x="T4" y="T5"/>
                        </a:cxn>
                        <a:cxn ang="T13">
                          <a:pos x="T6" y="T7"/>
                        </a:cxn>
                        <a:cxn ang="T14">
                          <a:pos x="T8" y="T9"/>
                        </a:cxn>
                      </a:cxnLst>
                      <a:rect l="T15" t="T16" r="T17" b="T18"/>
                      <a:pathLst>
                        <a:path w="2" h="15">
                          <a:moveTo>
                            <a:pt x="0" y="0"/>
                          </a:moveTo>
                          <a:lnTo>
                            <a:pt x="0" y="15"/>
                          </a:lnTo>
                          <a:lnTo>
                            <a:pt x="2" y="13"/>
                          </a:lnTo>
                          <a:lnTo>
                            <a:pt x="2" y="0"/>
                          </a:lnTo>
                          <a:lnTo>
                            <a:pt x="0" y="0"/>
                          </a:lnTo>
                          <a:close/>
                        </a:path>
                      </a:pathLst>
                    </a:custGeom>
                    <a:solidFill>
                      <a:srgbClr val="A0A0A0"/>
                    </a:solidFill>
                    <a:ln w="1588">
                      <a:solidFill>
                        <a:srgbClr val="202020"/>
                      </a:solidFill>
                      <a:round/>
                      <a:headEnd/>
                      <a:tailEnd/>
                    </a:ln>
                  </p:spPr>
                  <p:txBody>
                    <a:bodyPr/>
                    <a:lstStyle/>
                    <a:p>
                      <a:endParaRPr lang="es-AR" sz="1662"/>
                    </a:p>
                  </p:txBody>
                </p:sp>
                <p:sp>
                  <p:nvSpPr>
                    <p:cNvPr id="36300" name="Forma libre 1599">
                      <a:extLst>
                        <a:ext uri="{FF2B5EF4-FFF2-40B4-BE49-F238E27FC236}">
                          <a16:creationId xmlns:a16="http://schemas.microsoft.com/office/drawing/2014/main" id="{AA5FEF1E-D485-408D-8EF6-AF6A772EA24E}"/>
                        </a:ext>
                      </a:extLst>
                    </p:cNvPr>
                    <p:cNvSpPr>
                      <a:spLocks/>
                    </p:cNvSpPr>
                    <p:nvPr/>
                  </p:nvSpPr>
                  <p:spPr bwMode="auto">
                    <a:xfrm>
                      <a:off x="4224" y="2937"/>
                      <a:ext cx="1" cy="8"/>
                    </a:xfrm>
                    <a:custGeom>
                      <a:avLst/>
                      <a:gdLst>
                        <a:gd name="T0" fmla="*/ 0 w 3"/>
                        <a:gd name="T1" fmla="*/ 0 h 15"/>
                        <a:gd name="T2" fmla="*/ 0 w 3"/>
                        <a:gd name="T3" fmla="*/ 1 h 15"/>
                        <a:gd name="T4" fmla="*/ 0 w 3"/>
                        <a:gd name="T5" fmla="*/ 1 h 15"/>
                        <a:gd name="T6" fmla="*/ 0 w 3"/>
                        <a:gd name="T7" fmla="*/ 0 h 15"/>
                        <a:gd name="T8" fmla="*/ 0 w 3"/>
                        <a:gd name="T9" fmla="*/ 0 h 15"/>
                        <a:gd name="T10" fmla="*/ 0 60000 65536"/>
                        <a:gd name="T11" fmla="*/ 0 60000 65536"/>
                        <a:gd name="T12" fmla="*/ 0 60000 65536"/>
                        <a:gd name="T13" fmla="*/ 0 60000 65536"/>
                        <a:gd name="T14" fmla="*/ 0 60000 65536"/>
                        <a:gd name="T15" fmla="*/ 0 w 3"/>
                        <a:gd name="T16" fmla="*/ 0 h 15"/>
                        <a:gd name="T17" fmla="*/ 3 w 3"/>
                        <a:gd name="T18" fmla="*/ 15 h 15"/>
                      </a:gdLst>
                      <a:ahLst/>
                      <a:cxnLst>
                        <a:cxn ang="T10">
                          <a:pos x="T0" y="T1"/>
                        </a:cxn>
                        <a:cxn ang="T11">
                          <a:pos x="T2" y="T3"/>
                        </a:cxn>
                        <a:cxn ang="T12">
                          <a:pos x="T4" y="T5"/>
                        </a:cxn>
                        <a:cxn ang="T13">
                          <a:pos x="T6" y="T7"/>
                        </a:cxn>
                        <a:cxn ang="T14">
                          <a:pos x="T8" y="T9"/>
                        </a:cxn>
                      </a:cxnLst>
                      <a:rect l="T15" t="T16" r="T17" b="T18"/>
                      <a:pathLst>
                        <a:path w="3" h="15">
                          <a:moveTo>
                            <a:pt x="0" y="0"/>
                          </a:moveTo>
                          <a:lnTo>
                            <a:pt x="0" y="15"/>
                          </a:lnTo>
                          <a:lnTo>
                            <a:pt x="3" y="13"/>
                          </a:lnTo>
                          <a:lnTo>
                            <a:pt x="3" y="0"/>
                          </a:lnTo>
                          <a:lnTo>
                            <a:pt x="0" y="0"/>
                          </a:lnTo>
                          <a:close/>
                        </a:path>
                      </a:pathLst>
                    </a:custGeom>
                    <a:solidFill>
                      <a:srgbClr val="A0A0A0"/>
                    </a:solidFill>
                    <a:ln w="1588">
                      <a:solidFill>
                        <a:srgbClr val="202020"/>
                      </a:solidFill>
                      <a:round/>
                      <a:headEnd/>
                      <a:tailEnd/>
                    </a:ln>
                  </p:spPr>
                  <p:txBody>
                    <a:bodyPr/>
                    <a:lstStyle/>
                    <a:p>
                      <a:endParaRPr lang="es-AR" sz="1662"/>
                    </a:p>
                  </p:txBody>
                </p:sp>
                <p:sp>
                  <p:nvSpPr>
                    <p:cNvPr id="36301" name="Forma libre 1600">
                      <a:extLst>
                        <a:ext uri="{FF2B5EF4-FFF2-40B4-BE49-F238E27FC236}">
                          <a16:creationId xmlns:a16="http://schemas.microsoft.com/office/drawing/2014/main" id="{A38839DF-1B8A-4C0F-9EAD-5478F203CCDF}"/>
                        </a:ext>
                      </a:extLst>
                    </p:cNvPr>
                    <p:cNvSpPr>
                      <a:spLocks/>
                    </p:cNvSpPr>
                    <p:nvPr/>
                  </p:nvSpPr>
                  <p:spPr bwMode="auto">
                    <a:xfrm>
                      <a:off x="4225" y="2937"/>
                      <a:ext cx="2" cy="8"/>
                    </a:xfrm>
                    <a:custGeom>
                      <a:avLst/>
                      <a:gdLst>
                        <a:gd name="T0" fmla="*/ 0 w 3"/>
                        <a:gd name="T1" fmla="*/ 0 h 15"/>
                        <a:gd name="T2" fmla="*/ 0 w 3"/>
                        <a:gd name="T3" fmla="*/ 1 h 15"/>
                        <a:gd name="T4" fmla="*/ 1 w 3"/>
                        <a:gd name="T5" fmla="*/ 1 h 15"/>
                        <a:gd name="T6" fmla="*/ 1 w 3"/>
                        <a:gd name="T7" fmla="*/ 0 h 15"/>
                        <a:gd name="T8" fmla="*/ 0 w 3"/>
                        <a:gd name="T9" fmla="*/ 0 h 15"/>
                        <a:gd name="T10" fmla="*/ 0 60000 65536"/>
                        <a:gd name="T11" fmla="*/ 0 60000 65536"/>
                        <a:gd name="T12" fmla="*/ 0 60000 65536"/>
                        <a:gd name="T13" fmla="*/ 0 60000 65536"/>
                        <a:gd name="T14" fmla="*/ 0 60000 65536"/>
                        <a:gd name="T15" fmla="*/ 0 w 3"/>
                        <a:gd name="T16" fmla="*/ 0 h 15"/>
                        <a:gd name="T17" fmla="*/ 3 w 3"/>
                        <a:gd name="T18" fmla="*/ 15 h 15"/>
                      </a:gdLst>
                      <a:ahLst/>
                      <a:cxnLst>
                        <a:cxn ang="T10">
                          <a:pos x="T0" y="T1"/>
                        </a:cxn>
                        <a:cxn ang="T11">
                          <a:pos x="T2" y="T3"/>
                        </a:cxn>
                        <a:cxn ang="T12">
                          <a:pos x="T4" y="T5"/>
                        </a:cxn>
                        <a:cxn ang="T13">
                          <a:pos x="T6" y="T7"/>
                        </a:cxn>
                        <a:cxn ang="T14">
                          <a:pos x="T8" y="T9"/>
                        </a:cxn>
                      </a:cxnLst>
                      <a:rect l="T15" t="T16" r="T17" b="T18"/>
                      <a:pathLst>
                        <a:path w="3" h="15">
                          <a:moveTo>
                            <a:pt x="0" y="0"/>
                          </a:moveTo>
                          <a:lnTo>
                            <a:pt x="0" y="15"/>
                          </a:lnTo>
                          <a:lnTo>
                            <a:pt x="3" y="13"/>
                          </a:lnTo>
                          <a:lnTo>
                            <a:pt x="3" y="0"/>
                          </a:lnTo>
                          <a:lnTo>
                            <a:pt x="0" y="0"/>
                          </a:lnTo>
                          <a:close/>
                        </a:path>
                      </a:pathLst>
                    </a:custGeom>
                    <a:solidFill>
                      <a:srgbClr val="A0A0A0"/>
                    </a:solidFill>
                    <a:ln w="1588">
                      <a:solidFill>
                        <a:srgbClr val="202020"/>
                      </a:solidFill>
                      <a:round/>
                      <a:headEnd/>
                      <a:tailEnd/>
                    </a:ln>
                  </p:spPr>
                  <p:txBody>
                    <a:bodyPr/>
                    <a:lstStyle/>
                    <a:p>
                      <a:endParaRPr lang="es-AR" sz="1662"/>
                    </a:p>
                  </p:txBody>
                </p:sp>
                <p:sp>
                  <p:nvSpPr>
                    <p:cNvPr id="36302" name="Forma libre 1601">
                      <a:extLst>
                        <a:ext uri="{FF2B5EF4-FFF2-40B4-BE49-F238E27FC236}">
                          <a16:creationId xmlns:a16="http://schemas.microsoft.com/office/drawing/2014/main" id="{0F5FA8CE-0E1E-4310-8851-7C95ADFDDADD}"/>
                        </a:ext>
                      </a:extLst>
                    </p:cNvPr>
                    <p:cNvSpPr>
                      <a:spLocks/>
                    </p:cNvSpPr>
                    <p:nvPr/>
                  </p:nvSpPr>
                  <p:spPr bwMode="auto">
                    <a:xfrm>
                      <a:off x="4227" y="2937"/>
                      <a:ext cx="2" cy="8"/>
                    </a:xfrm>
                    <a:custGeom>
                      <a:avLst/>
                      <a:gdLst>
                        <a:gd name="T0" fmla="*/ 0 w 5"/>
                        <a:gd name="T1" fmla="*/ 0 h 15"/>
                        <a:gd name="T2" fmla="*/ 0 w 5"/>
                        <a:gd name="T3" fmla="*/ 1 h 15"/>
                        <a:gd name="T4" fmla="*/ 0 w 5"/>
                        <a:gd name="T5" fmla="*/ 1 h 15"/>
                        <a:gd name="T6" fmla="*/ 0 w 5"/>
                        <a:gd name="T7" fmla="*/ 0 h 15"/>
                        <a:gd name="T8" fmla="*/ 0 w 5"/>
                        <a:gd name="T9" fmla="*/ 0 h 15"/>
                        <a:gd name="T10" fmla="*/ 0 60000 65536"/>
                        <a:gd name="T11" fmla="*/ 0 60000 65536"/>
                        <a:gd name="T12" fmla="*/ 0 60000 65536"/>
                        <a:gd name="T13" fmla="*/ 0 60000 65536"/>
                        <a:gd name="T14" fmla="*/ 0 60000 65536"/>
                        <a:gd name="T15" fmla="*/ 0 w 5"/>
                        <a:gd name="T16" fmla="*/ 0 h 15"/>
                        <a:gd name="T17" fmla="*/ 5 w 5"/>
                        <a:gd name="T18" fmla="*/ 15 h 15"/>
                      </a:gdLst>
                      <a:ahLst/>
                      <a:cxnLst>
                        <a:cxn ang="T10">
                          <a:pos x="T0" y="T1"/>
                        </a:cxn>
                        <a:cxn ang="T11">
                          <a:pos x="T2" y="T3"/>
                        </a:cxn>
                        <a:cxn ang="T12">
                          <a:pos x="T4" y="T5"/>
                        </a:cxn>
                        <a:cxn ang="T13">
                          <a:pos x="T6" y="T7"/>
                        </a:cxn>
                        <a:cxn ang="T14">
                          <a:pos x="T8" y="T9"/>
                        </a:cxn>
                      </a:cxnLst>
                      <a:rect l="T15" t="T16" r="T17" b="T18"/>
                      <a:pathLst>
                        <a:path w="5" h="15">
                          <a:moveTo>
                            <a:pt x="0" y="0"/>
                          </a:moveTo>
                          <a:lnTo>
                            <a:pt x="0" y="15"/>
                          </a:lnTo>
                          <a:lnTo>
                            <a:pt x="5" y="13"/>
                          </a:lnTo>
                          <a:lnTo>
                            <a:pt x="5" y="0"/>
                          </a:lnTo>
                          <a:lnTo>
                            <a:pt x="0" y="0"/>
                          </a:lnTo>
                          <a:close/>
                        </a:path>
                      </a:pathLst>
                    </a:custGeom>
                    <a:solidFill>
                      <a:srgbClr val="A0A0A0"/>
                    </a:solidFill>
                    <a:ln w="1588">
                      <a:solidFill>
                        <a:srgbClr val="202020"/>
                      </a:solidFill>
                      <a:round/>
                      <a:headEnd/>
                      <a:tailEnd/>
                    </a:ln>
                  </p:spPr>
                  <p:txBody>
                    <a:bodyPr/>
                    <a:lstStyle/>
                    <a:p>
                      <a:endParaRPr lang="es-AR" sz="1662"/>
                    </a:p>
                  </p:txBody>
                </p:sp>
              </p:grpSp>
              <p:sp>
                <p:nvSpPr>
                  <p:cNvPr id="36298" name="Forma libre 1602">
                    <a:extLst>
                      <a:ext uri="{FF2B5EF4-FFF2-40B4-BE49-F238E27FC236}">
                        <a16:creationId xmlns:a16="http://schemas.microsoft.com/office/drawing/2014/main" id="{E1592F04-E9BD-4FB1-8ED5-A89D8DB746E4}"/>
                      </a:ext>
                    </a:extLst>
                  </p:cNvPr>
                  <p:cNvSpPr>
                    <a:spLocks/>
                  </p:cNvSpPr>
                  <p:nvPr/>
                </p:nvSpPr>
                <p:spPr bwMode="auto">
                  <a:xfrm>
                    <a:off x="4229" y="2937"/>
                    <a:ext cx="1" cy="8"/>
                  </a:xfrm>
                  <a:custGeom>
                    <a:avLst/>
                    <a:gdLst>
                      <a:gd name="T0" fmla="*/ 0 w 3"/>
                      <a:gd name="T1" fmla="*/ 0 h 15"/>
                      <a:gd name="T2" fmla="*/ 0 w 3"/>
                      <a:gd name="T3" fmla="*/ 1 h 15"/>
                      <a:gd name="T4" fmla="*/ 0 w 3"/>
                      <a:gd name="T5" fmla="*/ 1 h 15"/>
                      <a:gd name="T6" fmla="*/ 0 w 3"/>
                      <a:gd name="T7" fmla="*/ 0 h 15"/>
                      <a:gd name="T8" fmla="*/ 0 w 3"/>
                      <a:gd name="T9" fmla="*/ 0 h 15"/>
                      <a:gd name="T10" fmla="*/ 0 60000 65536"/>
                      <a:gd name="T11" fmla="*/ 0 60000 65536"/>
                      <a:gd name="T12" fmla="*/ 0 60000 65536"/>
                      <a:gd name="T13" fmla="*/ 0 60000 65536"/>
                      <a:gd name="T14" fmla="*/ 0 60000 65536"/>
                      <a:gd name="T15" fmla="*/ 0 w 3"/>
                      <a:gd name="T16" fmla="*/ 0 h 15"/>
                      <a:gd name="T17" fmla="*/ 3 w 3"/>
                      <a:gd name="T18" fmla="*/ 15 h 15"/>
                    </a:gdLst>
                    <a:ahLst/>
                    <a:cxnLst>
                      <a:cxn ang="T10">
                        <a:pos x="T0" y="T1"/>
                      </a:cxn>
                      <a:cxn ang="T11">
                        <a:pos x="T2" y="T3"/>
                      </a:cxn>
                      <a:cxn ang="T12">
                        <a:pos x="T4" y="T5"/>
                      </a:cxn>
                      <a:cxn ang="T13">
                        <a:pos x="T6" y="T7"/>
                      </a:cxn>
                      <a:cxn ang="T14">
                        <a:pos x="T8" y="T9"/>
                      </a:cxn>
                    </a:cxnLst>
                    <a:rect l="T15" t="T16" r="T17" b="T18"/>
                    <a:pathLst>
                      <a:path w="3" h="15">
                        <a:moveTo>
                          <a:pt x="0" y="0"/>
                        </a:moveTo>
                        <a:lnTo>
                          <a:pt x="0" y="15"/>
                        </a:lnTo>
                        <a:lnTo>
                          <a:pt x="3" y="13"/>
                        </a:lnTo>
                        <a:lnTo>
                          <a:pt x="3" y="0"/>
                        </a:lnTo>
                        <a:lnTo>
                          <a:pt x="0" y="0"/>
                        </a:lnTo>
                        <a:close/>
                      </a:path>
                    </a:pathLst>
                  </a:custGeom>
                  <a:solidFill>
                    <a:srgbClr val="A0A0A0"/>
                  </a:solidFill>
                  <a:ln w="1588">
                    <a:solidFill>
                      <a:srgbClr val="202020"/>
                    </a:solidFill>
                    <a:round/>
                    <a:headEnd/>
                    <a:tailEnd/>
                  </a:ln>
                </p:spPr>
                <p:txBody>
                  <a:bodyPr/>
                  <a:lstStyle/>
                  <a:p>
                    <a:endParaRPr lang="es-AR" sz="1662"/>
                  </a:p>
                </p:txBody>
              </p:sp>
            </p:grpSp>
            <p:grpSp>
              <p:nvGrpSpPr>
                <p:cNvPr id="36271" name="Grupo 1603">
                  <a:extLst>
                    <a:ext uri="{FF2B5EF4-FFF2-40B4-BE49-F238E27FC236}">
                      <a16:creationId xmlns:a16="http://schemas.microsoft.com/office/drawing/2014/main" id="{6BCF5BEA-2827-4984-9CDD-22CBE18A73DC}"/>
                    </a:ext>
                  </a:extLst>
                </p:cNvPr>
                <p:cNvGrpSpPr>
                  <a:grpSpLocks/>
                </p:cNvGrpSpPr>
                <p:nvPr/>
              </p:nvGrpSpPr>
              <p:grpSpPr bwMode="auto">
                <a:xfrm>
                  <a:off x="4180" y="2901"/>
                  <a:ext cx="53" cy="36"/>
                  <a:chOff x="4180" y="2901"/>
                  <a:chExt cx="53" cy="36"/>
                </a:xfrm>
              </p:grpSpPr>
              <p:sp>
                <p:nvSpPr>
                  <p:cNvPr id="36272" name="Forma libre 1604">
                    <a:extLst>
                      <a:ext uri="{FF2B5EF4-FFF2-40B4-BE49-F238E27FC236}">
                        <a16:creationId xmlns:a16="http://schemas.microsoft.com/office/drawing/2014/main" id="{E1169FDD-9552-4C13-B912-7383C212A37C}"/>
                      </a:ext>
                    </a:extLst>
                  </p:cNvPr>
                  <p:cNvSpPr>
                    <a:spLocks/>
                  </p:cNvSpPr>
                  <p:nvPr/>
                </p:nvSpPr>
                <p:spPr bwMode="auto">
                  <a:xfrm>
                    <a:off x="4180" y="2905"/>
                    <a:ext cx="52" cy="3"/>
                  </a:xfrm>
                  <a:custGeom>
                    <a:avLst/>
                    <a:gdLst>
                      <a:gd name="T0" fmla="*/ 0 w 104"/>
                      <a:gd name="T1" fmla="*/ 0 h 8"/>
                      <a:gd name="T2" fmla="*/ 1 w 104"/>
                      <a:gd name="T3" fmla="*/ 0 h 8"/>
                      <a:gd name="T4" fmla="*/ 1 w 104"/>
                      <a:gd name="T5" fmla="*/ 0 h 8"/>
                      <a:gd name="T6" fmla="*/ 1 w 104"/>
                      <a:gd name="T7" fmla="*/ 0 h 8"/>
                      <a:gd name="T8" fmla="*/ 1 w 104"/>
                      <a:gd name="T9" fmla="*/ 0 h 8"/>
                      <a:gd name="T10" fmla="*/ 1 w 104"/>
                      <a:gd name="T11" fmla="*/ 0 h 8"/>
                      <a:gd name="T12" fmla="*/ 0 w 104"/>
                      <a:gd name="T13" fmla="*/ 0 h 8"/>
                      <a:gd name="T14" fmla="*/ 0 60000 65536"/>
                      <a:gd name="T15" fmla="*/ 0 60000 65536"/>
                      <a:gd name="T16" fmla="*/ 0 60000 65536"/>
                      <a:gd name="T17" fmla="*/ 0 60000 65536"/>
                      <a:gd name="T18" fmla="*/ 0 60000 65536"/>
                      <a:gd name="T19" fmla="*/ 0 60000 65536"/>
                      <a:gd name="T20" fmla="*/ 0 60000 65536"/>
                      <a:gd name="T21" fmla="*/ 0 w 104"/>
                      <a:gd name="T22" fmla="*/ 0 h 8"/>
                      <a:gd name="T23" fmla="*/ 104 w 10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 h="8">
                        <a:moveTo>
                          <a:pt x="0" y="3"/>
                        </a:moveTo>
                        <a:lnTo>
                          <a:pt x="2" y="8"/>
                        </a:lnTo>
                        <a:lnTo>
                          <a:pt x="102" y="8"/>
                        </a:lnTo>
                        <a:lnTo>
                          <a:pt x="104" y="3"/>
                        </a:lnTo>
                        <a:lnTo>
                          <a:pt x="102" y="0"/>
                        </a:lnTo>
                        <a:lnTo>
                          <a:pt x="2" y="0"/>
                        </a:lnTo>
                        <a:lnTo>
                          <a:pt x="0" y="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6273" name="Forma libre 1605">
                    <a:extLst>
                      <a:ext uri="{FF2B5EF4-FFF2-40B4-BE49-F238E27FC236}">
                        <a16:creationId xmlns:a16="http://schemas.microsoft.com/office/drawing/2014/main" id="{2018B137-C0CC-4F48-BCF6-361B2D5E35D5}"/>
                      </a:ext>
                    </a:extLst>
                  </p:cNvPr>
                  <p:cNvSpPr>
                    <a:spLocks/>
                  </p:cNvSpPr>
                  <p:nvPr/>
                </p:nvSpPr>
                <p:spPr bwMode="auto">
                  <a:xfrm>
                    <a:off x="4180" y="2913"/>
                    <a:ext cx="53" cy="4"/>
                  </a:xfrm>
                  <a:custGeom>
                    <a:avLst/>
                    <a:gdLst>
                      <a:gd name="T0" fmla="*/ 0 w 105"/>
                      <a:gd name="T1" fmla="*/ 1 h 7"/>
                      <a:gd name="T2" fmla="*/ 1 w 105"/>
                      <a:gd name="T3" fmla="*/ 1 h 7"/>
                      <a:gd name="T4" fmla="*/ 1 w 105"/>
                      <a:gd name="T5" fmla="*/ 1 h 7"/>
                      <a:gd name="T6" fmla="*/ 1 w 105"/>
                      <a:gd name="T7" fmla="*/ 1 h 7"/>
                      <a:gd name="T8" fmla="*/ 1 w 105"/>
                      <a:gd name="T9" fmla="*/ 0 h 7"/>
                      <a:gd name="T10" fmla="*/ 1 w 105"/>
                      <a:gd name="T11" fmla="*/ 0 h 7"/>
                      <a:gd name="T12" fmla="*/ 0 w 105"/>
                      <a:gd name="T13" fmla="*/ 1 h 7"/>
                      <a:gd name="T14" fmla="*/ 0 60000 65536"/>
                      <a:gd name="T15" fmla="*/ 0 60000 65536"/>
                      <a:gd name="T16" fmla="*/ 0 60000 65536"/>
                      <a:gd name="T17" fmla="*/ 0 60000 65536"/>
                      <a:gd name="T18" fmla="*/ 0 60000 65536"/>
                      <a:gd name="T19" fmla="*/ 0 60000 65536"/>
                      <a:gd name="T20" fmla="*/ 0 60000 65536"/>
                      <a:gd name="T21" fmla="*/ 0 w 105"/>
                      <a:gd name="T22" fmla="*/ 0 h 7"/>
                      <a:gd name="T23" fmla="*/ 105 w 105"/>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5" h="7">
                        <a:moveTo>
                          <a:pt x="0" y="4"/>
                        </a:moveTo>
                        <a:lnTo>
                          <a:pt x="2" y="7"/>
                        </a:lnTo>
                        <a:lnTo>
                          <a:pt x="102" y="7"/>
                        </a:lnTo>
                        <a:lnTo>
                          <a:pt x="105" y="4"/>
                        </a:lnTo>
                        <a:lnTo>
                          <a:pt x="102" y="0"/>
                        </a:lnTo>
                        <a:lnTo>
                          <a:pt x="2" y="0"/>
                        </a:lnTo>
                        <a:lnTo>
                          <a:pt x="0" y="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6274" name="Forma libre 1606">
                    <a:extLst>
                      <a:ext uri="{FF2B5EF4-FFF2-40B4-BE49-F238E27FC236}">
                        <a16:creationId xmlns:a16="http://schemas.microsoft.com/office/drawing/2014/main" id="{35D0FAF6-0469-4CB3-A189-039DBD6C3C52}"/>
                      </a:ext>
                    </a:extLst>
                  </p:cNvPr>
                  <p:cNvSpPr>
                    <a:spLocks/>
                  </p:cNvSpPr>
                  <p:nvPr/>
                </p:nvSpPr>
                <p:spPr bwMode="auto">
                  <a:xfrm>
                    <a:off x="4180" y="2922"/>
                    <a:ext cx="52" cy="3"/>
                  </a:xfrm>
                  <a:custGeom>
                    <a:avLst/>
                    <a:gdLst>
                      <a:gd name="T0" fmla="*/ 0 w 104"/>
                      <a:gd name="T1" fmla="*/ 1 h 5"/>
                      <a:gd name="T2" fmla="*/ 1 w 104"/>
                      <a:gd name="T3" fmla="*/ 1 h 5"/>
                      <a:gd name="T4" fmla="*/ 1 w 104"/>
                      <a:gd name="T5" fmla="*/ 1 h 5"/>
                      <a:gd name="T6" fmla="*/ 1 w 104"/>
                      <a:gd name="T7" fmla="*/ 1 h 5"/>
                      <a:gd name="T8" fmla="*/ 1 w 104"/>
                      <a:gd name="T9" fmla="*/ 0 h 5"/>
                      <a:gd name="T10" fmla="*/ 1 w 104"/>
                      <a:gd name="T11" fmla="*/ 0 h 5"/>
                      <a:gd name="T12" fmla="*/ 0 w 104"/>
                      <a:gd name="T13" fmla="*/ 1 h 5"/>
                      <a:gd name="T14" fmla="*/ 0 60000 65536"/>
                      <a:gd name="T15" fmla="*/ 0 60000 65536"/>
                      <a:gd name="T16" fmla="*/ 0 60000 65536"/>
                      <a:gd name="T17" fmla="*/ 0 60000 65536"/>
                      <a:gd name="T18" fmla="*/ 0 60000 65536"/>
                      <a:gd name="T19" fmla="*/ 0 60000 65536"/>
                      <a:gd name="T20" fmla="*/ 0 60000 65536"/>
                      <a:gd name="T21" fmla="*/ 0 w 104"/>
                      <a:gd name="T22" fmla="*/ 0 h 5"/>
                      <a:gd name="T23" fmla="*/ 104 w 104"/>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 h="5">
                        <a:moveTo>
                          <a:pt x="0" y="3"/>
                        </a:moveTo>
                        <a:lnTo>
                          <a:pt x="2" y="5"/>
                        </a:lnTo>
                        <a:lnTo>
                          <a:pt x="102" y="5"/>
                        </a:lnTo>
                        <a:lnTo>
                          <a:pt x="104" y="3"/>
                        </a:lnTo>
                        <a:lnTo>
                          <a:pt x="102" y="0"/>
                        </a:lnTo>
                        <a:lnTo>
                          <a:pt x="2" y="0"/>
                        </a:lnTo>
                        <a:lnTo>
                          <a:pt x="0" y="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6275" name="Forma libre 1607">
                    <a:extLst>
                      <a:ext uri="{FF2B5EF4-FFF2-40B4-BE49-F238E27FC236}">
                        <a16:creationId xmlns:a16="http://schemas.microsoft.com/office/drawing/2014/main" id="{9EBFA547-EE86-4553-93C5-6182DB6DE491}"/>
                      </a:ext>
                    </a:extLst>
                  </p:cNvPr>
                  <p:cNvSpPr>
                    <a:spLocks/>
                  </p:cNvSpPr>
                  <p:nvPr/>
                </p:nvSpPr>
                <p:spPr bwMode="auto">
                  <a:xfrm>
                    <a:off x="4180" y="2930"/>
                    <a:ext cx="52" cy="3"/>
                  </a:xfrm>
                  <a:custGeom>
                    <a:avLst/>
                    <a:gdLst>
                      <a:gd name="T0" fmla="*/ 0 w 104"/>
                      <a:gd name="T1" fmla="*/ 1 h 6"/>
                      <a:gd name="T2" fmla="*/ 1 w 104"/>
                      <a:gd name="T3" fmla="*/ 1 h 6"/>
                      <a:gd name="T4" fmla="*/ 1 w 104"/>
                      <a:gd name="T5" fmla="*/ 1 h 6"/>
                      <a:gd name="T6" fmla="*/ 1 w 104"/>
                      <a:gd name="T7" fmla="*/ 1 h 6"/>
                      <a:gd name="T8" fmla="*/ 1 w 104"/>
                      <a:gd name="T9" fmla="*/ 0 h 6"/>
                      <a:gd name="T10" fmla="*/ 1 w 104"/>
                      <a:gd name="T11" fmla="*/ 0 h 6"/>
                      <a:gd name="T12" fmla="*/ 0 w 104"/>
                      <a:gd name="T13" fmla="*/ 1 h 6"/>
                      <a:gd name="T14" fmla="*/ 0 60000 65536"/>
                      <a:gd name="T15" fmla="*/ 0 60000 65536"/>
                      <a:gd name="T16" fmla="*/ 0 60000 65536"/>
                      <a:gd name="T17" fmla="*/ 0 60000 65536"/>
                      <a:gd name="T18" fmla="*/ 0 60000 65536"/>
                      <a:gd name="T19" fmla="*/ 0 60000 65536"/>
                      <a:gd name="T20" fmla="*/ 0 60000 65536"/>
                      <a:gd name="T21" fmla="*/ 0 w 104"/>
                      <a:gd name="T22" fmla="*/ 0 h 6"/>
                      <a:gd name="T23" fmla="*/ 104 w 104"/>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 h="6">
                        <a:moveTo>
                          <a:pt x="0" y="3"/>
                        </a:moveTo>
                        <a:lnTo>
                          <a:pt x="2" y="6"/>
                        </a:lnTo>
                        <a:lnTo>
                          <a:pt x="102" y="6"/>
                        </a:lnTo>
                        <a:lnTo>
                          <a:pt x="104" y="3"/>
                        </a:lnTo>
                        <a:lnTo>
                          <a:pt x="102" y="0"/>
                        </a:lnTo>
                        <a:lnTo>
                          <a:pt x="2" y="0"/>
                        </a:lnTo>
                        <a:lnTo>
                          <a:pt x="0" y="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6276" name="Forma libre 1608">
                    <a:extLst>
                      <a:ext uri="{FF2B5EF4-FFF2-40B4-BE49-F238E27FC236}">
                        <a16:creationId xmlns:a16="http://schemas.microsoft.com/office/drawing/2014/main" id="{CE9C6FFC-2BD7-45FF-B6ED-B255F6AE36FD}"/>
                      </a:ext>
                    </a:extLst>
                  </p:cNvPr>
                  <p:cNvSpPr>
                    <a:spLocks/>
                  </p:cNvSpPr>
                  <p:nvPr/>
                </p:nvSpPr>
                <p:spPr bwMode="auto">
                  <a:xfrm>
                    <a:off x="4180" y="2906"/>
                    <a:ext cx="52" cy="2"/>
                  </a:xfrm>
                  <a:custGeom>
                    <a:avLst/>
                    <a:gdLst>
                      <a:gd name="T0" fmla="*/ 1 w 104"/>
                      <a:gd name="T1" fmla="*/ 0 h 5"/>
                      <a:gd name="T2" fmla="*/ 0 w 104"/>
                      <a:gd name="T3" fmla="*/ 0 h 5"/>
                      <a:gd name="T4" fmla="*/ 1 w 104"/>
                      <a:gd name="T5" fmla="*/ 0 h 5"/>
                      <a:gd name="T6" fmla="*/ 1 w 104"/>
                      <a:gd name="T7" fmla="*/ 0 h 5"/>
                      <a:gd name="T8" fmla="*/ 1 w 104"/>
                      <a:gd name="T9" fmla="*/ 0 h 5"/>
                      <a:gd name="T10" fmla="*/ 0 60000 65536"/>
                      <a:gd name="T11" fmla="*/ 0 60000 65536"/>
                      <a:gd name="T12" fmla="*/ 0 60000 65536"/>
                      <a:gd name="T13" fmla="*/ 0 60000 65536"/>
                      <a:gd name="T14" fmla="*/ 0 60000 65536"/>
                      <a:gd name="T15" fmla="*/ 0 w 104"/>
                      <a:gd name="T16" fmla="*/ 0 h 5"/>
                      <a:gd name="T17" fmla="*/ 104 w 104"/>
                      <a:gd name="T18" fmla="*/ 5 h 5"/>
                    </a:gdLst>
                    <a:ahLst/>
                    <a:cxnLst>
                      <a:cxn ang="T10">
                        <a:pos x="T0" y="T1"/>
                      </a:cxn>
                      <a:cxn ang="T11">
                        <a:pos x="T2" y="T3"/>
                      </a:cxn>
                      <a:cxn ang="T12">
                        <a:pos x="T4" y="T5"/>
                      </a:cxn>
                      <a:cxn ang="T13">
                        <a:pos x="T6" y="T7"/>
                      </a:cxn>
                      <a:cxn ang="T14">
                        <a:pos x="T8" y="T9"/>
                      </a:cxn>
                    </a:cxnLst>
                    <a:rect l="T15" t="T16" r="T17" b="T18"/>
                    <a:pathLst>
                      <a:path w="104" h="5">
                        <a:moveTo>
                          <a:pt x="2" y="5"/>
                        </a:moveTo>
                        <a:lnTo>
                          <a:pt x="0" y="0"/>
                        </a:lnTo>
                        <a:lnTo>
                          <a:pt x="104" y="0"/>
                        </a:lnTo>
                        <a:lnTo>
                          <a:pt x="102" y="5"/>
                        </a:lnTo>
                        <a:lnTo>
                          <a:pt x="2" y="5"/>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6277" name="Forma libre 1609">
                    <a:extLst>
                      <a:ext uri="{FF2B5EF4-FFF2-40B4-BE49-F238E27FC236}">
                        <a16:creationId xmlns:a16="http://schemas.microsoft.com/office/drawing/2014/main" id="{EB07782B-EC8B-47CA-8935-E7D716562A52}"/>
                      </a:ext>
                    </a:extLst>
                  </p:cNvPr>
                  <p:cNvSpPr>
                    <a:spLocks/>
                  </p:cNvSpPr>
                  <p:nvPr/>
                </p:nvSpPr>
                <p:spPr bwMode="auto">
                  <a:xfrm>
                    <a:off x="4180" y="2915"/>
                    <a:ext cx="53" cy="2"/>
                  </a:xfrm>
                  <a:custGeom>
                    <a:avLst/>
                    <a:gdLst>
                      <a:gd name="T0" fmla="*/ 1 w 105"/>
                      <a:gd name="T1" fmla="*/ 1 h 3"/>
                      <a:gd name="T2" fmla="*/ 0 w 105"/>
                      <a:gd name="T3" fmla="*/ 0 h 3"/>
                      <a:gd name="T4" fmla="*/ 1 w 105"/>
                      <a:gd name="T5" fmla="*/ 0 h 3"/>
                      <a:gd name="T6" fmla="*/ 1 w 105"/>
                      <a:gd name="T7" fmla="*/ 1 h 3"/>
                      <a:gd name="T8" fmla="*/ 1 w 105"/>
                      <a:gd name="T9" fmla="*/ 1 h 3"/>
                      <a:gd name="T10" fmla="*/ 0 60000 65536"/>
                      <a:gd name="T11" fmla="*/ 0 60000 65536"/>
                      <a:gd name="T12" fmla="*/ 0 60000 65536"/>
                      <a:gd name="T13" fmla="*/ 0 60000 65536"/>
                      <a:gd name="T14" fmla="*/ 0 60000 65536"/>
                      <a:gd name="T15" fmla="*/ 0 w 105"/>
                      <a:gd name="T16" fmla="*/ 0 h 3"/>
                      <a:gd name="T17" fmla="*/ 105 w 105"/>
                      <a:gd name="T18" fmla="*/ 3 h 3"/>
                    </a:gdLst>
                    <a:ahLst/>
                    <a:cxnLst>
                      <a:cxn ang="T10">
                        <a:pos x="T0" y="T1"/>
                      </a:cxn>
                      <a:cxn ang="T11">
                        <a:pos x="T2" y="T3"/>
                      </a:cxn>
                      <a:cxn ang="T12">
                        <a:pos x="T4" y="T5"/>
                      </a:cxn>
                      <a:cxn ang="T13">
                        <a:pos x="T6" y="T7"/>
                      </a:cxn>
                      <a:cxn ang="T14">
                        <a:pos x="T8" y="T9"/>
                      </a:cxn>
                    </a:cxnLst>
                    <a:rect l="T15" t="T16" r="T17" b="T18"/>
                    <a:pathLst>
                      <a:path w="105" h="3">
                        <a:moveTo>
                          <a:pt x="2" y="3"/>
                        </a:moveTo>
                        <a:lnTo>
                          <a:pt x="0" y="0"/>
                        </a:lnTo>
                        <a:lnTo>
                          <a:pt x="105" y="0"/>
                        </a:lnTo>
                        <a:lnTo>
                          <a:pt x="104" y="3"/>
                        </a:lnTo>
                        <a:lnTo>
                          <a:pt x="2" y="3"/>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6278" name="Forma libre 1610">
                    <a:extLst>
                      <a:ext uri="{FF2B5EF4-FFF2-40B4-BE49-F238E27FC236}">
                        <a16:creationId xmlns:a16="http://schemas.microsoft.com/office/drawing/2014/main" id="{7066EA11-6F2A-4D5F-90E1-9CAC6A316987}"/>
                      </a:ext>
                    </a:extLst>
                  </p:cNvPr>
                  <p:cNvSpPr>
                    <a:spLocks/>
                  </p:cNvSpPr>
                  <p:nvPr/>
                </p:nvSpPr>
                <p:spPr bwMode="auto">
                  <a:xfrm>
                    <a:off x="4180" y="2923"/>
                    <a:ext cx="52" cy="2"/>
                  </a:xfrm>
                  <a:custGeom>
                    <a:avLst/>
                    <a:gdLst>
                      <a:gd name="T0" fmla="*/ 1 w 104"/>
                      <a:gd name="T1" fmla="*/ 2 h 2"/>
                      <a:gd name="T2" fmla="*/ 0 w 104"/>
                      <a:gd name="T3" fmla="*/ 0 h 2"/>
                      <a:gd name="T4" fmla="*/ 1 w 104"/>
                      <a:gd name="T5" fmla="*/ 0 h 2"/>
                      <a:gd name="T6" fmla="*/ 1 w 104"/>
                      <a:gd name="T7" fmla="*/ 2 h 2"/>
                      <a:gd name="T8" fmla="*/ 1 w 104"/>
                      <a:gd name="T9" fmla="*/ 2 h 2"/>
                      <a:gd name="T10" fmla="*/ 0 60000 65536"/>
                      <a:gd name="T11" fmla="*/ 0 60000 65536"/>
                      <a:gd name="T12" fmla="*/ 0 60000 65536"/>
                      <a:gd name="T13" fmla="*/ 0 60000 65536"/>
                      <a:gd name="T14" fmla="*/ 0 60000 65536"/>
                      <a:gd name="T15" fmla="*/ 0 w 104"/>
                      <a:gd name="T16" fmla="*/ 0 h 2"/>
                      <a:gd name="T17" fmla="*/ 104 w 104"/>
                      <a:gd name="T18" fmla="*/ 2 h 2"/>
                    </a:gdLst>
                    <a:ahLst/>
                    <a:cxnLst>
                      <a:cxn ang="T10">
                        <a:pos x="T0" y="T1"/>
                      </a:cxn>
                      <a:cxn ang="T11">
                        <a:pos x="T2" y="T3"/>
                      </a:cxn>
                      <a:cxn ang="T12">
                        <a:pos x="T4" y="T5"/>
                      </a:cxn>
                      <a:cxn ang="T13">
                        <a:pos x="T6" y="T7"/>
                      </a:cxn>
                      <a:cxn ang="T14">
                        <a:pos x="T8" y="T9"/>
                      </a:cxn>
                    </a:cxnLst>
                    <a:rect l="T15" t="T16" r="T17" b="T18"/>
                    <a:pathLst>
                      <a:path w="104" h="2">
                        <a:moveTo>
                          <a:pt x="2" y="2"/>
                        </a:moveTo>
                        <a:lnTo>
                          <a:pt x="0" y="0"/>
                        </a:lnTo>
                        <a:lnTo>
                          <a:pt x="104" y="0"/>
                        </a:lnTo>
                        <a:lnTo>
                          <a:pt x="102" y="2"/>
                        </a:lnTo>
                        <a:lnTo>
                          <a:pt x="2" y="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6279" name="Forma libre 1611">
                    <a:extLst>
                      <a:ext uri="{FF2B5EF4-FFF2-40B4-BE49-F238E27FC236}">
                        <a16:creationId xmlns:a16="http://schemas.microsoft.com/office/drawing/2014/main" id="{5514F93A-A0B2-4B68-BBAE-95AA9515C934}"/>
                      </a:ext>
                    </a:extLst>
                  </p:cNvPr>
                  <p:cNvSpPr>
                    <a:spLocks/>
                  </p:cNvSpPr>
                  <p:nvPr/>
                </p:nvSpPr>
                <p:spPr bwMode="auto">
                  <a:xfrm>
                    <a:off x="4180" y="2931"/>
                    <a:ext cx="52" cy="2"/>
                  </a:xfrm>
                  <a:custGeom>
                    <a:avLst/>
                    <a:gdLst>
                      <a:gd name="T0" fmla="*/ 1 w 104"/>
                      <a:gd name="T1" fmla="*/ 1 h 3"/>
                      <a:gd name="T2" fmla="*/ 0 w 104"/>
                      <a:gd name="T3" fmla="*/ 0 h 3"/>
                      <a:gd name="T4" fmla="*/ 1 w 104"/>
                      <a:gd name="T5" fmla="*/ 0 h 3"/>
                      <a:gd name="T6" fmla="*/ 1 w 104"/>
                      <a:gd name="T7" fmla="*/ 1 h 3"/>
                      <a:gd name="T8" fmla="*/ 1 w 104"/>
                      <a:gd name="T9" fmla="*/ 1 h 3"/>
                      <a:gd name="T10" fmla="*/ 0 60000 65536"/>
                      <a:gd name="T11" fmla="*/ 0 60000 65536"/>
                      <a:gd name="T12" fmla="*/ 0 60000 65536"/>
                      <a:gd name="T13" fmla="*/ 0 60000 65536"/>
                      <a:gd name="T14" fmla="*/ 0 60000 65536"/>
                      <a:gd name="T15" fmla="*/ 0 w 104"/>
                      <a:gd name="T16" fmla="*/ 0 h 3"/>
                      <a:gd name="T17" fmla="*/ 104 w 104"/>
                      <a:gd name="T18" fmla="*/ 3 h 3"/>
                    </a:gdLst>
                    <a:ahLst/>
                    <a:cxnLst>
                      <a:cxn ang="T10">
                        <a:pos x="T0" y="T1"/>
                      </a:cxn>
                      <a:cxn ang="T11">
                        <a:pos x="T2" y="T3"/>
                      </a:cxn>
                      <a:cxn ang="T12">
                        <a:pos x="T4" y="T5"/>
                      </a:cxn>
                      <a:cxn ang="T13">
                        <a:pos x="T6" y="T7"/>
                      </a:cxn>
                      <a:cxn ang="T14">
                        <a:pos x="T8" y="T9"/>
                      </a:cxn>
                    </a:cxnLst>
                    <a:rect l="T15" t="T16" r="T17" b="T18"/>
                    <a:pathLst>
                      <a:path w="104" h="3">
                        <a:moveTo>
                          <a:pt x="2" y="3"/>
                        </a:moveTo>
                        <a:lnTo>
                          <a:pt x="0" y="0"/>
                        </a:lnTo>
                        <a:lnTo>
                          <a:pt x="104" y="0"/>
                        </a:lnTo>
                        <a:lnTo>
                          <a:pt x="102" y="3"/>
                        </a:lnTo>
                        <a:lnTo>
                          <a:pt x="2" y="3"/>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6280" name="Forma libre 1612">
                    <a:extLst>
                      <a:ext uri="{FF2B5EF4-FFF2-40B4-BE49-F238E27FC236}">
                        <a16:creationId xmlns:a16="http://schemas.microsoft.com/office/drawing/2014/main" id="{2FECBF61-3C6A-46B1-A041-B4C3289288C9}"/>
                      </a:ext>
                    </a:extLst>
                  </p:cNvPr>
                  <p:cNvSpPr>
                    <a:spLocks/>
                  </p:cNvSpPr>
                  <p:nvPr/>
                </p:nvSpPr>
                <p:spPr bwMode="auto">
                  <a:xfrm>
                    <a:off x="4180" y="2901"/>
                    <a:ext cx="52" cy="1"/>
                  </a:xfrm>
                  <a:custGeom>
                    <a:avLst/>
                    <a:gdLst>
                      <a:gd name="T0" fmla="*/ 1 w 104"/>
                      <a:gd name="T1" fmla="*/ 0 h 3"/>
                      <a:gd name="T2" fmla="*/ 0 w 104"/>
                      <a:gd name="T3" fmla="*/ 0 h 3"/>
                      <a:gd name="T4" fmla="*/ 1 w 104"/>
                      <a:gd name="T5" fmla="*/ 0 h 3"/>
                      <a:gd name="T6" fmla="*/ 1 w 104"/>
                      <a:gd name="T7" fmla="*/ 0 h 3"/>
                      <a:gd name="T8" fmla="*/ 1 w 104"/>
                      <a:gd name="T9" fmla="*/ 0 h 3"/>
                      <a:gd name="T10" fmla="*/ 0 60000 65536"/>
                      <a:gd name="T11" fmla="*/ 0 60000 65536"/>
                      <a:gd name="T12" fmla="*/ 0 60000 65536"/>
                      <a:gd name="T13" fmla="*/ 0 60000 65536"/>
                      <a:gd name="T14" fmla="*/ 0 60000 65536"/>
                      <a:gd name="T15" fmla="*/ 0 w 104"/>
                      <a:gd name="T16" fmla="*/ 0 h 3"/>
                      <a:gd name="T17" fmla="*/ 104 w 104"/>
                      <a:gd name="T18" fmla="*/ 3 h 3"/>
                    </a:gdLst>
                    <a:ahLst/>
                    <a:cxnLst>
                      <a:cxn ang="T10">
                        <a:pos x="T0" y="T1"/>
                      </a:cxn>
                      <a:cxn ang="T11">
                        <a:pos x="T2" y="T3"/>
                      </a:cxn>
                      <a:cxn ang="T12">
                        <a:pos x="T4" y="T5"/>
                      </a:cxn>
                      <a:cxn ang="T13">
                        <a:pos x="T6" y="T7"/>
                      </a:cxn>
                      <a:cxn ang="T14">
                        <a:pos x="T8" y="T9"/>
                      </a:cxn>
                    </a:cxnLst>
                    <a:rect l="T15" t="T16" r="T17" b="T18"/>
                    <a:pathLst>
                      <a:path w="104" h="3">
                        <a:moveTo>
                          <a:pt x="2" y="0"/>
                        </a:moveTo>
                        <a:lnTo>
                          <a:pt x="0" y="3"/>
                        </a:lnTo>
                        <a:lnTo>
                          <a:pt x="104" y="3"/>
                        </a:lnTo>
                        <a:lnTo>
                          <a:pt x="102" y="0"/>
                        </a:lnTo>
                        <a:lnTo>
                          <a:pt x="2"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6281" name="Forma libre 1613">
                    <a:extLst>
                      <a:ext uri="{FF2B5EF4-FFF2-40B4-BE49-F238E27FC236}">
                        <a16:creationId xmlns:a16="http://schemas.microsoft.com/office/drawing/2014/main" id="{AA7BBFF0-320C-4931-BA01-FF078FA39470}"/>
                      </a:ext>
                    </a:extLst>
                  </p:cNvPr>
                  <p:cNvSpPr>
                    <a:spLocks/>
                  </p:cNvSpPr>
                  <p:nvPr/>
                </p:nvSpPr>
                <p:spPr bwMode="auto">
                  <a:xfrm>
                    <a:off x="4180" y="2936"/>
                    <a:ext cx="52" cy="1"/>
                  </a:xfrm>
                  <a:custGeom>
                    <a:avLst/>
                    <a:gdLst>
                      <a:gd name="T0" fmla="*/ 1 w 104"/>
                      <a:gd name="T1" fmla="*/ 0 h 3"/>
                      <a:gd name="T2" fmla="*/ 0 w 104"/>
                      <a:gd name="T3" fmla="*/ 0 h 3"/>
                      <a:gd name="T4" fmla="*/ 1 w 104"/>
                      <a:gd name="T5" fmla="*/ 0 h 3"/>
                      <a:gd name="T6" fmla="*/ 1 w 104"/>
                      <a:gd name="T7" fmla="*/ 0 h 3"/>
                      <a:gd name="T8" fmla="*/ 1 w 104"/>
                      <a:gd name="T9" fmla="*/ 0 h 3"/>
                      <a:gd name="T10" fmla="*/ 0 60000 65536"/>
                      <a:gd name="T11" fmla="*/ 0 60000 65536"/>
                      <a:gd name="T12" fmla="*/ 0 60000 65536"/>
                      <a:gd name="T13" fmla="*/ 0 60000 65536"/>
                      <a:gd name="T14" fmla="*/ 0 60000 65536"/>
                      <a:gd name="T15" fmla="*/ 0 w 104"/>
                      <a:gd name="T16" fmla="*/ 0 h 3"/>
                      <a:gd name="T17" fmla="*/ 104 w 104"/>
                      <a:gd name="T18" fmla="*/ 3 h 3"/>
                    </a:gdLst>
                    <a:ahLst/>
                    <a:cxnLst>
                      <a:cxn ang="T10">
                        <a:pos x="T0" y="T1"/>
                      </a:cxn>
                      <a:cxn ang="T11">
                        <a:pos x="T2" y="T3"/>
                      </a:cxn>
                      <a:cxn ang="T12">
                        <a:pos x="T4" y="T5"/>
                      </a:cxn>
                      <a:cxn ang="T13">
                        <a:pos x="T6" y="T7"/>
                      </a:cxn>
                      <a:cxn ang="T14">
                        <a:pos x="T8" y="T9"/>
                      </a:cxn>
                    </a:cxnLst>
                    <a:rect l="T15" t="T16" r="T17" b="T18"/>
                    <a:pathLst>
                      <a:path w="104" h="3">
                        <a:moveTo>
                          <a:pt x="2" y="3"/>
                        </a:moveTo>
                        <a:lnTo>
                          <a:pt x="0" y="0"/>
                        </a:lnTo>
                        <a:lnTo>
                          <a:pt x="104" y="0"/>
                        </a:lnTo>
                        <a:lnTo>
                          <a:pt x="102" y="3"/>
                        </a:lnTo>
                        <a:lnTo>
                          <a:pt x="2" y="3"/>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6282" name="Forma libre 1614">
                    <a:extLst>
                      <a:ext uri="{FF2B5EF4-FFF2-40B4-BE49-F238E27FC236}">
                        <a16:creationId xmlns:a16="http://schemas.microsoft.com/office/drawing/2014/main" id="{22E78CF1-95EE-4370-B2D5-3054FEFD057B}"/>
                      </a:ext>
                    </a:extLst>
                  </p:cNvPr>
                  <p:cNvSpPr>
                    <a:spLocks/>
                  </p:cNvSpPr>
                  <p:nvPr/>
                </p:nvSpPr>
                <p:spPr bwMode="auto">
                  <a:xfrm>
                    <a:off x="4180" y="2908"/>
                    <a:ext cx="52" cy="3"/>
                  </a:xfrm>
                  <a:custGeom>
                    <a:avLst/>
                    <a:gdLst>
                      <a:gd name="T0" fmla="*/ 1 w 104"/>
                      <a:gd name="T1" fmla="*/ 0 h 4"/>
                      <a:gd name="T2" fmla="*/ 0 w 104"/>
                      <a:gd name="T3" fmla="*/ 2 h 4"/>
                      <a:gd name="T4" fmla="*/ 1 w 104"/>
                      <a:gd name="T5" fmla="*/ 2 h 4"/>
                      <a:gd name="T6" fmla="*/ 1 w 104"/>
                      <a:gd name="T7" fmla="*/ 0 h 4"/>
                      <a:gd name="T8" fmla="*/ 1 w 104"/>
                      <a:gd name="T9" fmla="*/ 0 h 4"/>
                      <a:gd name="T10" fmla="*/ 0 60000 65536"/>
                      <a:gd name="T11" fmla="*/ 0 60000 65536"/>
                      <a:gd name="T12" fmla="*/ 0 60000 65536"/>
                      <a:gd name="T13" fmla="*/ 0 60000 65536"/>
                      <a:gd name="T14" fmla="*/ 0 60000 65536"/>
                      <a:gd name="T15" fmla="*/ 0 w 104"/>
                      <a:gd name="T16" fmla="*/ 0 h 4"/>
                      <a:gd name="T17" fmla="*/ 104 w 104"/>
                      <a:gd name="T18" fmla="*/ 4 h 4"/>
                    </a:gdLst>
                    <a:ahLst/>
                    <a:cxnLst>
                      <a:cxn ang="T10">
                        <a:pos x="T0" y="T1"/>
                      </a:cxn>
                      <a:cxn ang="T11">
                        <a:pos x="T2" y="T3"/>
                      </a:cxn>
                      <a:cxn ang="T12">
                        <a:pos x="T4" y="T5"/>
                      </a:cxn>
                      <a:cxn ang="T13">
                        <a:pos x="T6" y="T7"/>
                      </a:cxn>
                      <a:cxn ang="T14">
                        <a:pos x="T8" y="T9"/>
                      </a:cxn>
                    </a:cxnLst>
                    <a:rect l="T15" t="T16" r="T17" b="T18"/>
                    <a:pathLst>
                      <a:path w="104" h="4">
                        <a:moveTo>
                          <a:pt x="2" y="0"/>
                        </a:moveTo>
                        <a:lnTo>
                          <a:pt x="0" y="4"/>
                        </a:lnTo>
                        <a:lnTo>
                          <a:pt x="104" y="4"/>
                        </a:lnTo>
                        <a:lnTo>
                          <a:pt x="102" y="0"/>
                        </a:lnTo>
                        <a:lnTo>
                          <a:pt x="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6283" name="Forma libre 1615">
                    <a:extLst>
                      <a:ext uri="{FF2B5EF4-FFF2-40B4-BE49-F238E27FC236}">
                        <a16:creationId xmlns:a16="http://schemas.microsoft.com/office/drawing/2014/main" id="{C868E002-9E8D-45DB-91B2-D59734ECEFB1}"/>
                      </a:ext>
                    </a:extLst>
                  </p:cNvPr>
                  <p:cNvSpPr>
                    <a:spLocks/>
                  </p:cNvSpPr>
                  <p:nvPr/>
                </p:nvSpPr>
                <p:spPr bwMode="auto">
                  <a:xfrm>
                    <a:off x="4180" y="2917"/>
                    <a:ext cx="53" cy="2"/>
                  </a:xfrm>
                  <a:custGeom>
                    <a:avLst/>
                    <a:gdLst>
                      <a:gd name="T0" fmla="*/ 1 w 105"/>
                      <a:gd name="T1" fmla="*/ 0 h 3"/>
                      <a:gd name="T2" fmla="*/ 0 w 105"/>
                      <a:gd name="T3" fmla="*/ 1 h 3"/>
                      <a:gd name="T4" fmla="*/ 1 w 105"/>
                      <a:gd name="T5" fmla="*/ 1 h 3"/>
                      <a:gd name="T6" fmla="*/ 1 w 105"/>
                      <a:gd name="T7" fmla="*/ 0 h 3"/>
                      <a:gd name="T8" fmla="*/ 1 w 105"/>
                      <a:gd name="T9" fmla="*/ 0 h 3"/>
                      <a:gd name="T10" fmla="*/ 0 60000 65536"/>
                      <a:gd name="T11" fmla="*/ 0 60000 65536"/>
                      <a:gd name="T12" fmla="*/ 0 60000 65536"/>
                      <a:gd name="T13" fmla="*/ 0 60000 65536"/>
                      <a:gd name="T14" fmla="*/ 0 60000 65536"/>
                      <a:gd name="T15" fmla="*/ 0 w 105"/>
                      <a:gd name="T16" fmla="*/ 0 h 3"/>
                      <a:gd name="T17" fmla="*/ 105 w 105"/>
                      <a:gd name="T18" fmla="*/ 3 h 3"/>
                    </a:gdLst>
                    <a:ahLst/>
                    <a:cxnLst>
                      <a:cxn ang="T10">
                        <a:pos x="T0" y="T1"/>
                      </a:cxn>
                      <a:cxn ang="T11">
                        <a:pos x="T2" y="T3"/>
                      </a:cxn>
                      <a:cxn ang="T12">
                        <a:pos x="T4" y="T5"/>
                      </a:cxn>
                      <a:cxn ang="T13">
                        <a:pos x="T6" y="T7"/>
                      </a:cxn>
                      <a:cxn ang="T14">
                        <a:pos x="T8" y="T9"/>
                      </a:cxn>
                    </a:cxnLst>
                    <a:rect l="T15" t="T16" r="T17" b="T18"/>
                    <a:pathLst>
                      <a:path w="105" h="3">
                        <a:moveTo>
                          <a:pt x="2" y="0"/>
                        </a:moveTo>
                        <a:lnTo>
                          <a:pt x="0" y="3"/>
                        </a:lnTo>
                        <a:lnTo>
                          <a:pt x="105" y="3"/>
                        </a:lnTo>
                        <a:lnTo>
                          <a:pt x="102" y="0"/>
                        </a:lnTo>
                        <a:lnTo>
                          <a:pt x="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6284" name="Forma libre 1616">
                    <a:extLst>
                      <a:ext uri="{FF2B5EF4-FFF2-40B4-BE49-F238E27FC236}">
                        <a16:creationId xmlns:a16="http://schemas.microsoft.com/office/drawing/2014/main" id="{72B12787-3821-43C9-AAC5-2D5C89826871}"/>
                      </a:ext>
                    </a:extLst>
                  </p:cNvPr>
                  <p:cNvSpPr>
                    <a:spLocks/>
                  </p:cNvSpPr>
                  <p:nvPr/>
                </p:nvSpPr>
                <p:spPr bwMode="auto">
                  <a:xfrm>
                    <a:off x="4180" y="2925"/>
                    <a:ext cx="52" cy="2"/>
                  </a:xfrm>
                  <a:custGeom>
                    <a:avLst/>
                    <a:gdLst>
                      <a:gd name="T0" fmla="*/ 1 w 104"/>
                      <a:gd name="T1" fmla="*/ 0 h 3"/>
                      <a:gd name="T2" fmla="*/ 0 w 104"/>
                      <a:gd name="T3" fmla="*/ 1 h 3"/>
                      <a:gd name="T4" fmla="*/ 1 w 104"/>
                      <a:gd name="T5" fmla="*/ 1 h 3"/>
                      <a:gd name="T6" fmla="*/ 1 w 104"/>
                      <a:gd name="T7" fmla="*/ 0 h 3"/>
                      <a:gd name="T8" fmla="*/ 1 w 104"/>
                      <a:gd name="T9" fmla="*/ 0 h 3"/>
                      <a:gd name="T10" fmla="*/ 0 60000 65536"/>
                      <a:gd name="T11" fmla="*/ 0 60000 65536"/>
                      <a:gd name="T12" fmla="*/ 0 60000 65536"/>
                      <a:gd name="T13" fmla="*/ 0 60000 65536"/>
                      <a:gd name="T14" fmla="*/ 0 60000 65536"/>
                      <a:gd name="T15" fmla="*/ 0 w 104"/>
                      <a:gd name="T16" fmla="*/ 0 h 3"/>
                      <a:gd name="T17" fmla="*/ 104 w 104"/>
                      <a:gd name="T18" fmla="*/ 3 h 3"/>
                    </a:gdLst>
                    <a:ahLst/>
                    <a:cxnLst>
                      <a:cxn ang="T10">
                        <a:pos x="T0" y="T1"/>
                      </a:cxn>
                      <a:cxn ang="T11">
                        <a:pos x="T2" y="T3"/>
                      </a:cxn>
                      <a:cxn ang="T12">
                        <a:pos x="T4" y="T5"/>
                      </a:cxn>
                      <a:cxn ang="T13">
                        <a:pos x="T6" y="T7"/>
                      </a:cxn>
                      <a:cxn ang="T14">
                        <a:pos x="T8" y="T9"/>
                      </a:cxn>
                    </a:cxnLst>
                    <a:rect l="T15" t="T16" r="T17" b="T18"/>
                    <a:pathLst>
                      <a:path w="104" h="3">
                        <a:moveTo>
                          <a:pt x="2" y="0"/>
                        </a:moveTo>
                        <a:lnTo>
                          <a:pt x="0" y="3"/>
                        </a:lnTo>
                        <a:lnTo>
                          <a:pt x="104" y="3"/>
                        </a:lnTo>
                        <a:lnTo>
                          <a:pt x="102" y="0"/>
                        </a:lnTo>
                        <a:lnTo>
                          <a:pt x="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6285" name="Forma libre 1617">
                    <a:extLst>
                      <a:ext uri="{FF2B5EF4-FFF2-40B4-BE49-F238E27FC236}">
                        <a16:creationId xmlns:a16="http://schemas.microsoft.com/office/drawing/2014/main" id="{25AD39C4-B5DC-4BA8-B4FB-FBE72D21E8DA}"/>
                      </a:ext>
                    </a:extLst>
                  </p:cNvPr>
                  <p:cNvSpPr>
                    <a:spLocks/>
                  </p:cNvSpPr>
                  <p:nvPr/>
                </p:nvSpPr>
                <p:spPr bwMode="auto">
                  <a:xfrm>
                    <a:off x="4180" y="2934"/>
                    <a:ext cx="52" cy="1"/>
                  </a:xfrm>
                  <a:custGeom>
                    <a:avLst/>
                    <a:gdLst>
                      <a:gd name="T0" fmla="*/ 1 w 104"/>
                      <a:gd name="T1" fmla="*/ 0 h 3"/>
                      <a:gd name="T2" fmla="*/ 0 w 104"/>
                      <a:gd name="T3" fmla="*/ 0 h 3"/>
                      <a:gd name="T4" fmla="*/ 1 w 104"/>
                      <a:gd name="T5" fmla="*/ 0 h 3"/>
                      <a:gd name="T6" fmla="*/ 1 w 104"/>
                      <a:gd name="T7" fmla="*/ 0 h 3"/>
                      <a:gd name="T8" fmla="*/ 1 w 104"/>
                      <a:gd name="T9" fmla="*/ 0 h 3"/>
                      <a:gd name="T10" fmla="*/ 0 60000 65536"/>
                      <a:gd name="T11" fmla="*/ 0 60000 65536"/>
                      <a:gd name="T12" fmla="*/ 0 60000 65536"/>
                      <a:gd name="T13" fmla="*/ 0 60000 65536"/>
                      <a:gd name="T14" fmla="*/ 0 60000 65536"/>
                      <a:gd name="T15" fmla="*/ 0 w 104"/>
                      <a:gd name="T16" fmla="*/ 0 h 3"/>
                      <a:gd name="T17" fmla="*/ 104 w 104"/>
                      <a:gd name="T18" fmla="*/ 3 h 3"/>
                    </a:gdLst>
                    <a:ahLst/>
                    <a:cxnLst>
                      <a:cxn ang="T10">
                        <a:pos x="T0" y="T1"/>
                      </a:cxn>
                      <a:cxn ang="T11">
                        <a:pos x="T2" y="T3"/>
                      </a:cxn>
                      <a:cxn ang="T12">
                        <a:pos x="T4" y="T5"/>
                      </a:cxn>
                      <a:cxn ang="T13">
                        <a:pos x="T6" y="T7"/>
                      </a:cxn>
                      <a:cxn ang="T14">
                        <a:pos x="T8" y="T9"/>
                      </a:cxn>
                    </a:cxnLst>
                    <a:rect l="T15" t="T16" r="T17" b="T18"/>
                    <a:pathLst>
                      <a:path w="104" h="3">
                        <a:moveTo>
                          <a:pt x="2" y="0"/>
                        </a:moveTo>
                        <a:lnTo>
                          <a:pt x="0" y="3"/>
                        </a:lnTo>
                        <a:lnTo>
                          <a:pt x="104" y="3"/>
                        </a:lnTo>
                        <a:lnTo>
                          <a:pt x="102" y="0"/>
                        </a:lnTo>
                        <a:lnTo>
                          <a:pt x="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6286" name="Forma libre 1618">
                    <a:extLst>
                      <a:ext uri="{FF2B5EF4-FFF2-40B4-BE49-F238E27FC236}">
                        <a16:creationId xmlns:a16="http://schemas.microsoft.com/office/drawing/2014/main" id="{B32D81C1-7C42-4C8D-B7CC-9B67C7553469}"/>
                      </a:ext>
                    </a:extLst>
                  </p:cNvPr>
                  <p:cNvSpPr>
                    <a:spLocks/>
                  </p:cNvSpPr>
                  <p:nvPr/>
                </p:nvSpPr>
                <p:spPr bwMode="auto">
                  <a:xfrm>
                    <a:off x="4180" y="2919"/>
                    <a:ext cx="52" cy="2"/>
                  </a:xfrm>
                  <a:custGeom>
                    <a:avLst/>
                    <a:gdLst>
                      <a:gd name="T0" fmla="*/ 1 w 104"/>
                      <a:gd name="T1" fmla="*/ 1 h 4"/>
                      <a:gd name="T2" fmla="*/ 0 w 104"/>
                      <a:gd name="T3" fmla="*/ 0 h 4"/>
                      <a:gd name="T4" fmla="*/ 1 w 104"/>
                      <a:gd name="T5" fmla="*/ 0 h 4"/>
                      <a:gd name="T6" fmla="*/ 1 w 104"/>
                      <a:gd name="T7" fmla="*/ 1 h 4"/>
                      <a:gd name="T8" fmla="*/ 1 w 104"/>
                      <a:gd name="T9" fmla="*/ 1 h 4"/>
                      <a:gd name="T10" fmla="*/ 0 60000 65536"/>
                      <a:gd name="T11" fmla="*/ 0 60000 65536"/>
                      <a:gd name="T12" fmla="*/ 0 60000 65536"/>
                      <a:gd name="T13" fmla="*/ 0 60000 65536"/>
                      <a:gd name="T14" fmla="*/ 0 60000 65536"/>
                      <a:gd name="T15" fmla="*/ 0 w 104"/>
                      <a:gd name="T16" fmla="*/ 0 h 4"/>
                      <a:gd name="T17" fmla="*/ 104 w 104"/>
                      <a:gd name="T18" fmla="*/ 4 h 4"/>
                    </a:gdLst>
                    <a:ahLst/>
                    <a:cxnLst>
                      <a:cxn ang="T10">
                        <a:pos x="T0" y="T1"/>
                      </a:cxn>
                      <a:cxn ang="T11">
                        <a:pos x="T2" y="T3"/>
                      </a:cxn>
                      <a:cxn ang="T12">
                        <a:pos x="T4" y="T5"/>
                      </a:cxn>
                      <a:cxn ang="T13">
                        <a:pos x="T6" y="T7"/>
                      </a:cxn>
                      <a:cxn ang="T14">
                        <a:pos x="T8" y="T9"/>
                      </a:cxn>
                    </a:cxnLst>
                    <a:rect l="T15" t="T16" r="T17" b="T18"/>
                    <a:pathLst>
                      <a:path w="104" h="4">
                        <a:moveTo>
                          <a:pt x="2" y="4"/>
                        </a:moveTo>
                        <a:lnTo>
                          <a:pt x="0" y="0"/>
                        </a:lnTo>
                        <a:lnTo>
                          <a:pt x="104" y="0"/>
                        </a:lnTo>
                        <a:lnTo>
                          <a:pt x="102" y="4"/>
                        </a:lnTo>
                        <a:lnTo>
                          <a:pt x="2" y="4"/>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6287" name="Forma libre 1619">
                    <a:extLst>
                      <a:ext uri="{FF2B5EF4-FFF2-40B4-BE49-F238E27FC236}">
                        <a16:creationId xmlns:a16="http://schemas.microsoft.com/office/drawing/2014/main" id="{82DB2337-4885-41CF-AC7A-CE55C1A80A7B}"/>
                      </a:ext>
                    </a:extLst>
                  </p:cNvPr>
                  <p:cNvSpPr>
                    <a:spLocks/>
                  </p:cNvSpPr>
                  <p:nvPr/>
                </p:nvSpPr>
                <p:spPr bwMode="auto">
                  <a:xfrm>
                    <a:off x="4180" y="2928"/>
                    <a:ext cx="52" cy="2"/>
                  </a:xfrm>
                  <a:custGeom>
                    <a:avLst/>
                    <a:gdLst>
                      <a:gd name="T0" fmla="*/ 1 w 104"/>
                      <a:gd name="T1" fmla="*/ 0 h 5"/>
                      <a:gd name="T2" fmla="*/ 0 w 104"/>
                      <a:gd name="T3" fmla="*/ 0 h 5"/>
                      <a:gd name="T4" fmla="*/ 1 w 104"/>
                      <a:gd name="T5" fmla="*/ 0 h 5"/>
                      <a:gd name="T6" fmla="*/ 1 w 104"/>
                      <a:gd name="T7" fmla="*/ 0 h 5"/>
                      <a:gd name="T8" fmla="*/ 1 w 104"/>
                      <a:gd name="T9" fmla="*/ 0 h 5"/>
                      <a:gd name="T10" fmla="*/ 0 60000 65536"/>
                      <a:gd name="T11" fmla="*/ 0 60000 65536"/>
                      <a:gd name="T12" fmla="*/ 0 60000 65536"/>
                      <a:gd name="T13" fmla="*/ 0 60000 65536"/>
                      <a:gd name="T14" fmla="*/ 0 60000 65536"/>
                      <a:gd name="T15" fmla="*/ 0 w 104"/>
                      <a:gd name="T16" fmla="*/ 0 h 5"/>
                      <a:gd name="T17" fmla="*/ 104 w 104"/>
                      <a:gd name="T18" fmla="*/ 5 h 5"/>
                    </a:gdLst>
                    <a:ahLst/>
                    <a:cxnLst>
                      <a:cxn ang="T10">
                        <a:pos x="T0" y="T1"/>
                      </a:cxn>
                      <a:cxn ang="T11">
                        <a:pos x="T2" y="T3"/>
                      </a:cxn>
                      <a:cxn ang="T12">
                        <a:pos x="T4" y="T5"/>
                      </a:cxn>
                      <a:cxn ang="T13">
                        <a:pos x="T6" y="T7"/>
                      </a:cxn>
                      <a:cxn ang="T14">
                        <a:pos x="T8" y="T9"/>
                      </a:cxn>
                    </a:cxnLst>
                    <a:rect l="T15" t="T16" r="T17" b="T18"/>
                    <a:pathLst>
                      <a:path w="104" h="5">
                        <a:moveTo>
                          <a:pt x="2" y="5"/>
                        </a:moveTo>
                        <a:lnTo>
                          <a:pt x="0" y="0"/>
                        </a:lnTo>
                        <a:lnTo>
                          <a:pt x="104" y="0"/>
                        </a:lnTo>
                        <a:lnTo>
                          <a:pt x="102" y="5"/>
                        </a:lnTo>
                        <a:lnTo>
                          <a:pt x="2" y="5"/>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6288" name="Forma libre 1620">
                    <a:extLst>
                      <a:ext uri="{FF2B5EF4-FFF2-40B4-BE49-F238E27FC236}">
                        <a16:creationId xmlns:a16="http://schemas.microsoft.com/office/drawing/2014/main" id="{2D0AE266-65FF-4A09-94B7-907D46285627}"/>
                      </a:ext>
                    </a:extLst>
                  </p:cNvPr>
                  <p:cNvSpPr>
                    <a:spLocks/>
                  </p:cNvSpPr>
                  <p:nvPr/>
                </p:nvSpPr>
                <p:spPr bwMode="auto">
                  <a:xfrm>
                    <a:off x="4180" y="2911"/>
                    <a:ext cx="52" cy="2"/>
                  </a:xfrm>
                  <a:custGeom>
                    <a:avLst/>
                    <a:gdLst>
                      <a:gd name="T0" fmla="*/ 1 w 104"/>
                      <a:gd name="T1" fmla="*/ 0 h 5"/>
                      <a:gd name="T2" fmla="*/ 0 w 104"/>
                      <a:gd name="T3" fmla="*/ 0 h 5"/>
                      <a:gd name="T4" fmla="*/ 1 w 104"/>
                      <a:gd name="T5" fmla="*/ 0 h 5"/>
                      <a:gd name="T6" fmla="*/ 1 w 104"/>
                      <a:gd name="T7" fmla="*/ 0 h 5"/>
                      <a:gd name="T8" fmla="*/ 1 w 104"/>
                      <a:gd name="T9" fmla="*/ 0 h 5"/>
                      <a:gd name="T10" fmla="*/ 0 60000 65536"/>
                      <a:gd name="T11" fmla="*/ 0 60000 65536"/>
                      <a:gd name="T12" fmla="*/ 0 60000 65536"/>
                      <a:gd name="T13" fmla="*/ 0 60000 65536"/>
                      <a:gd name="T14" fmla="*/ 0 60000 65536"/>
                      <a:gd name="T15" fmla="*/ 0 w 104"/>
                      <a:gd name="T16" fmla="*/ 0 h 5"/>
                      <a:gd name="T17" fmla="*/ 104 w 104"/>
                      <a:gd name="T18" fmla="*/ 5 h 5"/>
                    </a:gdLst>
                    <a:ahLst/>
                    <a:cxnLst>
                      <a:cxn ang="T10">
                        <a:pos x="T0" y="T1"/>
                      </a:cxn>
                      <a:cxn ang="T11">
                        <a:pos x="T2" y="T3"/>
                      </a:cxn>
                      <a:cxn ang="T12">
                        <a:pos x="T4" y="T5"/>
                      </a:cxn>
                      <a:cxn ang="T13">
                        <a:pos x="T6" y="T7"/>
                      </a:cxn>
                      <a:cxn ang="T14">
                        <a:pos x="T8" y="T9"/>
                      </a:cxn>
                    </a:cxnLst>
                    <a:rect l="T15" t="T16" r="T17" b="T18"/>
                    <a:pathLst>
                      <a:path w="104" h="5">
                        <a:moveTo>
                          <a:pt x="2" y="5"/>
                        </a:moveTo>
                        <a:lnTo>
                          <a:pt x="0" y="0"/>
                        </a:lnTo>
                        <a:lnTo>
                          <a:pt x="104" y="0"/>
                        </a:lnTo>
                        <a:lnTo>
                          <a:pt x="102" y="5"/>
                        </a:lnTo>
                        <a:lnTo>
                          <a:pt x="2" y="5"/>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6289" name="Forma libre 1621">
                    <a:extLst>
                      <a:ext uri="{FF2B5EF4-FFF2-40B4-BE49-F238E27FC236}">
                        <a16:creationId xmlns:a16="http://schemas.microsoft.com/office/drawing/2014/main" id="{4B11B84E-D7D7-4FFF-9411-FE3D62C9C898}"/>
                      </a:ext>
                    </a:extLst>
                  </p:cNvPr>
                  <p:cNvSpPr>
                    <a:spLocks/>
                  </p:cNvSpPr>
                  <p:nvPr/>
                </p:nvSpPr>
                <p:spPr bwMode="auto">
                  <a:xfrm>
                    <a:off x="4180" y="2902"/>
                    <a:ext cx="52" cy="3"/>
                  </a:xfrm>
                  <a:custGeom>
                    <a:avLst/>
                    <a:gdLst>
                      <a:gd name="T0" fmla="*/ 1 w 104"/>
                      <a:gd name="T1" fmla="*/ 2 h 4"/>
                      <a:gd name="T2" fmla="*/ 0 w 104"/>
                      <a:gd name="T3" fmla="*/ 0 h 4"/>
                      <a:gd name="T4" fmla="*/ 1 w 104"/>
                      <a:gd name="T5" fmla="*/ 0 h 4"/>
                      <a:gd name="T6" fmla="*/ 1 w 104"/>
                      <a:gd name="T7" fmla="*/ 2 h 4"/>
                      <a:gd name="T8" fmla="*/ 1 w 104"/>
                      <a:gd name="T9" fmla="*/ 2 h 4"/>
                      <a:gd name="T10" fmla="*/ 0 60000 65536"/>
                      <a:gd name="T11" fmla="*/ 0 60000 65536"/>
                      <a:gd name="T12" fmla="*/ 0 60000 65536"/>
                      <a:gd name="T13" fmla="*/ 0 60000 65536"/>
                      <a:gd name="T14" fmla="*/ 0 60000 65536"/>
                      <a:gd name="T15" fmla="*/ 0 w 104"/>
                      <a:gd name="T16" fmla="*/ 0 h 4"/>
                      <a:gd name="T17" fmla="*/ 104 w 104"/>
                      <a:gd name="T18" fmla="*/ 4 h 4"/>
                    </a:gdLst>
                    <a:ahLst/>
                    <a:cxnLst>
                      <a:cxn ang="T10">
                        <a:pos x="T0" y="T1"/>
                      </a:cxn>
                      <a:cxn ang="T11">
                        <a:pos x="T2" y="T3"/>
                      </a:cxn>
                      <a:cxn ang="T12">
                        <a:pos x="T4" y="T5"/>
                      </a:cxn>
                      <a:cxn ang="T13">
                        <a:pos x="T6" y="T7"/>
                      </a:cxn>
                      <a:cxn ang="T14">
                        <a:pos x="T8" y="T9"/>
                      </a:cxn>
                    </a:cxnLst>
                    <a:rect l="T15" t="T16" r="T17" b="T18"/>
                    <a:pathLst>
                      <a:path w="104" h="4">
                        <a:moveTo>
                          <a:pt x="2" y="4"/>
                        </a:moveTo>
                        <a:lnTo>
                          <a:pt x="0" y="0"/>
                        </a:lnTo>
                        <a:lnTo>
                          <a:pt x="104" y="0"/>
                        </a:lnTo>
                        <a:lnTo>
                          <a:pt x="102" y="4"/>
                        </a:lnTo>
                        <a:lnTo>
                          <a:pt x="2" y="4"/>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grpSp>
          </p:grpSp>
          <p:grpSp>
            <p:nvGrpSpPr>
              <p:cNvPr id="36210" name="Grupo 1622">
                <a:extLst>
                  <a:ext uri="{FF2B5EF4-FFF2-40B4-BE49-F238E27FC236}">
                    <a16:creationId xmlns:a16="http://schemas.microsoft.com/office/drawing/2014/main" id="{288F8560-3885-4957-A3E2-F6C6868CFBD0}"/>
                  </a:ext>
                </a:extLst>
              </p:cNvPr>
              <p:cNvGrpSpPr>
                <a:grpSpLocks/>
              </p:cNvGrpSpPr>
              <p:nvPr/>
            </p:nvGrpSpPr>
            <p:grpSpPr bwMode="auto">
              <a:xfrm>
                <a:off x="4181" y="2744"/>
                <a:ext cx="50" cy="38"/>
                <a:chOff x="4181" y="2744"/>
                <a:chExt cx="50" cy="38"/>
              </a:xfrm>
            </p:grpSpPr>
            <p:grpSp>
              <p:nvGrpSpPr>
                <p:cNvPr id="36251" name="Grupo 1623">
                  <a:extLst>
                    <a:ext uri="{FF2B5EF4-FFF2-40B4-BE49-F238E27FC236}">
                      <a16:creationId xmlns:a16="http://schemas.microsoft.com/office/drawing/2014/main" id="{55E67CA3-2445-49A4-8632-CAC443C9556A}"/>
                    </a:ext>
                  </a:extLst>
                </p:cNvPr>
                <p:cNvGrpSpPr>
                  <a:grpSpLocks/>
                </p:cNvGrpSpPr>
                <p:nvPr/>
              </p:nvGrpSpPr>
              <p:grpSpPr bwMode="auto">
                <a:xfrm>
                  <a:off x="4181" y="2744"/>
                  <a:ext cx="50" cy="38"/>
                  <a:chOff x="4181" y="2744"/>
                  <a:chExt cx="50" cy="38"/>
                </a:xfrm>
              </p:grpSpPr>
              <p:sp>
                <p:nvSpPr>
                  <p:cNvPr id="36268" name="Rectángulo 1624">
                    <a:extLst>
                      <a:ext uri="{FF2B5EF4-FFF2-40B4-BE49-F238E27FC236}">
                        <a16:creationId xmlns:a16="http://schemas.microsoft.com/office/drawing/2014/main" id="{91796472-C8E4-490D-B055-6C7201D75B59}"/>
                      </a:ext>
                    </a:extLst>
                  </p:cNvPr>
                  <p:cNvSpPr>
                    <a:spLocks noChangeArrowheads="1"/>
                  </p:cNvSpPr>
                  <p:nvPr/>
                </p:nvSpPr>
                <p:spPr bwMode="auto">
                  <a:xfrm>
                    <a:off x="4181" y="2744"/>
                    <a:ext cx="50" cy="38"/>
                  </a:xfrm>
                  <a:prstGeom prst="rect">
                    <a:avLst/>
                  </a:prstGeom>
                  <a:solidFill>
                    <a:srgbClr val="C0C0C0"/>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269" name="Línea 1625">
                    <a:extLst>
                      <a:ext uri="{FF2B5EF4-FFF2-40B4-BE49-F238E27FC236}">
                        <a16:creationId xmlns:a16="http://schemas.microsoft.com/office/drawing/2014/main" id="{FD3255DD-4109-46E1-B9DE-D1B90ACDEEE2}"/>
                      </a:ext>
                    </a:extLst>
                  </p:cNvPr>
                  <p:cNvSpPr>
                    <a:spLocks noChangeShapeType="1"/>
                  </p:cNvSpPr>
                  <p:nvPr/>
                </p:nvSpPr>
                <p:spPr bwMode="auto">
                  <a:xfrm>
                    <a:off x="4182" y="2763"/>
                    <a:ext cx="49"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s-AR" sz="1662"/>
                  </a:p>
                </p:txBody>
              </p:sp>
            </p:grpSp>
            <p:grpSp>
              <p:nvGrpSpPr>
                <p:cNvPr id="36252" name="Grupo 1626">
                  <a:extLst>
                    <a:ext uri="{FF2B5EF4-FFF2-40B4-BE49-F238E27FC236}">
                      <a16:creationId xmlns:a16="http://schemas.microsoft.com/office/drawing/2014/main" id="{884A21AE-EF30-426A-B8CE-C11FBB630A19}"/>
                    </a:ext>
                  </a:extLst>
                </p:cNvPr>
                <p:cNvGrpSpPr>
                  <a:grpSpLocks/>
                </p:cNvGrpSpPr>
                <p:nvPr/>
              </p:nvGrpSpPr>
              <p:grpSpPr bwMode="auto">
                <a:xfrm>
                  <a:off x="4182" y="2747"/>
                  <a:ext cx="48" cy="31"/>
                  <a:chOff x="4182" y="2747"/>
                  <a:chExt cx="48" cy="31"/>
                </a:xfrm>
              </p:grpSpPr>
              <p:sp>
                <p:nvSpPr>
                  <p:cNvPr id="36253" name="Rectángulo 1627">
                    <a:extLst>
                      <a:ext uri="{FF2B5EF4-FFF2-40B4-BE49-F238E27FC236}">
                        <a16:creationId xmlns:a16="http://schemas.microsoft.com/office/drawing/2014/main" id="{DA234006-6C55-44FD-8E7C-58E59A91C23C}"/>
                      </a:ext>
                    </a:extLst>
                  </p:cNvPr>
                  <p:cNvSpPr>
                    <a:spLocks noChangeArrowheads="1"/>
                  </p:cNvSpPr>
                  <p:nvPr/>
                </p:nvSpPr>
                <p:spPr bwMode="auto">
                  <a:xfrm>
                    <a:off x="4202" y="2747"/>
                    <a:ext cx="15" cy="14"/>
                  </a:xfrm>
                  <a:prstGeom prst="rect">
                    <a:avLst/>
                  </a:prstGeom>
                  <a:solidFill>
                    <a:srgbClr val="606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254" name="Rectángulo 1628">
                    <a:extLst>
                      <a:ext uri="{FF2B5EF4-FFF2-40B4-BE49-F238E27FC236}">
                        <a16:creationId xmlns:a16="http://schemas.microsoft.com/office/drawing/2014/main" id="{31D09B87-9274-4CD0-AB1F-C962A5A21033}"/>
                      </a:ext>
                    </a:extLst>
                  </p:cNvPr>
                  <p:cNvSpPr>
                    <a:spLocks noChangeArrowheads="1"/>
                  </p:cNvSpPr>
                  <p:nvPr/>
                </p:nvSpPr>
                <p:spPr bwMode="auto">
                  <a:xfrm>
                    <a:off x="4182" y="2751"/>
                    <a:ext cx="48" cy="2"/>
                  </a:xfrm>
                  <a:prstGeom prst="rect">
                    <a:avLst/>
                  </a:prstGeom>
                  <a:solidFill>
                    <a:srgbClr val="2020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255" name="Forma libre 1629">
                    <a:extLst>
                      <a:ext uri="{FF2B5EF4-FFF2-40B4-BE49-F238E27FC236}">
                        <a16:creationId xmlns:a16="http://schemas.microsoft.com/office/drawing/2014/main" id="{84AF5FB8-6DC0-48B9-8A18-9A3BA4490B61}"/>
                      </a:ext>
                    </a:extLst>
                  </p:cNvPr>
                  <p:cNvSpPr>
                    <a:spLocks/>
                  </p:cNvSpPr>
                  <p:nvPr/>
                </p:nvSpPr>
                <p:spPr bwMode="auto">
                  <a:xfrm>
                    <a:off x="4202" y="2747"/>
                    <a:ext cx="14" cy="3"/>
                  </a:xfrm>
                  <a:custGeom>
                    <a:avLst/>
                    <a:gdLst>
                      <a:gd name="T0" fmla="*/ 0 w 30"/>
                      <a:gd name="T1" fmla="*/ 0 h 8"/>
                      <a:gd name="T2" fmla="*/ 0 w 30"/>
                      <a:gd name="T3" fmla="*/ 0 h 8"/>
                      <a:gd name="T4" fmla="*/ 0 w 30"/>
                      <a:gd name="T5" fmla="*/ 0 h 8"/>
                      <a:gd name="T6" fmla="*/ 0 w 30"/>
                      <a:gd name="T7" fmla="*/ 0 h 8"/>
                      <a:gd name="T8" fmla="*/ 0 w 30"/>
                      <a:gd name="T9" fmla="*/ 0 h 8"/>
                      <a:gd name="T10" fmla="*/ 0 w 30"/>
                      <a:gd name="T11" fmla="*/ 0 h 8"/>
                      <a:gd name="T12" fmla="*/ 0 w 30"/>
                      <a:gd name="T13" fmla="*/ 0 h 8"/>
                      <a:gd name="T14" fmla="*/ 0 60000 65536"/>
                      <a:gd name="T15" fmla="*/ 0 60000 65536"/>
                      <a:gd name="T16" fmla="*/ 0 60000 65536"/>
                      <a:gd name="T17" fmla="*/ 0 60000 65536"/>
                      <a:gd name="T18" fmla="*/ 0 60000 65536"/>
                      <a:gd name="T19" fmla="*/ 0 60000 65536"/>
                      <a:gd name="T20" fmla="*/ 0 60000 65536"/>
                      <a:gd name="T21" fmla="*/ 0 w 30"/>
                      <a:gd name="T22" fmla="*/ 0 h 8"/>
                      <a:gd name="T23" fmla="*/ 30 w 30"/>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8">
                        <a:moveTo>
                          <a:pt x="0" y="6"/>
                        </a:moveTo>
                        <a:lnTo>
                          <a:pt x="3" y="3"/>
                        </a:lnTo>
                        <a:lnTo>
                          <a:pt x="27" y="3"/>
                        </a:lnTo>
                        <a:lnTo>
                          <a:pt x="30" y="8"/>
                        </a:lnTo>
                        <a:lnTo>
                          <a:pt x="30" y="0"/>
                        </a:lnTo>
                        <a:lnTo>
                          <a:pt x="0" y="0"/>
                        </a:lnTo>
                        <a:lnTo>
                          <a:pt x="0" y="6"/>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6256" name="Rectángulo 1630">
                    <a:extLst>
                      <a:ext uri="{FF2B5EF4-FFF2-40B4-BE49-F238E27FC236}">
                        <a16:creationId xmlns:a16="http://schemas.microsoft.com/office/drawing/2014/main" id="{13888FF6-C59E-4DC2-B94B-30961741E1CA}"/>
                      </a:ext>
                    </a:extLst>
                  </p:cNvPr>
                  <p:cNvSpPr>
                    <a:spLocks noChangeArrowheads="1"/>
                  </p:cNvSpPr>
                  <p:nvPr/>
                </p:nvSpPr>
                <p:spPr bwMode="auto">
                  <a:xfrm>
                    <a:off x="4185" y="2747"/>
                    <a:ext cx="5" cy="3"/>
                  </a:xfrm>
                  <a:prstGeom prst="rect">
                    <a:avLst/>
                  </a:prstGeom>
                  <a:solidFill>
                    <a:srgbClr val="2020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257" name="Rectángulo 1631">
                    <a:extLst>
                      <a:ext uri="{FF2B5EF4-FFF2-40B4-BE49-F238E27FC236}">
                        <a16:creationId xmlns:a16="http://schemas.microsoft.com/office/drawing/2014/main" id="{7E921F4E-B9EB-46C7-9C51-C19E467BB8BE}"/>
                      </a:ext>
                    </a:extLst>
                  </p:cNvPr>
                  <p:cNvSpPr>
                    <a:spLocks noChangeArrowheads="1"/>
                  </p:cNvSpPr>
                  <p:nvPr/>
                </p:nvSpPr>
                <p:spPr bwMode="auto">
                  <a:xfrm>
                    <a:off x="4188" y="2766"/>
                    <a:ext cx="36" cy="12"/>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258" name="Forma libre 1632">
                    <a:extLst>
                      <a:ext uri="{FF2B5EF4-FFF2-40B4-BE49-F238E27FC236}">
                        <a16:creationId xmlns:a16="http://schemas.microsoft.com/office/drawing/2014/main" id="{EE92940F-2CC5-4B81-B49F-64F403753D91}"/>
                      </a:ext>
                    </a:extLst>
                  </p:cNvPr>
                  <p:cNvSpPr>
                    <a:spLocks/>
                  </p:cNvSpPr>
                  <p:nvPr/>
                </p:nvSpPr>
                <p:spPr bwMode="auto">
                  <a:xfrm>
                    <a:off x="4190" y="2766"/>
                    <a:ext cx="32" cy="4"/>
                  </a:xfrm>
                  <a:custGeom>
                    <a:avLst/>
                    <a:gdLst>
                      <a:gd name="T0" fmla="*/ 1 w 64"/>
                      <a:gd name="T1" fmla="*/ 0 h 7"/>
                      <a:gd name="T2" fmla="*/ 1 w 64"/>
                      <a:gd name="T3" fmla="*/ 0 h 7"/>
                      <a:gd name="T4" fmla="*/ 1 w 64"/>
                      <a:gd name="T5" fmla="*/ 1 h 7"/>
                      <a:gd name="T6" fmla="*/ 1 w 64"/>
                      <a:gd name="T7" fmla="*/ 1 h 7"/>
                      <a:gd name="T8" fmla="*/ 1 w 64"/>
                      <a:gd name="T9" fmla="*/ 1 h 7"/>
                      <a:gd name="T10" fmla="*/ 0 w 64"/>
                      <a:gd name="T11" fmla="*/ 1 h 7"/>
                      <a:gd name="T12" fmla="*/ 0 w 64"/>
                      <a:gd name="T13" fmla="*/ 1 h 7"/>
                      <a:gd name="T14" fmla="*/ 1 w 64"/>
                      <a:gd name="T15" fmla="*/ 1 h 7"/>
                      <a:gd name="T16" fmla="*/ 1 w 64"/>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7"/>
                      <a:gd name="T29" fmla="*/ 64 w 64"/>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7">
                        <a:moveTo>
                          <a:pt x="20" y="0"/>
                        </a:moveTo>
                        <a:lnTo>
                          <a:pt x="43" y="0"/>
                        </a:lnTo>
                        <a:lnTo>
                          <a:pt x="43" y="4"/>
                        </a:lnTo>
                        <a:lnTo>
                          <a:pt x="64" y="4"/>
                        </a:lnTo>
                        <a:lnTo>
                          <a:pt x="64" y="7"/>
                        </a:lnTo>
                        <a:lnTo>
                          <a:pt x="0" y="7"/>
                        </a:lnTo>
                        <a:lnTo>
                          <a:pt x="0" y="4"/>
                        </a:lnTo>
                        <a:lnTo>
                          <a:pt x="18" y="4"/>
                        </a:lnTo>
                        <a:lnTo>
                          <a:pt x="2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6259" name="Rectángulo 1633">
                    <a:extLst>
                      <a:ext uri="{FF2B5EF4-FFF2-40B4-BE49-F238E27FC236}">
                        <a16:creationId xmlns:a16="http://schemas.microsoft.com/office/drawing/2014/main" id="{77BEB5E9-6AEB-4E90-9A96-C5F85AD62414}"/>
                      </a:ext>
                    </a:extLst>
                  </p:cNvPr>
                  <p:cNvSpPr>
                    <a:spLocks noChangeArrowheads="1"/>
                  </p:cNvSpPr>
                  <p:nvPr/>
                </p:nvSpPr>
                <p:spPr bwMode="auto">
                  <a:xfrm>
                    <a:off x="4194" y="2775"/>
                    <a:ext cx="2" cy="1"/>
                  </a:xfrm>
                  <a:prstGeom prst="rect">
                    <a:avLst/>
                  </a:prstGeom>
                  <a:solidFill>
                    <a:srgbClr val="20202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260" name="Forma libre 1634">
                    <a:extLst>
                      <a:ext uri="{FF2B5EF4-FFF2-40B4-BE49-F238E27FC236}">
                        <a16:creationId xmlns:a16="http://schemas.microsoft.com/office/drawing/2014/main" id="{1C9A1069-9E47-4ABF-96EB-362893B35EA7}"/>
                      </a:ext>
                    </a:extLst>
                  </p:cNvPr>
                  <p:cNvSpPr>
                    <a:spLocks/>
                  </p:cNvSpPr>
                  <p:nvPr/>
                </p:nvSpPr>
                <p:spPr bwMode="auto">
                  <a:xfrm>
                    <a:off x="4198" y="2771"/>
                    <a:ext cx="16" cy="5"/>
                  </a:xfrm>
                  <a:custGeom>
                    <a:avLst/>
                    <a:gdLst>
                      <a:gd name="T0" fmla="*/ 1 w 32"/>
                      <a:gd name="T1" fmla="*/ 0 h 11"/>
                      <a:gd name="T2" fmla="*/ 1 w 32"/>
                      <a:gd name="T3" fmla="*/ 0 h 11"/>
                      <a:gd name="T4" fmla="*/ 1 w 32"/>
                      <a:gd name="T5" fmla="*/ 0 h 11"/>
                      <a:gd name="T6" fmla="*/ 0 w 32"/>
                      <a:gd name="T7" fmla="*/ 0 h 11"/>
                      <a:gd name="T8" fmla="*/ 1 w 32"/>
                      <a:gd name="T9" fmla="*/ 0 h 11"/>
                      <a:gd name="T10" fmla="*/ 0 60000 65536"/>
                      <a:gd name="T11" fmla="*/ 0 60000 65536"/>
                      <a:gd name="T12" fmla="*/ 0 60000 65536"/>
                      <a:gd name="T13" fmla="*/ 0 60000 65536"/>
                      <a:gd name="T14" fmla="*/ 0 60000 65536"/>
                      <a:gd name="T15" fmla="*/ 0 w 32"/>
                      <a:gd name="T16" fmla="*/ 0 h 11"/>
                      <a:gd name="T17" fmla="*/ 32 w 32"/>
                      <a:gd name="T18" fmla="*/ 11 h 11"/>
                    </a:gdLst>
                    <a:ahLst/>
                    <a:cxnLst>
                      <a:cxn ang="T10">
                        <a:pos x="T0" y="T1"/>
                      </a:cxn>
                      <a:cxn ang="T11">
                        <a:pos x="T2" y="T3"/>
                      </a:cxn>
                      <a:cxn ang="T12">
                        <a:pos x="T4" y="T5"/>
                      </a:cxn>
                      <a:cxn ang="T13">
                        <a:pos x="T6" y="T7"/>
                      </a:cxn>
                      <a:cxn ang="T14">
                        <a:pos x="T8" y="T9"/>
                      </a:cxn>
                    </a:cxnLst>
                    <a:rect l="T15" t="T16" r="T17" b="T18"/>
                    <a:pathLst>
                      <a:path w="32" h="11">
                        <a:moveTo>
                          <a:pt x="6" y="0"/>
                        </a:moveTo>
                        <a:lnTo>
                          <a:pt x="25" y="0"/>
                        </a:lnTo>
                        <a:lnTo>
                          <a:pt x="32" y="11"/>
                        </a:lnTo>
                        <a:lnTo>
                          <a:pt x="0" y="11"/>
                        </a:lnTo>
                        <a:lnTo>
                          <a:pt x="6"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sp>
                <p:nvSpPr>
                  <p:cNvPr id="36261" name="Rectángulo 1635">
                    <a:extLst>
                      <a:ext uri="{FF2B5EF4-FFF2-40B4-BE49-F238E27FC236}">
                        <a16:creationId xmlns:a16="http://schemas.microsoft.com/office/drawing/2014/main" id="{C6810A46-BCC9-4706-9AFB-27BBAC310D0D}"/>
                      </a:ext>
                    </a:extLst>
                  </p:cNvPr>
                  <p:cNvSpPr>
                    <a:spLocks noChangeArrowheads="1"/>
                  </p:cNvSpPr>
                  <p:nvPr/>
                </p:nvSpPr>
                <p:spPr bwMode="auto">
                  <a:xfrm>
                    <a:off x="4215" y="2773"/>
                    <a:ext cx="4" cy="3"/>
                  </a:xfrm>
                  <a:prstGeom prst="rect">
                    <a:avLst/>
                  </a:prstGeom>
                  <a:solidFill>
                    <a:srgbClr val="A0A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nvGrpSpPr>
                  <p:cNvPr id="36262" name="Grupo 1636">
                    <a:extLst>
                      <a:ext uri="{FF2B5EF4-FFF2-40B4-BE49-F238E27FC236}">
                        <a16:creationId xmlns:a16="http://schemas.microsoft.com/office/drawing/2014/main" id="{1FB81F98-AF89-4CDB-851A-8E7512BC0856}"/>
                      </a:ext>
                    </a:extLst>
                  </p:cNvPr>
                  <p:cNvGrpSpPr>
                    <a:grpSpLocks/>
                  </p:cNvGrpSpPr>
                  <p:nvPr/>
                </p:nvGrpSpPr>
                <p:grpSpPr bwMode="auto">
                  <a:xfrm>
                    <a:off x="4216" y="2747"/>
                    <a:ext cx="12" cy="3"/>
                    <a:chOff x="4216" y="2747"/>
                    <a:chExt cx="12" cy="3"/>
                  </a:xfrm>
                </p:grpSpPr>
                <p:sp>
                  <p:nvSpPr>
                    <p:cNvPr id="36266" name="Elipse 1637">
                      <a:extLst>
                        <a:ext uri="{FF2B5EF4-FFF2-40B4-BE49-F238E27FC236}">
                          <a16:creationId xmlns:a16="http://schemas.microsoft.com/office/drawing/2014/main" id="{0BE145D2-D585-4355-B923-E09A52375D63}"/>
                        </a:ext>
                      </a:extLst>
                    </p:cNvPr>
                    <p:cNvSpPr>
                      <a:spLocks noChangeArrowheads="1"/>
                    </p:cNvSpPr>
                    <p:nvPr/>
                  </p:nvSpPr>
                  <p:spPr bwMode="auto">
                    <a:xfrm>
                      <a:off x="4216" y="2747"/>
                      <a:ext cx="6" cy="3"/>
                    </a:xfrm>
                    <a:prstGeom prst="ellipse">
                      <a:avLst/>
                    </a:prstGeom>
                    <a:solidFill>
                      <a:srgbClr val="202020"/>
                    </a:solidFill>
                    <a:ln w="1588">
                      <a:solidFill>
                        <a:srgbClr val="20202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267" name="Forma libre 1638">
                      <a:extLst>
                        <a:ext uri="{FF2B5EF4-FFF2-40B4-BE49-F238E27FC236}">
                          <a16:creationId xmlns:a16="http://schemas.microsoft.com/office/drawing/2014/main" id="{5394613C-83AB-426E-9365-DF995E09CE73}"/>
                        </a:ext>
                      </a:extLst>
                    </p:cNvPr>
                    <p:cNvSpPr>
                      <a:spLocks/>
                    </p:cNvSpPr>
                    <p:nvPr/>
                  </p:nvSpPr>
                  <p:spPr bwMode="auto">
                    <a:xfrm>
                      <a:off x="4219" y="2747"/>
                      <a:ext cx="9" cy="3"/>
                    </a:xfrm>
                    <a:custGeom>
                      <a:avLst/>
                      <a:gdLst>
                        <a:gd name="T0" fmla="*/ 0 w 17"/>
                        <a:gd name="T1" fmla="*/ 1 h 6"/>
                        <a:gd name="T2" fmla="*/ 1 w 17"/>
                        <a:gd name="T3" fmla="*/ 0 h 6"/>
                        <a:gd name="T4" fmla="*/ 1 w 17"/>
                        <a:gd name="T5" fmla="*/ 1 h 6"/>
                        <a:gd name="T6" fmla="*/ 0 w 17"/>
                        <a:gd name="T7" fmla="*/ 1 h 6"/>
                        <a:gd name="T8" fmla="*/ 0 w 17"/>
                        <a:gd name="T9" fmla="*/ 1 h 6"/>
                        <a:gd name="T10" fmla="*/ 0 60000 65536"/>
                        <a:gd name="T11" fmla="*/ 0 60000 65536"/>
                        <a:gd name="T12" fmla="*/ 0 60000 65536"/>
                        <a:gd name="T13" fmla="*/ 0 60000 65536"/>
                        <a:gd name="T14" fmla="*/ 0 60000 65536"/>
                        <a:gd name="T15" fmla="*/ 0 w 17"/>
                        <a:gd name="T16" fmla="*/ 0 h 6"/>
                        <a:gd name="T17" fmla="*/ 17 w 17"/>
                        <a:gd name="T18" fmla="*/ 6 h 6"/>
                      </a:gdLst>
                      <a:ahLst/>
                      <a:cxnLst>
                        <a:cxn ang="T10">
                          <a:pos x="T0" y="T1"/>
                        </a:cxn>
                        <a:cxn ang="T11">
                          <a:pos x="T2" y="T3"/>
                        </a:cxn>
                        <a:cxn ang="T12">
                          <a:pos x="T4" y="T5"/>
                        </a:cxn>
                        <a:cxn ang="T13">
                          <a:pos x="T6" y="T7"/>
                        </a:cxn>
                        <a:cxn ang="T14">
                          <a:pos x="T8" y="T9"/>
                        </a:cxn>
                      </a:cxnLst>
                      <a:rect l="T15" t="T16" r="T17" b="T18"/>
                      <a:pathLst>
                        <a:path w="17" h="6">
                          <a:moveTo>
                            <a:pt x="0" y="3"/>
                          </a:moveTo>
                          <a:lnTo>
                            <a:pt x="17" y="0"/>
                          </a:lnTo>
                          <a:lnTo>
                            <a:pt x="17" y="3"/>
                          </a:lnTo>
                          <a:lnTo>
                            <a:pt x="0" y="6"/>
                          </a:lnTo>
                          <a:lnTo>
                            <a:pt x="0" y="3"/>
                          </a:lnTo>
                          <a:close/>
                        </a:path>
                      </a:pathLst>
                    </a:custGeom>
                    <a:solidFill>
                      <a:srgbClr val="202020"/>
                    </a:solidFill>
                    <a:ln w="1588">
                      <a:solidFill>
                        <a:srgbClr val="202020"/>
                      </a:solidFill>
                      <a:round/>
                      <a:headEnd/>
                      <a:tailEnd/>
                    </a:ln>
                  </p:spPr>
                  <p:txBody>
                    <a:bodyPr/>
                    <a:lstStyle/>
                    <a:p>
                      <a:endParaRPr lang="es-AR" sz="1662"/>
                    </a:p>
                  </p:txBody>
                </p:sp>
              </p:grpSp>
              <p:grpSp>
                <p:nvGrpSpPr>
                  <p:cNvPr id="36263" name="Grupo 1639">
                    <a:extLst>
                      <a:ext uri="{FF2B5EF4-FFF2-40B4-BE49-F238E27FC236}">
                        <a16:creationId xmlns:a16="http://schemas.microsoft.com/office/drawing/2014/main" id="{CBA38FD7-D403-44BD-A8E6-5F79ABD6A6C6}"/>
                      </a:ext>
                    </a:extLst>
                  </p:cNvPr>
                  <p:cNvGrpSpPr>
                    <a:grpSpLocks/>
                  </p:cNvGrpSpPr>
                  <p:nvPr/>
                </p:nvGrpSpPr>
                <p:grpSpPr bwMode="auto">
                  <a:xfrm>
                    <a:off x="4217" y="2747"/>
                    <a:ext cx="11" cy="4"/>
                    <a:chOff x="4217" y="2747"/>
                    <a:chExt cx="11" cy="4"/>
                  </a:xfrm>
                </p:grpSpPr>
                <p:sp>
                  <p:nvSpPr>
                    <p:cNvPr id="36264" name="Elipse 1640">
                      <a:extLst>
                        <a:ext uri="{FF2B5EF4-FFF2-40B4-BE49-F238E27FC236}">
                          <a16:creationId xmlns:a16="http://schemas.microsoft.com/office/drawing/2014/main" id="{BCAD934D-3231-4B8F-A930-BC266FB65351}"/>
                        </a:ext>
                      </a:extLst>
                    </p:cNvPr>
                    <p:cNvSpPr>
                      <a:spLocks noChangeArrowheads="1"/>
                    </p:cNvSpPr>
                    <p:nvPr/>
                  </p:nvSpPr>
                  <p:spPr bwMode="auto">
                    <a:xfrm>
                      <a:off x="4217" y="2747"/>
                      <a:ext cx="5" cy="4"/>
                    </a:xfrm>
                    <a:prstGeom prst="ellipse">
                      <a:avLst/>
                    </a:pr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265" name="Forma libre 1641">
                      <a:extLst>
                        <a:ext uri="{FF2B5EF4-FFF2-40B4-BE49-F238E27FC236}">
                          <a16:creationId xmlns:a16="http://schemas.microsoft.com/office/drawing/2014/main" id="{C57FEF12-9C3B-4805-BCD1-F1711148C7A4}"/>
                        </a:ext>
                      </a:extLst>
                    </p:cNvPr>
                    <p:cNvSpPr>
                      <a:spLocks/>
                    </p:cNvSpPr>
                    <p:nvPr/>
                  </p:nvSpPr>
                  <p:spPr bwMode="auto">
                    <a:xfrm>
                      <a:off x="4219" y="2747"/>
                      <a:ext cx="9" cy="3"/>
                    </a:xfrm>
                    <a:custGeom>
                      <a:avLst/>
                      <a:gdLst>
                        <a:gd name="T0" fmla="*/ 0 w 17"/>
                        <a:gd name="T1" fmla="*/ 1 h 6"/>
                        <a:gd name="T2" fmla="*/ 1 w 17"/>
                        <a:gd name="T3" fmla="*/ 0 h 6"/>
                        <a:gd name="T4" fmla="*/ 1 w 17"/>
                        <a:gd name="T5" fmla="*/ 1 h 6"/>
                        <a:gd name="T6" fmla="*/ 0 w 17"/>
                        <a:gd name="T7" fmla="*/ 1 h 6"/>
                        <a:gd name="T8" fmla="*/ 0 w 17"/>
                        <a:gd name="T9" fmla="*/ 1 h 6"/>
                        <a:gd name="T10" fmla="*/ 0 60000 65536"/>
                        <a:gd name="T11" fmla="*/ 0 60000 65536"/>
                        <a:gd name="T12" fmla="*/ 0 60000 65536"/>
                        <a:gd name="T13" fmla="*/ 0 60000 65536"/>
                        <a:gd name="T14" fmla="*/ 0 60000 65536"/>
                        <a:gd name="T15" fmla="*/ 0 w 17"/>
                        <a:gd name="T16" fmla="*/ 0 h 6"/>
                        <a:gd name="T17" fmla="*/ 17 w 17"/>
                        <a:gd name="T18" fmla="*/ 6 h 6"/>
                      </a:gdLst>
                      <a:ahLst/>
                      <a:cxnLst>
                        <a:cxn ang="T10">
                          <a:pos x="T0" y="T1"/>
                        </a:cxn>
                        <a:cxn ang="T11">
                          <a:pos x="T2" y="T3"/>
                        </a:cxn>
                        <a:cxn ang="T12">
                          <a:pos x="T4" y="T5"/>
                        </a:cxn>
                        <a:cxn ang="T13">
                          <a:pos x="T6" y="T7"/>
                        </a:cxn>
                        <a:cxn ang="T14">
                          <a:pos x="T8" y="T9"/>
                        </a:cxn>
                      </a:cxnLst>
                      <a:rect l="T15" t="T16" r="T17" b="T18"/>
                      <a:pathLst>
                        <a:path w="17" h="6">
                          <a:moveTo>
                            <a:pt x="0" y="3"/>
                          </a:moveTo>
                          <a:lnTo>
                            <a:pt x="17" y="0"/>
                          </a:lnTo>
                          <a:lnTo>
                            <a:pt x="17" y="3"/>
                          </a:lnTo>
                          <a:lnTo>
                            <a:pt x="0" y="6"/>
                          </a:lnTo>
                          <a:lnTo>
                            <a:pt x="0" y="3"/>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grpSp>
            </p:grpSp>
          </p:grpSp>
          <p:grpSp>
            <p:nvGrpSpPr>
              <p:cNvPr id="36211" name="Grupo 1642">
                <a:extLst>
                  <a:ext uri="{FF2B5EF4-FFF2-40B4-BE49-F238E27FC236}">
                    <a16:creationId xmlns:a16="http://schemas.microsoft.com/office/drawing/2014/main" id="{CD00C39D-A7D5-411E-A222-8C99C2CD6324}"/>
                  </a:ext>
                </a:extLst>
              </p:cNvPr>
              <p:cNvGrpSpPr>
                <a:grpSpLocks/>
              </p:cNvGrpSpPr>
              <p:nvPr/>
            </p:nvGrpSpPr>
            <p:grpSpPr bwMode="auto">
              <a:xfrm>
                <a:off x="4174" y="2701"/>
                <a:ext cx="65" cy="7"/>
                <a:chOff x="4174" y="2701"/>
                <a:chExt cx="65" cy="7"/>
              </a:xfrm>
            </p:grpSpPr>
            <p:grpSp>
              <p:nvGrpSpPr>
                <p:cNvPr id="36212" name="Grupo 1643">
                  <a:extLst>
                    <a:ext uri="{FF2B5EF4-FFF2-40B4-BE49-F238E27FC236}">
                      <a16:creationId xmlns:a16="http://schemas.microsoft.com/office/drawing/2014/main" id="{27A1CDD8-F629-4874-8B68-ED751E67545B}"/>
                    </a:ext>
                  </a:extLst>
                </p:cNvPr>
                <p:cNvGrpSpPr>
                  <a:grpSpLocks/>
                </p:cNvGrpSpPr>
                <p:nvPr/>
              </p:nvGrpSpPr>
              <p:grpSpPr bwMode="auto">
                <a:xfrm>
                  <a:off x="4181" y="2701"/>
                  <a:ext cx="50" cy="7"/>
                  <a:chOff x="4181" y="2701"/>
                  <a:chExt cx="50" cy="7"/>
                </a:xfrm>
              </p:grpSpPr>
              <p:sp>
                <p:nvSpPr>
                  <p:cNvPr id="36214" name="Rectángulo 1644">
                    <a:extLst>
                      <a:ext uri="{FF2B5EF4-FFF2-40B4-BE49-F238E27FC236}">
                        <a16:creationId xmlns:a16="http://schemas.microsoft.com/office/drawing/2014/main" id="{41CD5965-6FE5-44E6-9D16-EF769639B246}"/>
                      </a:ext>
                    </a:extLst>
                  </p:cNvPr>
                  <p:cNvSpPr>
                    <a:spLocks noChangeArrowheads="1"/>
                  </p:cNvSpPr>
                  <p:nvPr/>
                </p:nvSpPr>
                <p:spPr bwMode="auto">
                  <a:xfrm>
                    <a:off x="4181" y="2701"/>
                    <a:ext cx="1"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215" name="Rectángulo 1645">
                    <a:extLst>
                      <a:ext uri="{FF2B5EF4-FFF2-40B4-BE49-F238E27FC236}">
                        <a16:creationId xmlns:a16="http://schemas.microsoft.com/office/drawing/2014/main" id="{6812602C-F2EB-4432-9CD1-0C40F2AD7BFF}"/>
                      </a:ext>
                    </a:extLst>
                  </p:cNvPr>
                  <p:cNvSpPr>
                    <a:spLocks noChangeArrowheads="1"/>
                  </p:cNvSpPr>
                  <p:nvPr/>
                </p:nvSpPr>
                <p:spPr bwMode="auto">
                  <a:xfrm>
                    <a:off x="4182" y="2701"/>
                    <a:ext cx="3"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216" name="Rectángulo 1646">
                    <a:extLst>
                      <a:ext uri="{FF2B5EF4-FFF2-40B4-BE49-F238E27FC236}">
                        <a16:creationId xmlns:a16="http://schemas.microsoft.com/office/drawing/2014/main" id="{21EB3298-DA17-46D7-9EC9-E08896D2AE66}"/>
                      </a:ext>
                    </a:extLst>
                  </p:cNvPr>
                  <p:cNvSpPr>
                    <a:spLocks noChangeArrowheads="1"/>
                  </p:cNvSpPr>
                  <p:nvPr/>
                </p:nvSpPr>
                <p:spPr bwMode="auto">
                  <a:xfrm>
                    <a:off x="4185" y="2701"/>
                    <a:ext cx="1"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217" name="Rectángulo 1647">
                    <a:extLst>
                      <a:ext uri="{FF2B5EF4-FFF2-40B4-BE49-F238E27FC236}">
                        <a16:creationId xmlns:a16="http://schemas.microsoft.com/office/drawing/2014/main" id="{5DE3440C-9E04-451E-82CC-850F5571A8B2}"/>
                      </a:ext>
                    </a:extLst>
                  </p:cNvPr>
                  <p:cNvSpPr>
                    <a:spLocks noChangeArrowheads="1"/>
                  </p:cNvSpPr>
                  <p:nvPr/>
                </p:nvSpPr>
                <p:spPr bwMode="auto">
                  <a:xfrm>
                    <a:off x="4186" y="2701"/>
                    <a:ext cx="2"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nvGrpSpPr>
                  <p:cNvPr id="36218" name="Grupo 1648">
                    <a:extLst>
                      <a:ext uri="{FF2B5EF4-FFF2-40B4-BE49-F238E27FC236}">
                        <a16:creationId xmlns:a16="http://schemas.microsoft.com/office/drawing/2014/main" id="{EC3C5983-839E-4B3E-AD41-0A15EDD30E5B}"/>
                      </a:ext>
                    </a:extLst>
                  </p:cNvPr>
                  <p:cNvGrpSpPr>
                    <a:grpSpLocks/>
                  </p:cNvGrpSpPr>
                  <p:nvPr/>
                </p:nvGrpSpPr>
                <p:grpSpPr bwMode="auto">
                  <a:xfrm>
                    <a:off x="4188" y="2701"/>
                    <a:ext cx="7" cy="7"/>
                    <a:chOff x="4188" y="2701"/>
                    <a:chExt cx="7" cy="7"/>
                  </a:xfrm>
                </p:grpSpPr>
                <p:sp>
                  <p:nvSpPr>
                    <p:cNvPr id="36247" name="Rectángulo 1649">
                      <a:extLst>
                        <a:ext uri="{FF2B5EF4-FFF2-40B4-BE49-F238E27FC236}">
                          <a16:creationId xmlns:a16="http://schemas.microsoft.com/office/drawing/2014/main" id="{22EE4993-9BD5-4DA0-90D5-0110B605D308}"/>
                        </a:ext>
                      </a:extLst>
                    </p:cNvPr>
                    <p:cNvSpPr>
                      <a:spLocks noChangeArrowheads="1"/>
                    </p:cNvSpPr>
                    <p:nvPr/>
                  </p:nvSpPr>
                  <p:spPr bwMode="auto">
                    <a:xfrm>
                      <a:off x="4188" y="2701"/>
                      <a:ext cx="2"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248" name="Rectángulo 1650">
                      <a:extLst>
                        <a:ext uri="{FF2B5EF4-FFF2-40B4-BE49-F238E27FC236}">
                          <a16:creationId xmlns:a16="http://schemas.microsoft.com/office/drawing/2014/main" id="{0944FA8A-0DB2-43D7-A969-24BD712ECC36}"/>
                        </a:ext>
                      </a:extLst>
                    </p:cNvPr>
                    <p:cNvSpPr>
                      <a:spLocks noChangeArrowheads="1"/>
                    </p:cNvSpPr>
                    <p:nvPr/>
                  </p:nvSpPr>
                  <p:spPr bwMode="auto">
                    <a:xfrm>
                      <a:off x="4190" y="2701"/>
                      <a:ext cx="1"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249" name="Rectángulo 1651">
                      <a:extLst>
                        <a:ext uri="{FF2B5EF4-FFF2-40B4-BE49-F238E27FC236}">
                          <a16:creationId xmlns:a16="http://schemas.microsoft.com/office/drawing/2014/main" id="{5A73509C-21D2-41EA-BCB7-1513EAF33BAD}"/>
                        </a:ext>
                      </a:extLst>
                    </p:cNvPr>
                    <p:cNvSpPr>
                      <a:spLocks noChangeArrowheads="1"/>
                    </p:cNvSpPr>
                    <p:nvPr/>
                  </p:nvSpPr>
                  <p:spPr bwMode="auto">
                    <a:xfrm>
                      <a:off x="4191" y="2701"/>
                      <a:ext cx="2"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250" name="Rectángulo 1652">
                      <a:extLst>
                        <a:ext uri="{FF2B5EF4-FFF2-40B4-BE49-F238E27FC236}">
                          <a16:creationId xmlns:a16="http://schemas.microsoft.com/office/drawing/2014/main" id="{77F86D85-C67D-40BA-B4AA-79A2295E4F64}"/>
                        </a:ext>
                      </a:extLst>
                    </p:cNvPr>
                    <p:cNvSpPr>
                      <a:spLocks noChangeArrowheads="1"/>
                    </p:cNvSpPr>
                    <p:nvPr/>
                  </p:nvSpPr>
                  <p:spPr bwMode="auto">
                    <a:xfrm>
                      <a:off x="4193" y="2701"/>
                      <a:ext cx="2"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6219" name="Grupo 1653">
                    <a:extLst>
                      <a:ext uri="{FF2B5EF4-FFF2-40B4-BE49-F238E27FC236}">
                        <a16:creationId xmlns:a16="http://schemas.microsoft.com/office/drawing/2014/main" id="{9B4FEB34-D6C3-4C88-893A-59CD21F8D5DE}"/>
                      </a:ext>
                    </a:extLst>
                  </p:cNvPr>
                  <p:cNvGrpSpPr>
                    <a:grpSpLocks/>
                  </p:cNvGrpSpPr>
                  <p:nvPr/>
                </p:nvGrpSpPr>
                <p:grpSpPr bwMode="auto">
                  <a:xfrm>
                    <a:off x="4195" y="2701"/>
                    <a:ext cx="13" cy="7"/>
                    <a:chOff x="4195" y="2701"/>
                    <a:chExt cx="13" cy="7"/>
                  </a:xfrm>
                </p:grpSpPr>
                <p:grpSp>
                  <p:nvGrpSpPr>
                    <p:cNvPr id="36237" name="Grupo 1654">
                      <a:extLst>
                        <a:ext uri="{FF2B5EF4-FFF2-40B4-BE49-F238E27FC236}">
                          <a16:creationId xmlns:a16="http://schemas.microsoft.com/office/drawing/2014/main" id="{CFB47A14-4E93-49C0-A533-C01C3361D57C}"/>
                        </a:ext>
                      </a:extLst>
                    </p:cNvPr>
                    <p:cNvGrpSpPr>
                      <a:grpSpLocks/>
                    </p:cNvGrpSpPr>
                    <p:nvPr/>
                  </p:nvGrpSpPr>
                  <p:grpSpPr bwMode="auto">
                    <a:xfrm>
                      <a:off x="4195" y="2701"/>
                      <a:ext cx="7" cy="7"/>
                      <a:chOff x="4195" y="2701"/>
                      <a:chExt cx="7" cy="7"/>
                    </a:xfrm>
                  </p:grpSpPr>
                  <p:sp>
                    <p:nvSpPr>
                      <p:cNvPr id="36243" name="Rectángulo 1655">
                        <a:extLst>
                          <a:ext uri="{FF2B5EF4-FFF2-40B4-BE49-F238E27FC236}">
                            <a16:creationId xmlns:a16="http://schemas.microsoft.com/office/drawing/2014/main" id="{F4C7EEEF-4659-42AD-ADAF-DDFA69DD0FCA}"/>
                          </a:ext>
                        </a:extLst>
                      </p:cNvPr>
                      <p:cNvSpPr>
                        <a:spLocks noChangeArrowheads="1"/>
                      </p:cNvSpPr>
                      <p:nvPr/>
                    </p:nvSpPr>
                    <p:spPr bwMode="auto">
                      <a:xfrm>
                        <a:off x="4195" y="2701"/>
                        <a:ext cx="1"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244" name="Rectángulo 1656">
                        <a:extLst>
                          <a:ext uri="{FF2B5EF4-FFF2-40B4-BE49-F238E27FC236}">
                            <a16:creationId xmlns:a16="http://schemas.microsoft.com/office/drawing/2014/main" id="{F9BAF7DC-EADD-4730-8172-3D0D78E41EC5}"/>
                          </a:ext>
                        </a:extLst>
                      </p:cNvPr>
                      <p:cNvSpPr>
                        <a:spLocks noChangeArrowheads="1"/>
                      </p:cNvSpPr>
                      <p:nvPr/>
                    </p:nvSpPr>
                    <p:spPr bwMode="auto">
                      <a:xfrm>
                        <a:off x="4196" y="2701"/>
                        <a:ext cx="2"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245" name="Rectángulo 1657">
                        <a:extLst>
                          <a:ext uri="{FF2B5EF4-FFF2-40B4-BE49-F238E27FC236}">
                            <a16:creationId xmlns:a16="http://schemas.microsoft.com/office/drawing/2014/main" id="{7FBBCF34-C9AD-4CEF-820A-5159E316AB7E}"/>
                          </a:ext>
                        </a:extLst>
                      </p:cNvPr>
                      <p:cNvSpPr>
                        <a:spLocks noChangeArrowheads="1"/>
                      </p:cNvSpPr>
                      <p:nvPr/>
                    </p:nvSpPr>
                    <p:spPr bwMode="auto">
                      <a:xfrm>
                        <a:off x="4198" y="2701"/>
                        <a:ext cx="1"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246" name="Rectángulo 1658">
                        <a:extLst>
                          <a:ext uri="{FF2B5EF4-FFF2-40B4-BE49-F238E27FC236}">
                            <a16:creationId xmlns:a16="http://schemas.microsoft.com/office/drawing/2014/main" id="{70D7DD55-8C24-4CCD-BF17-64404E1C1A33}"/>
                          </a:ext>
                        </a:extLst>
                      </p:cNvPr>
                      <p:cNvSpPr>
                        <a:spLocks noChangeArrowheads="1"/>
                      </p:cNvSpPr>
                      <p:nvPr/>
                    </p:nvSpPr>
                    <p:spPr bwMode="auto">
                      <a:xfrm>
                        <a:off x="4199" y="2701"/>
                        <a:ext cx="3"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6238" name="Grupo 1659">
                      <a:extLst>
                        <a:ext uri="{FF2B5EF4-FFF2-40B4-BE49-F238E27FC236}">
                          <a16:creationId xmlns:a16="http://schemas.microsoft.com/office/drawing/2014/main" id="{A1F41CDC-52F4-46F9-B5C9-BCB2E68E3FF6}"/>
                        </a:ext>
                      </a:extLst>
                    </p:cNvPr>
                    <p:cNvGrpSpPr>
                      <a:grpSpLocks/>
                    </p:cNvGrpSpPr>
                    <p:nvPr/>
                  </p:nvGrpSpPr>
                  <p:grpSpPr bwMode="auto">
                    <a:xfrm>
                      <a:off x="4202" y="2701"/>
                      <a:ext cx="6" cy="7"/>
                      <a:chOff x="4202" y="2701"/>
                      <a:chExt cx="6" cy="7"/>
                    </a:xfrm>
                  </p:grpSpPr>
                  <p:sp>
                    <p:nvSpPr>
                      <p:cNvPr id="36239" name="Rectángulo 1660">
                        <a:extLst>
                          <a:ext uri="{FF2B5EF4-FFF2-40B4-BE49-F238E27FC236}">
                            <a16:creationId xmlns:a16="http://schemas.microsoft.com/office/drawing/2014/main" id="{90BD9C30-5BED-4F23-B403-D1A66F17128E}"/>
                          </a:ext>
                        </a:extLst>
                      </p:cNvPr>
                      <p:cNvSpPr>
                        <a:spLocks noChangeArrowheads="1"/>
                      </p:cNvSpPr>
                      <p:nvPr/>
                    </p:nvSpPr>
                    <p:spPr bwMode="auto">
                      <a:xfrm>
                        <a:off x="4202" y="2701"/>
                        <a:ext cx="1"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240" name="Rectángulo 1661">
                        <a:extLst>
                          <a:ext uri="{FF2B5EF4-FFF2-40B4-BE49-F238E27FC236}">
                            <a16:creationId xmlns:a16="http://schemas.microsoft.com/office/drawing/2014/main" id="{2742DEF6-93FB-42A2-B6D1-912FF8A4513D}"/>
                          </a:ext>
                        </a:extLst>
                      </p:cNvPr>
                      <p:cNvSpPr>
                        <a:spLocks noChangeArrowheads="1"/>
                      </p:cNvSpPr>
                      <p:nvPr/>
                    </p:nvSpPr>
                    <p:spPr bwMode="auto">
                      <a:xfrm>
                        <a:off x="4203" y="2701"/>
                        <a:ext cx="2"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241" name="Rectángulo 1662">
                        <a:extLst>
                          <a:ext uri="{FF2B5EF4-FFF2-40B4-BE49-F238E27FC236}">
                            <a16:creationId xmlns:a16="http://schemas.microsoft.com/office/drawing/2014/main" id="{480A46C3-3C28-4D7C-B4A7-14FA6497A12E}"/>
                          </a:ext>
                        </a:extLst>
                      </p:cNvPr>
                      <p:cNvSpPr>
                        <a:spLocks noChangeArrowheads="1"/>
                      </p:cNvSpPr>
                      <p:nvPr/>
                    </p:nvSpPr>
                    <p:spPr bwMode="auto">
                      <a:xfrm>
                        <a:off x="4205" y="2701"/>
                        <a:ext cx="2"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242" name="Rectángulo 1663">
                        <a:extLst>
                          <a:ext uri="{FF2B5EF4-FFF2-40B4-BE49-F238E27FC236}">
                            <a16:creationId xmlns:a16="http://schemas.microsoft.com/office/drawing/2014/main" id="{A1B828C3-997A-4E27-AB66-52D355E732B2}"/>
                          </a:ext>
                        </a:extLst>
                      </p:cNvPr>
                      <p:cNvSpPr>
                        <a:spLocks noChangeArrowheads="1"/>
                      </p:cNvSpPr>
                      <p:nvPr/>
                    </p:nvSpPr>
                    <p:spPr bwMode="auto">
                      <a:xfrm>
                        <a:off x="4207" y="2701"/>
                        <a:ext cx="1"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grpSp>
                <p:nvGrpSpPr>
                  <p:cNvPr id="36220" name="Grupo 1664">
                    <a:extLst>
                      <a:ext uri="{FF2B5EF4-FFF2-40B4-BE49-F238E27FC236}">
                        <a16:creationId xmlns:a16="http://schemas.microsoft.com/office/drawing/2014/main" id="{1169B7B6-DB75-4506-BEE6-4614CFF41134}"/>
                      </a:ext>
                    </a:extLst>
                  </p:cNvPr>
                  <p:cNvGrpSpPr>
                    <a:grpSpLocks/>
                  </p:cNvGrpSpPr>
                  <p:nvPr/>
                </p:nvGrpSpPr>
                <p:grpSpPr bwMode="auto">
                  <a:xfrm>
                    <a:off x="4208" y="2701"/>
                    <a:ext cx="14" cy="7"/>
                    <a:chOff x="4208" y="2701"/>
                    <a:chExt cx="14" cy="7"/>
                  </a:xfrm>
                </p:grpSpPr>
                <p:grpSp>
                  <p:nvGrpSpPr>
                    <p:cNvPr id="36227" name="Grupo 1665">
                      <a:extLst>
                        <a:ext uri="{FF2B5EF4-FFF2-40B4-BE49-F238E27FC236}">
                          <a16:creationId xmlns:a16="http://schemas.microsoft.com/office/drawing/2014/main" id="{09A0993C-0EAE-46D6-A5DE-2377C064EA65}"/>
                        </a:ext>
                      </a:extLst>
                    </p:cNvPr>
                    <p:cNvGrpSpPr>
                      <a:grpSpLocks/>
                    </p:cNvGrpSpPr>
                    <p:nvPr/>
                  </p:nvGrpSpPr>
                  <p:grpSpPr bwMode="auto">
                    <a:xfrm>
                      <a:off x="4208" y="2701"/>
                      <a:ext cx="7" cy="7"/>
                      <a:chOff x="4208" y="2701"/>
                      <a:chExt cx="7" cy="7"/>
                    </a:xfrm>
                  </p:grpSpPr>
                  <p:sp>
                    <p:nvSpPr>
                      <p:cNvPr id="36233" name="Rectángulo 1666">
                        <a:extLst>
                          <a:ext uri="{FF2B5EF4-FFF2-40B4-BE49-F238E27FC236}">
                            <a16:creationId xmlns:a16="http://schemas.microsoft.com/office/drawing/2014/main" id="{AC82686D-DECA-4BC4-905A-91250EBE2A10}"/>
                          </a:ext>
                        </a:extLst>
                      </p:cNvPr>
                      <p:cNvSpPr>
                        <a:spLocks noChangeArrowheads="1"/>
                      </p:cNvSpPr>
                      <p:nvPr/>
                    </p:nvSpPr>
                    <p:spPr bwMode="auto">
                      <a:xfrm>
                        <a:off x="4208" y="2701"/>
                        <a:ext cx="2"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234" name="Rectángulo 1667">
                        <a:extLst>
                          <a:ext uri="{FF2B5EF4-FFF2-40B4-BE49-F238E27FC236}">
                            <a16:creationId xmlns:a16="http://schemas.microsoft.com/office/drawing/2014/main" id="{8B743FBA-AF22-4E89-84C1-E78D5C1AF76F}"/>
                          </a:ext>
                        </a:extLst>
                      </p:cNvPr>
                      <p:cNvSpPr>
                        <a:spLocks noChangeArrowheads="1"/>
                      </p:cNvSpPr>
                      <p:nvPr/>
                    </p:nvSpPr>
                    <p:spPr bwMode="auto">
                      <a:xfrm>
                        <a:off x="4210" y="2701"/>
                        <a:ext cx="2"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235" name="Rectángulo 1668">
                        <a:extLst>
                          <a:ext uri="{FF2B5EF4-FFF2-40B4-BE49-F238E27FC236}">
                            <a16:creationId xmlns:a16="http://schemas.microsoft.com/office/drawing/2014/main" id="{7E6FE494-80AA-4DCF-891C-304ED4EE4B43}"/>
                          </a:ext>
                        </a:extLst>
                      </p:cNvPr>
                      <p:cNvSpPr>
                        <a:spLocks noChangeArrowheads="1"/>
                      </p:cNvSpPr>
                      <p:nvPr/>
                    </p:nvSpPr>
                    <p:spPr bwMode="auto">
                      <a:xfrm>
                        <a:off x="4212" y="2701"/>
                        <a:ext cx="1"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236" name="Rectángulo 1669">
                        <a:extLst>
                          <a:ext uri="{FF2B5EF4-FFF2-40B4-BE49-F238E27FC236}">
                            <a16:creationId xmlns:a16="http://schemas.microsoft.com/office/drawing/2014/main" id="{5A9144F6-9DAB-4DE4-BC5F-CF34CB263AC4}"/>
                          </a:ext>
                        </a:extLst>
                      </p:cNvPr>
                      <p:cNvSpPr>
                        <a:spLocks noChangeArrowheads="1"/>
                      </p:cNvSpPr>
                      <p:nvPr/>
                    </p:nvSpPr>
                    <p:spPr bwMode="auto">
                      <a:xfrm>
                        <a:off x="4213" y="2701"/>
                        <a:ext cx="2"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6228" name="Grupo 1670">
                      <a:extLst>
                        <a:ext uri="{FF2B5EF4-FFF2-40B4-BE49-F238E27FC236}">
                          <a16:creationId xmlns:a16="http://schemas.microsoft.com/office/drawing/2014/main" id="{19859ED2-086F-4CAA-9EA1-E33F17671D54}"/>
                        </a:ext>
                      </a:extLst>
                    </p:cNvPr>
                    <p:cNvGrpSpPr>
                      <a:grpSpLocks/>
                    </p:cNvGrpSpPr>
                    <p:nvPr/>
                  </p:nvGrpSpPr>
                  <p:grpSpPr bwMode="auto">
                    <a:xfrm>
                      <a:off x="4215" y="2701"/>
                      <a:ext cx="7" cy="7"/>
                      <a:chOff x="4215" y="2701"/>
                      <a:chExt cx="7" cy="7"/>
                    </a:xfrm>
                  </p:grpSpPr>
                  <p:sp>
                    <p:nvSpPr>
                      <p:cNvPr id="36229" name="Rectángulo 1671">
                        <a:extLst>
                          <a:ext uri="{FF2B5EF4-FFF2-40B4-BE49-F238E27FC236}">
                            <a16:creationId xmlns:a16="http://schemas.microsoft.com/office/drawing/2014/main" id="{4B4934AD-7F29-4D25-81AE-7DD93888A2F2}"/>
                          </a:ext>
                        </a:extLst>
                      </p:cNvPr>
                      <p:cNvSpPr>
                        <a:spLocks noChangeArrowheads="1"/>
                      </p:cNvSpPr>
                      <p:nvPr/>
                    </p:nvSpPr>
                    <p:spPr bwMode="auto">
                      <a:xfrm>
                        <a:off x="4215" y="2701"/>
                        <a:ext cx="2"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230" name="Rectángulo 1672">
                        <a:extLst>
                          <a:ext uri="{FF2B5EF4-FFF2-40B4-BE49-F238E27FC236}">
                            <a16:creationId xmlns:a16="http://schemas.microsoft.com/office/drawing/2014/main" id="{7E3A5921-0474-43BA-A90F-21834FB879D7}"/>
                          </a:ext>
                        </a:extLst>
                      </p:cNvPr>
                      <p:cNvSpPr>
                        <a:spLocks noChangeArrowheads="1"/>
                      </p:cNvSpPr>
                      <p:nvPr/>
                    </p:nvSpPr>
                    <p:spPr bwMode="auto">
                      <a:xfrm>
                        <a:off x="4217" y="2701"/>
                        <a:ext cx="2"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231" name="Rectángulo 1673">
                        <a:extLst>
                          <a:ext uri="{FF2B5EF4-FFF2-40B4-BE49-F238E27FC236}">
                            <a16:creationId xmlns:a16="http://schemas.microsoft.com/office/drawing/2014/main" id="{C8759CF5-488C-4EB4-A0C7-0ED4B3BBA624}"/>
                          </a:ext>
                        </a:extLst>
                      </p:cNvPr>
                      <p:cNvSpPr>
                        <a:spLocks noChangeArrowheads="1"/>
                      </p:cNvSpPr>
                      <p:nvPr/>
                    </p:nvSpPr>
                    <p:spPr bwMode="auto">
                      <a:xfrm>
                        <a:off x="4219" y="2701"/>
                        <a:ext cx="1"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232" name="Rectángulo 1674">
                        <a:extLst>
                          <a:ext uri="{FF2B5EF4-FFF2-40B4-BE49-F238E27FC236}">
                            <a16:creationId xmlns:a16="http://schemas.microsoft.com/office/drawing/2014/main" id="{362343BA-FACA-4695-8916-4C4CB66BF30B}"/>
                          </a:ext>
                        </a:extLst>
                      </p:cNvPr>
                      <p:cNvSpPr>
                        <a:spLocks noChangeArrowheads="1"/>
                      </p:cNvSpPr>
                      <p:nvPr/>
                    </p:nvSpPr>
                    <p:spPr bwMode="auto">
                      <a:xfrm>
                        <a:off x="4220" y="2701"/>
                        <a:ext cx="2"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grpSp>
                <p:nvGrpSpPr>
                  <p:cNvPr id="36221" name="Grupo 1675">
                    <a:extLst>
                      <a:ext uri="{FF2B5EF4-FFF2-40B4-BE49-F238E27FC236}">
                        <a16:creationId xmlns:a16="http://schemas.microsoft.com/office/drawing/2014/main" id="{51CDFF0D-E245-4591-A02A-752DA7F093CA}"/>
                      </a:ext>
                    </a:extLst>
                  </p:cNvPr>
                  <p:cNvGrpSpPr>
                    <a:grpSpLocks/>
                  </p:cNvGrpSpPr>
                  <p:nvPr/>
                </p:nvGrpSpPr>
                <p:grpSpPr bwMode="auto">
                  <a:xfrm>
                    <a:off x="4222" y="2701"/>
                    <a:ext cx="7" cy="7"/>
                    <a:chOff x="4222" y="2701"/>
                    <a:chExt cx="7" cy="7"/>
                  </a:xfrm>
                </p:grpSpPr>
                <p:sp>
                  <p:nvSpPr>
                    <p:cNvPr id="36223" name="Rectángulo 1676">
                      <a:extLst>
                        <a:ext uri="{FF2B5EF4-FFF2-40B4-BE49-F238E27FC236}">
                          <a16:creationId xmlns:a16="http://schemas.microsoft.com/office/drawing/2014/main" id="{0F2C1655-0FDE-4D3D-88A3-C869999120E1}"/>
                        </a:ext>
                      </a:extLst>
                    </p:cNvPr>
                    <p:cNvSpPr>
                      <a:spLocks noChangeArrowheads="1"/>
                    </p:cNvSpPr>
                    <p:nvPr/>
                  </p:nvSpPr>
                  <p:spPr bwMode="auto">
                    <a:xfrm>
                      <a:off x="4222" y="2701"/>
                      <a:ext cx="2"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224" name="Rectángulo 1677">
                      <a:extLst>
                        <a:ext uri="{FF2B5EF4-FFF2-40B4-BE49-F238E27FC236}">
                          <a16:creationId xmlns:a16="http://schemas.microsoft.com/office/drawing/2014/main" id="{1DF0C338-9159-45FE-8EBE-E4054FDE9436}"/>
                        </a:ext>
                      </a:extLst>
                    </p:cNvPr>
                    <p:cNvSpPr>
                      <a:spLocks noChangeArrowheads="1"/>
                    </p:cNvSpPr>
                    <p:nvPr/>
                  </p:nvSpPr>
                  <p:spPr bwMode="auto">
                    <a:xfrm>
                      <a:off x="4224" y="2701"/>
                      <a:ext cx="1"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225" name="Rectángulo 1678">
                      <a:extLst>
                        <a:ext uri="{FF2B5EF4-FFF2-40B4-BE49-F238E27FC236}">
                          <a16:creationId xmlns:a16="http://schemas.microsoft.com/office/drawing/2014/main" id="{CE66C35E-81EE-4498-ADD0-D0C687F58808}"/>
                        </a:ext>
                      </a:extLst>
                    </p:cNvPr>
                    <p:cNvSpPr>
                      <a:spLocks noChangeArrowheads="1"/>
                    </p:cNvSpPr>
                    <p:nvPr/>
                  </p:nvSpPr>
                  <p:spPr bwMode="auto">
                    <a:xfrm>
                      <a:off x="4225" y="2701"/>
                      <a:ext cx="2"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226" name="Rectángulo 1679">
                      <a:extLst>
                        <a:ext uri="{FF2B5EF4-FFF2-40B4-BE49-F238E27FC236}">
                          <a16:creationId xmlns:a16="http://schemas.microsoft.com/office/drawing/2014/main" id="{CA5BB2B6-F377-4F40-AD11-E7D8A450B99D}"/>
                        </a:ext>
                      </a:extLst>
                    </p:cNvPr>
                    <p:cNvSpPr>
                      <a:spLocks noChangeArrowheads="1"/>
                    </p:cNvSpPr>
                    <p:nvPr/>
                  </p:nvSpPr>
                  <p:spPr bwMode="auto">
                    <a:xfrm>
                      <a:off x="4227" y="2701"/>
                      <a:ext cx="2"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sp>
                <p:nvSpPr>
                  <p:cNvPr id="36222" name="Rectángulo 1680">
                    <a:extLst>
                      <a:ext uri="{FF2B5EF4-FFF2-40B4-BE49-F238E27FC236}">
                        <a16:creationId xmlns:a16="http://schemas.microsoft.com/office/drawing/2014/main" id="{8A8131DF-BD98-4971-AC51-933E54446CB4}"/>
                      </a:ext>
                    </a:extLst>
                  </p:cNvPr>
                  <p:cNvSpPr>
                    <a:spLocks noChangeArrowheads="1"/>
                  </p:cNvSpPr>
                  <p:nvPr/>
                </p:nvSpPr>
                <p:spPr bwMode="auto">
                  <a:xfrm>
                    <a:off x="4229" y="2701"/>
                    <a:ext cx="2" cy="7"/>
                  </a:xfrm>
                  <a:prstGeom prst="rect">
                    <a:avLst/>
                  </a:prstGeom>
                  <a:solidFill>
                    <a:srgbClr val="A0A0A0"/>
                  </a:solidFill>
                  <a:ln w="1588">
                    <a:solidFill>
                      <a:srgbClr val="20202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sp>
              <p:nvSpPr>
                <p:cNvPr id="36213" name="Rectángulo 1681">
                  <a:extLst>
                    <a:ext uri="{FF2B5EF4-FFF2-40B4-BE49-F238E27FC236}">
                      <a16:creationId xmlns:a16="http://schemas.microsoft.com/office/drawing/2014/main" id="{6E50C4E2-26E3-42D5-A230-76AA7F537D52}"/>
                    </a:ext>
                  </a:extLst>
                </p:cNvPr>
                <p:cNvSpPr>
                  <a:spLocks noChangeArrowheads="1"/>
                </p:cNvSpPr>
                <p:nvPr/>
              </p:nvSpPr>
              <p:spPr bwMode="auto">
                <a:xfrm>
                  <a:off x="4174" y="2701"/>
                  <a:ext cx="65" cy="3"/>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sp>
          <p:nvSpPr>
            <p:cNvPr id="35877" name="Arco 1682">
              <a:extLst>
                <a:ext uri="{FF2B5EF4-FFF2-40B4-BE49-F238E27FC236}">
                  <a16:creationId xmlns:a16="http://schemas.microsoft.com/office/drawing/2014/main" id="{C4291A11-461F-4A11-B839-7B0362A14124}"/>
                </a:ext>
              </a:extLst>
            </p:cNvPr>
            <p:cNvSpPr>
              <a:spLocks/>
            </p:cNvSpPr>
            <p:nvPr/>
          </p:nvSpPr>
          <p:spPr bwMode="auto">
            <a:xfrm>
              <a:off x="2078" y="1851"/>
              <a:ext cx="245" cy="17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0"/>
                    <a:pt x="9670" y="0"/>
                    <a:pt x="21599" y="0"/>
                  </a:cubicBezTo>
                </a:path>
                <a:path w="21600" h="21600" stroke="0" extrusionOk="0">
                  <a:moveTo>
                    <a:pt x="0" y="21600"/>
                  </a:moveTo>
                  <a:cubicBezTo>
                    <a:pt x="0" y="9670"/>
                    <a:pt x="9670" y="0"/>
                    <a:pt x="21599" y="0"/>
                  </a:cubicBezTo>
                  <a:lnTo>
                    <a:pt x="21600" y="21600"/>
                  </a:lnTo>
                  <a:lnTo>
                    <a:pt x="0" y="2160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AR" sz="1662"/>
            </a:p>
          </p:txBody>
        </p:sp>
        <p:grpSp>
          <p:nvGrpSpPr>
            <p:cNvPr id="35878" name="Grupo 1683">
              <a:extLst>
                <a:ext uri="{FF2B5EF4-FFF2-40B4-BE49-F238E27FC236}">
                  <a16:creationId xmlns:a16="http://schemas.microsoft.com/office/drawing/2014/main" id="{149C967F-549A-4165-8058-58B08234B28D}"/>
                </a:ext>
              </a:extLst>
            </p:cNvPr>
            <p:cNvGrpSpPr>
              <a:grpSpLocks/>
            </p:cNvGrpSpPr>
            <p:nvPr/>
          </p:nvGrpSpPr>
          <p:grpSpPr bwMode="auto">
            <a:xfrm>
              <a:off x="2042" y="1752"/>
              <a:ext cx="1874" cy="929"/>
              <a:chOff x="2042" y="1752"/>
              <a:chExt cx="1874" cy="929"/>
            </a:xfrm>
          </p:grpSpPr>
          <p:sp>
            <p:nvSpPr>
              <p:cNvPr id="36194" name="Forma libre 1684">
                <a:extLst>
                  <a:ext uri="{FF2B5EF4-FFF2-40B4-BE49-F238E27FC236}">
                    <a16:creationId xmlns:a16="http://schemas.microsoft.com/office/drawing/2014/main" id="{64B2BE17-B60C-4218-A37E-44AA2D208F93}"/>
                  </a:ext>
                </a:extLst>
              </p:cNvPr>
              <p:cNvSpPr>
                <a:spLocks/>
              </p:cNvSpPr>
              <p:nvPr/>
            </p:nvSpPr>
            <p:spPr bwMode="auto">
              <a:xfrm>
                <a:off x="3777" y="1962"/>
                <a:ext cx="139" cy="417"/>
              </a:xfrm>
              <a:custGeom>
                <a:avLst/>
                <a:gdLst>
                  <a:gd name="T0" fmla="*/ 0 w 279"/>
                  <a:gd name="T1" fmla="*/ 0 h 836"/>
                  <a:gd name="T2" fmla="*/ 0 w 279"/>
                  <a:gd name="T3" fmla="*/ 0 h 836"/>
                  <a:gd name="T4" fmla="*/ 0 w 279"/>
                  <a:gd name="T5" fmla="*/ 0 h 836"/>
                  <a:gd name="T6" fmla="*/ 0 w 279"/>
                  <a:gd name="T7" fmla="*/ 0 h 836"/>
                  <a:gd name="T8" fmla="*/ 0 w 279"/>
                  <a:gd name="T9" fmla="*/ 0 h 836"/>
                  <a:gd name="T10" fmla="*/ 0 w 279"/>
                  <a:gd name="T11" fmla="*/ 0 h 836"/>
                  <a:gd name="T12" fmla="*/ 0 w 279"/>
                  <a:gd name="T13" fmla="*/ 0 h 836"/>
                  <a:gd name="T14" fmla="*/ 0 w 279"/>
                  <a:gd name="T15" fmla="*/ 0 h 836"/>
                  <a:gd name="T16" fmla="*/ 0 w 279"/>
                  <a:gd name="T17" fmla="*/ 0 h 836"/>
                  <a:gd name="T18" fmla="*/ 0 w 279"/>
                  <a:gd name="T19" fmla="*/ 0 h 836"/>
                  <a:gd name="T20" fmla="*/ 0 w 279"/>
                  <a:gd name="T21" fmla="*/ 0 h 836"/>
                  <a:gd name="T22" fmla="*/ 0 w 279"/>
                  <a:gd name="T23" fmla="*/ 0 h 836"/>
                  <a:gd name="T24" fmla="*/ 0 w 279"/>
                  <a:gd name="T25" fmla="*/ 0 h 836"/>
                  <a:gd name="T26" fmla="*/ 0 w 279"/>
                  <a:gd name="T27" fmla="*/ 0 h 836"/>
                  <a:gd name="T28" fmla="*/ 0 w 279"/>
                  <a:gd name="T29" fmla="*/ 0 h 836"/>
                  <a:gd name="T30" fmla="*/ 0 w 279"/>
                  <a:gd name="T31" fmla="*/ 0 h 836"/>
                  <a:gd name="T32" fmla="*/ 0 w 279"/>
                  <a:gd name="T33" fmla="*/ 0 h 836"/>
                  <a:gd name="T34" fmla="*/ 0 w 279"/>
                  <a:gd name="T35" fmla="*/ 0 h 836"/>
                  <a:gd name="T36" fmla="*/ 0 w 279"/>
                  <a:gd name="T37" fmla="*/ 0 h 836"/>
                  <a:gd name="T38" fmla="*/ 0 w 279"/>
                  <a:gd name="T39" fmla="*/ 0 h 836"/>
                  <a:gd name="T40" fmla="*/ 0 w 279"/>
                  <a:gd name="T41" fmla="*/ 0 h 836"/>
                  <a:gd name="T42" fmla="*/ 0 w 279"/>
                  <a:gd name="T43" fmla="*/ 0 h 836"/>
                  <a:gd name="T44" fmla="*/ 0 w 279"/>
                  <a:gd name="T45" fmla="*/ 0 h 836"/>
                  <a:gd name="T46" fmla="*/ 0 w 279"/>
                  <a:gd name="T47" fmla="*/ 0 h 8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79"/>
                  <a:gd name="T73" fmla="*/ 0 h 836"/>
                  <a:gd name="T74" fmla="*/ 279 w 279"/>
                  <a:gd name="T75" fmla="*/ 836 h 8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79" h="836">
                    <a:moveTo>
                      <a:pt x="174" y="836"/>
                    </a:moveTo>
                    <a:lnTo>
                      <a:pt x="196" y="803"/>
                    </a:lnTo>
                    <a:lnTo>
                      <a:pt x="215" y="766"/>
                    </a:lnTo>
                    <a:lnTo>
                      <a:pt x="233" y="729"/>
                    </a:lnTo>
                    <a:lnTo>
                      <a:pt x="249" y="690"/>
                    </a:lnTo>
                    <a:lnTo>
                      <a:pt x="260" y="649"/>
                    </a:lnTo>
                    <a:lnTo>
                      <a:pt x="268" y="610"/>
                    </a:lnTo>
                    <a:lnTo>
                      <a:pt x="274" y="567"/>
                    </a:lnTo>
                    <a:lnTo>
                      <a:pt x="279" y="527"/>
                    </a:lnTo>
                    <a:lnTo>
                      <a:pt x="279" y="487"/>
                    </a:lnTo>
                    <a:lnTo>
                      <a:pt x="274" y="442"/>
                    </a:lnTo>
                    <a:lnTo>
                      <a:pt x="268" y="401"/>
                    </a:lnTo>
                    <a:lnTo>
                      <a:pt x="258" y="359"/>
                    </a:lnTo>
                    <a:lnTo>
                      <a:pt x="246" y="321"/>
                    </a:lnTo>
                    <a:lnTo>
                      <a:pt x="232" y="281"/>
                    </a:lnTo>
                    <a:lnTo>
                      <a:pt x="212" y="239"/>
                    </a:lnTo>
                    <a:lnTo>
                      <a:pt x="190" y="203"/>
                    </a:lnTo>
                    <a:lnTo>
                      <a:pt x="169" y="168"/>
                    </a:lnTo>
                    <a:lnTo>
                      <a:pt x="143" y="131"/>
                    </a:lnTo>
                    <a:lnTo>
                      <a:pt x="113" y="100"/>
                    </a:lnTo>
                    <a:lnTo>
                      <a:pt x="84" y="68"/>
                    </a:lnTo>
                    <a:lnTo>
                      <a:pt x="53" y="37"/>
                    </a:lnTo>
                    <a:lnTo>
                      <a:pt x="16" y="12"/>
                    </a:ln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AR" sz="1662"/>
              </a:p>
            </p:txBody>
          </p:sp>
          <p:sp>
            <p:nvSpPr>
              <p:cNvPr id="36195" name="Forma libre 1685">
                <a:extLst>
                  <a:ext uri="{FF2B5EF4-FFF2-40B4-BE49-F238E27FC236}">
                    <a16:creationId xmlns:a16="http://schemas.microsoft.com/office/drawing/2014/main" id="{BB1CD43D-BEAD-41C8-AD70-01854649D69B}"/>
                  </a:ext>
                </a:extLst>
              </p:cNvPr>
              <p:cNvSpPr>
                <a:spLocks/>
              </p:cNvSpPr>
              <p:nvPr/>
            </p:nvSpPr>
            <p:spPr bwMode="auto">
              <a:xfrm>
                <a:off x="3028" y="1780"/>
                <a:ext cx="752" cy="208"/>
              </a:xfrm>
              <a:custGeom>
                <a:avLst/>
                <a:gdLst>
                  <a:gd name="T0" fmla="*/ 1 w 1502"/>
                  <a:gd name="T1" fmla="*/ 1 h 414"/>
                  <a:gd name="T2" fmla="*/ 1 w 1502"/>
                  <a:gd name="T3" fmla="*/ 1 h 414"/>
                  <a:gd name="T4" fmla="*/ 1 w 1502"/>
                  <a:gd name="T5" fmla="*/ 1 h 414"/>
                  <a:gd name="T6" fmla="*/ 1 w 1502"/>
                  <a:gd name="T7" fmla="*/ 1 h 414"/>
                  <a:gd name="T8" fmla="*/ 1 w 1502"/>
                  <a:gd name="T9" fmla="*/ 1 h 414"/>
                  <a:gd name="T10" fmla="*/ 1 w 1502"/>
                  <a:gd name="T11" fmla="*/ 1 h 414"/>
                  <a:gd name="T12" fmla="*/ 1 w 1502"/>
                  <a:gd name="T13" fmla="*/ 1 h 414"/>
                  <a:gd name="T14" fmla="*/ 1 w 1502"/>
                  <a:gd name="T15" fmla="*/ 1 h 414"/>
                  <a:gd name="T16" fmla="*/ 1 w 1502"/>
                  <a:gd name="T17" fmla="*/ 1 h 414"/>
                  <a:gd name="T18" fmla="*/ 1 w 1502"/>
                  <a:gd name="T19" fmla="*/ 1 h 414"/>
                  <a:gd name="T20" fmla="*/ 1 w 1502"/>
                  <a:gd name="T21" fmla="*/ 1 h 414"/>
                  <a:gd name="T22" fmla="*/ 1 w 1502"/>
                  <a:gd name="T23" fmla="*/ 1 h 414"/>
                  <a:gd name="T24" fmla="*/ 1 w 1502"/>
                  <a:gd name="T25" fmla="*/ 1 h 414"/>
                  <a:gd name="T26" fmla="*/ 1 w 1502"/>
                  <a:gd name="T27" fmla="*/ 1 h 414"/>
                  <a:gd name="T28" fmla="*/ 1 w 1502"/>
                  <a:gd name="T29" fmla="*/ 1 h 414"/>
                  <a:gd name="T30" fmla="*/ 1 w 1502"/>
                  <a:gd name="T31" fmla="*/ 1 h 414"/>
                  <a:gd name="T32" fmla="*/ 1 w 1502"/>
                  <a:gd name="T33" fmla="*/ 1 h 414"/>
                  <a:gd name="T34" fmla="*/ 1 w 1502"/>
                  <a:gd name="T35" fmla="*/ 1 h 414"/>
                  <a:gd name="T36" fmla="*/ 1 w 1502"/>
                  <a:gd name="T37" fmla="*/ 1 h 414"/>
                  <a:gd name="T38" fmla="*/ 1 w 1502"/>
                  <a:gd name="T39" fmla="*/ 1 h 414"/>
                  <a:gd name="T40" fmla="*/ 1 w 1502"/>
                  <a:gd name="T41" fmla="*/ 1 h 414"/>
                  <a:gd name="T42" fmla="*/ 1 w 1502"/>
                  <a:gd name="T43" fmla="*/ 1 h 414"/>
                  <a:gd name="T44" fmla="*/ 1 w 1502"/>
                  <a:gd name="T45" fmla="*/ 1 h 414"/>
                  <a:gd name="T46" fmla="*/ 1 w 1502"/>
                  <a:gd name="T47" fmla="*/ 1 h 414"/>
                  <a:gd name="T48" fmla="*/ 1 w 1502"/>
                  <a:gd name="T49" fmla="*/ 1 h 414"/>
                  <a:gd name="T50" fmla="*/ 1 w 1502"/>
                  <a:gd name="T51" fmla="*/ 0 h 414"/>
                  <a:gd name="T52" fmla="*/ 1 w 1502"/>
                  <a:gd name="T53" fmla="*/ 0 h 414"/>
                  <a:gd name="T54" fmla="*/ 1 w 1502"/>
                  <a:gd name="T55" fmla="*/ 0 h 414"/>
                  <a:gd name="T56" fmla="*/ 1 w 1502"/>
                  <a:gd name="T57" fmla="*/ 1 h 414"/>
                  <a:gd name="T58" fmla="*/ 1 w 1502"/>
                  <a:gd name="T59" fmla="*/ 1 h 414"/>
                  <a:gd name="T60" fmla="*/ 1 w 1502"/>
                  <a:gd name="T61" fmla="*/ 1 h 414"/>
                  <a:gd name="T62" fmla="*/ 1 w 1502"/>
                  <a:gd name="T63" fmla="*/ 1 h 414"/>
                  <a:gd name="T64" fmla="*/ 1 w 1502"/>
                  <a:gd name="T65" fmla="*/ 1 h 414"/>
                  <a:gd name="T66" fmla="*/ 1 w 1502"/>
                  <a:gd name="T67" fmla="*/ 1 h 414"/>
                  <a:gd name="T68" fmla="*/ 1 w 1502"/>
                  <a:gd name="T69" fmla="*/ 1 h 414"/>
                  <a:gd name="T70" fmla="*/ 1 w 1502"/>
                  <a:gd name="T71" fmla="*/ 1 h 414"/>
                  <a:gd name="T72" fmla="*/ 1 w 1502"/>
                  <a:gd name="T73" fmla="*/ 1 h 414"/>
                  <a:gd name="T74" fmla="*/ 1 w 1502"/>
                  <a:gd name="T75" fmla="*/ 1 h 414"/>
                  <a:gd name="T76" fmla="*/ 1 w 1502"/>
                  <a:gd name="T77" fmla="*/ 1 h 414"/>
                  <a:gd name="T78" fmla="*/ 1 w 1502"/>
                  <a:gd name="T79" fmla="*/ 1 h 414"/>
                  <a:gd name="T80" fmla="*/ 1 w 1502"/>
                  <a:gd name="T81" fmla="*/ 1 h 414"/>
                  <a:gd name="T82" fmla="*/ 1 w 1502"/>
                  <a:gd name="T83" fmla="*/ 1 h 414"/>
                  <a:gd name="T84" fmla="*/ 1 w 1502"/>
                  <a:gd name="T85" fmla="*/ 1 h 414"/>
                  <a:gd name="T86" fmla="*/ 1 w 1502"/>
                  <a:gd name="T87" fmla="*/ 1 h 414"/>
                  <a:gd name="T88" fmla="*/ 1 w 1502"/>
                  <a:gd name="T89" fmla="*/ 1 h 414"/>
                  <a:gd name="T90" fmla="*/ 0 w 1502"/>
                  <a:gd name="T91" fmla="*/ 1 h 41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02"/>
                  <a:gd name="T139" fmla="*/ 0 h 414"/>
                  <a:gd name="T140" fmla="*/ 1502 w 1502"/>
                  <a:gd name="T141" fmla="*/ 414 h 41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02" h="414">
                    <a:moveTo>
                      <a:pt x="1502" y="414"/>
                    </a:moveTo>
                    <a:lnTo>
                      <a:pt x="1473" y="384"/>
                    </a:lnTo>
                    <a:lnTo>
                      <a:pt x="1442" y="359"/>
                    </a:lnTo>
                    <a:lnTo>
                      <a:pt x="1411" y="328"/>
                    </a:lnTo>
                    <a:lnTo>
                      <a:pt x="1377" y="304"/>
                    </a:lnTo>
                    <a:lnTo>
                      <a:pt x="1344" y="276"/>
                    </a:lnTo>
                    <a:lnTo>
                      <a:pt x="1310" y="252"/>
                    </a:lnTo>
                    <a:lnTo>
                      <a:pt x="1276" y="227"/>
                    </a:lnTo>
                    <a:lnTo>
                      <a:pt x="1240" y="206"/>
                    </a:lnTo>
                    <a:lnTo>
                      <a:pt x="1204" y="184"/>
                    </a:lnTo>
                    <a:lnTo>
                      <a:pt x="1169" y="163"/>
                    </a:lnTo>
                    <a:lnTo>
                      <a:pt x="1133" y="144"/>
                    </a:lnTo>
                    <a:lnTo>
                      <a:pt x="1096" y="123"/>
                    </a:lnTo>
                    <a:lnTo>
                      <a:pt x="1061" y="108"/>
                    </a:lnTo>
                    <a:lnTo>
                      <a:pt x="1022" y="92"/>
                    </a:lnTo>
                    <a:lnTo>
                      <a:pt x="985" y="79"/>
                    </a:lnTo>
                    <a:lnTo>
                      <a:pt x="948" y="64"/>
                    </a:lnTo>
                    <a:lnTo>
                      <a:pt x="910" y="50"/>
                    </a:lnTo>
                    <a:lnTo>
                      <a:pt x="873" y="40"/>
                    </a:lnTo>
                    <a:lnTo>
                      <a:pt x="835" y="33"/>
                    </a:lnTo>
                    <a:lnTo>
                      <a:pt x="798" y="22"/>
                    </a:lnTo>
                    <a:lnTo>
                      <a:pt x="759" y="15"/>
                    </a:lnTo>
                    <a:lnTo>
                      <a:pt x="724" y="10"/>
                    </a:lnTo>
                    <a:lnTo>
                      <a:pt x="688" y="6"/>
                    </a:lnTo>
                    <a:lnTo>
                      <a:pt x="649" y="3"/>
                    </a:lnTo>
                    <a:lnTo>
                      <a:pt x="612" y="0"/>
                    </a:lnTo>
                    <a:lnTo>
                      <a:pt x="576" y="0"/>
                    </a:lnTo>
                    <a:lnTo>
                      <a:pt x="541" y="0"/>
                    </a:lnTo>
                    <a:lnTo>
                      <a:pt x="505" y="3"/>
                    </a:lnTo>
                    <a:lnTo>
                      <a:pt x="471" y="7"/>
                    </a:lnTo>
                    <a:lnTo>
                      <a:pt x="434" y="10"/>
                    </a:lnTo>
                    <a:lnTo>
                      <a:pt x="402" y="18"/>
                    </a:lnTo>
                    <a:lnTo>
                      <a:pt x="368" y="24"/>
                    </a:lnTo>
                    <a:lnTo>
                      <a:pt x="337" y="34"/>
                    </a:lnTo>
                    <a:lnTo>
                      <a:pt x="304" y="43"/>
                    </a:lnTo>
                    <a:lnTo>
                      <a:pt x="272" y="55"/>
                    </a:lnTo>
                    <a:lnTo>
                      <a:pt x="239" y="68"/>
                    </a:lnTo>
                    <a:lnTo>
                      <a:pt x="210" y="82"/>
                    </a:lnTo>
                    <a:lnTo>
                      <a:pt x="182" y="96"/>
                    </a:lnTo>
                    <a:lnTo>
                      <a:pt x="152" y="113"/>
                    </a:lnTo>
                    <a:lnTo>
                      <a:pt x="125" y="128"/>
                    </a:lnTo>
                    <a:lnTo>
                      <a:pt x="99" y="150"/>
                    </a:lnTo>
                    <a:lnTo>
                      <a:pt x="71" y="168"/>
                    </a:lnTo>
                    <a:lnTo>
                      <a:pt x="47" y="190"/>
                    </a:lnTo>
                    <a:lnTo>
                      <a:pt x="22" y="211"/>
                    </a:lnTo>
                    <a:lnTo>
                      <a:pt x="0" y="234"/>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AR" sz="1662"/>
              </a:p>
            </p:txBody>
          </p:sp>
          <p:sp>
            <p:nvSpPr>
              <p:cNvPr id="36196" name="Forma libre 1686">
                <a:extLst>
                  <a:ext uri="{FF2B5EF4-FFF2-40B4-BE49-F238E27FC236}">
                    <a16:creationId xmlns:a16="http://schemas.microsoft.com/office/drawing/2014/main" id="{B5E85FE4-23E0-47BB-A98D-04C69CE7C61C}"/>
                  </a:ext>
                </a:extLst>
              </p:cNvPr>
              <p:cNvSpPr>
                <a:spLocks/>
              </p:cNvSpPr>
              <p:nvPr/>
            </p:nvSpPr>
            <p:spPr bwMode="auto">
              <a:xfrm>
                <a:off x="2282" y="1752"/>
                <a:ext cx="757" cy="158"/>
              </a:xfrm>
              <a:custGeom>
                <a:avLst/>
                <a:gdLst>
                  <a:gd name="T0" fmla="*/ 1 w 1513"/>
                  <a:gd name="T1" fmla="*/ 1 h 316"/>
                  <a:gd name="T2" fmla="*/ 1 w 1513"/>
                  <a:gd name="T3" fmla="*/ 1 h 316"/>
                  <a:gd name="T4" fmla="*/ 1 w 1513"/>
                  <a:gd name="T5" fmla="*/ 1 h 316"/>
                  <a:gd name="T6" fmla="*/ 1 w 1513"/>
                  <a:gd name="T7" fmla="*/ 1 h 316"/>
                  <a:gd name="T8" fmla="*/ 1 w 1513"/>
                  <a:gd name="T9" fmla="*/ 1 h 316"/>
                  <a:gd name="T10" fmla="*/ 1 w 1513"/>
                  <a:gd name="T11" fmla="*/ 1 h 316"/>
                  <a:gd name="T12" fmla="*/ 1 w 1513"/>
                  <a:gd name="T13" fmla="*/ 1 h 316"/>
                  <a:gd name="T14" fmla="*/ 1 w 1513"/>
                  <a:gd name="T15" fmla="*/ 1 h 316"/>
                  <a:gd name="T16" fmla="*/ 1 w 1513"/>
                  <a:gd name="T17" fmla="*/ 1 h 316"/>
                  <a:gd name="T18" fmla="*/ 1 w 1513"/>
                  <a:gd name="T19" fmla="*/ 1 h 316"/>
                  <a:gd name="T20" fmla="*/ 1 w 1513"/>
                  <a:gd name="T21" fmla="*/ 1 h 316"/>
                  <a:gd name="T22" fmla="*/ 1 w 1513"/>
                  <a:gd name="T23" fmla="*/ 1 h 316"/>
                  <a:gd name="T24" fmla="*/ 1 w 1513"/>
                  <a:gd name="T25" fmla="*/ 1 h 316"/>
                  <a:gd name="T26" fmla="*/ 1 w 1513"/>
                  <a:gd name="T27" fmla="*/ 1 h 316"/>
                  <a:gd name="T28" fmla="*/ 1 w 1513"/>
                  <a:gd name="T29" fmla="*/ 1 h 316"/>
                  <a:gd name="T30" fmla="*/ 1 w 1513"/>
                  <a:gd name="T31" fmla="*/ 1 h 316"/>
                  <a:gd name="T32" fmla="*/ 1 w 1513"/>
                  <a:gd name="T33" fmla="*/ 1 h 316"/>
                  <a:gd name="T34" fmla="*/ 1 w 1513"/>
                  <a:gd name="T35" fmla="*/ 1 h 316"/>
                  <a:gd name="T36" fmla="*/ 1 w 1513"/>
                  <a:gd name="T37" fmla="*/ 1 h 316"/>
                  <a:gd name="T38" fmla="*/ 1 w 1513"/>
                  <a:gd name="T39" fmla="*/ 1 h 316"/>
                  <a:gd name="T40" fmla="*/ 1 w 1513"/>
                  <a:gd name="T41" fmla="*/ 1 h 316"/>
                  <a:gd name="T42" fmla="*/ 1 w 1513"/>
                  <a:gd name="T43" fmla="*/ 0 h 316"/>
                  <a:gd name="T44" fmla="*/ 1 w 1513"/>
                  <a:gd name="T45" fmla="*/ 0 h 316"/>
                  <a:gd name="T46" fmla="*/ 1 w 1513"/>
                  <a:gd name="T47" fmla="*/ 0 h 316"/>
                  <a:gd name="T48" fmla="*/ 1 w 1513"/>
                  <a:gd name="T49" fmla="*/ 1 h 316"/>
                  <a:gd name="T50" fmla="*/ 1 w 1513"/>
                  <a:gd name="T51" fmla="*/ 1 h 316"/>
                  <a:gd name="T52" fmla="*/ 1 w 1513"/>
                  <a:gd name="T53" fmla="*/ 1 h 316"/>
                  <a:gd name="T54" fmla="*/ 1 w 1513"/>
                  <a:gd name="T55" fmla="*/ 1 h 316"/>
                  <a:gd name="T56" fmla="*/ 1 w 1513"/>
                  <a:gd name="T57" fmla="*/ 1 h 316"/>
                  <a:gd name="T58" fmla="*/ 1 w 1513"/>
                  <a:gd name="T59" fmla="*/ 1 h 316"/>
                  <a:gd name="T60" fmla="*/ 1 w 1513"/>
                  <a:gd name="T61" fmla="*/ 1 h 316"/>
                  <a:gd name="T62" fmla="*/ 1 w 1513"/>
                  <a:gd name="T63" fmla="*/ 1 h 316"/>
                  <a:gd name="T64" fmla="*/ 1 w 1513"/>
                  <a:gd name="T65" fmla="*/ 1 h 316"/>
                  <a:gd name="T66" fmla="*/ 1 w 1513"/>
                  <a:gd name="T67" fmla="*/ 1 h 316"/>
                  <a:gd name="T68" fmla="*/ 1 w 1513"/>
                  <a:gd name="T69" fmla="*/ 1 h 316"/>
                  <a:gd name="T70" fmla="*/ 1 w 1513"/>
                  <a:gd name="T71" fmla="*/ 1 h 316"/>
                  <a:gd name="T72" fmla="*/ 1 w 1513"/>
                  <a:gd name="T73" fmla="*/ 1 h 316"/>
                  <a:gd name="T74" fmla="*/ 1 w 1513"/>
                  <a:gd name="T75" fmla="*/ 1 h 316"/>
                  <a:gd name="T76" fmla="*/ 1 w 1513"/>
                  <a:gd name="T77" fmla="*/ 1 h 316"/>
                  <a:gd name="T78" fmla="*/ 1 w 1513"/>
                  <a:gd name="T79" fmla="*/ 1 h 316"/>
                  <a:gd name="T80" fmla="*/ 1 w 1513"/>
                  <a:gd name="T81" fmla="*/ 1 h 316"/>
                  <a:gd name="T82" fmla="*/ 1 w 1513"/>
                  <a:gd name="T83" fmla="*/ 1 h 316"/>
                  <a:gd name="T84" fmla="*/ 1 w 1513"/>
                  <a:gd name="T85" fmla="*/ 1 h 316"/>
                  <a:gd name="T86" fmla="*/ 1 w 1513"/>
                  <a:gd name="T87" fmla="*/ 1 h 316"/>
                  <a:gd name="T88" fmla="*/ 1 w 1513"/>
                  <a:gd name="T89" fmla="*/ 1 h 316"/>
                  <a:gd name="T90" fmla="*/ 0 w 1513"/>
                  <a:gd name="T91" fmla="*/ 1 h 3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13"/>
                  <a:gd name="T139" fmla="*/ 0 h 316"/>
                  <a:gd name="T140" fmla="*/ 1513 w 1513"/>
                  <a:gd name="T141" fmla="*/ 316 h 3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13" h="316">
                    <a:moveTo>
                      <a:pt x="1513" y="308"/>
                    </a:moveTo>
                    <a:lnTo>
                      <a:pt x="1479" y="282"/>
                    </a:lnTo>
                    <a:lnTo>
                      <a:pt x="1445" y="259"/>
                    </a:lnTo>
                    <a:lnTo>
                      <a:pt x="1409" y="234"/>
                    </a:lnTo>
                    <a:lnTo>
                      <a:pt x="1372" y="210"/>
                    </a:lnTo>
                    <a:lnTo>
                      <a:pt x="1338" y="188"/>
                    </a:lnTo>
                    <a:lnTo>
                      <a:pt x="1301" y="167"/>
                    </a:lnTo>
                    <a:lnTo>
                      <a:pt x="1264" y="149"/>
                    </a:lnTo>
                    <a:lnTo>
                      <a:pt x="1226" y="129"/>
                    </a:lnTo>
                    <a:lnTo>
                      <a:pt x="1188" y="112"/>
                    </a:lnTo>
                    <a:lnTo>
                      <a:pt x="1151" y="96"/>
                    </a:lnTo>
                    <a:lnTo>
                      <a:pt x="1112" y="81"/>
                    </a:lnTo>
                    <a:lnTo>
                      <a:pt x="1074" y="69"/>
                    </a:lnTo>
                    <a:lnTo>
                      <a:pt x="1035" y="54"/>
                    </a:lnTo>
                    <a:lnTo>
                      <a:pt x="997" y="44"/>
                    </a:lnTo>
                    <a:lnTo>
                      <a:pt x="957" y="35"/>
                    </a:lnTo>
                    <a:lnTo>
                      <a:pt x="919" y="26"/>
                    </a:lnTo>
                    <a:lnTo>
                      <a:pt x="882" y="17"/>
                    </a:lnTo>
                    <a:lnTo>
                      <a:pt x="840" y="11"/>
                    </a:lnTo>
                    <a:lnTo>
                      <a:pt x="803" y="7"/>
                    </a:lnTo>
                    <a:lnTo>
                      <a:pt x="765" y="3"/>
                    </a:lnTo>
                    <a:lnTo>
                      <a:pt x="728" y="0"/>
                    </a:lnTo>
                    <a:lnTo>
                      <a:pt x="691" y="0"/>
                    </a:lnTo>
                    <a:lnTo>
                      <a:pt x="653" y="0"/>
                    </a:lnTo>
                    <a:lnTo>
                      <a:pt x="616" y="1"/>
                    </a:lnTo>
                    <a:lnTo>
                      <a:pt x="579" y="4"/>
                    </a:lnTo>
                    <a:lnTo>
                      <a:pt x="542" y="7"/>
                    </a:lnTo>
                    <a:lnTo>
                      <a:pt x="508" y="13"/>
                    </a:lnTo>
                    <a:lnTo>
                      <a:pt x="471" y="20"/>
                    </a:lnTo>
                    <a:lnTo>
                      <a:pt x="437" y="29"/>
                    </a:lnTo>
                    <a:lnTo>
                      <a:pt x="404" y="37"/>
                    </a:lnTo>
                    <a:lnTo>
                      <a:pt x="370" y="47"/>
                    </a:lnTo>
                    <a:lnTo>
                      <a:pt x="339" y="62"/>
                    </a:lnTo>
                    <a:lnTo>
                      <a:pt x="307" y="72"/>
                    </a:lnTo>
                    <a:lnTo>
                      <a:pt x="276" y="87"/>
                    </a:lnTo>
                    <a:lnTo>
                      <a:pt x="246" y="103"/>
                    </a:lnTo>
                    <a:lnTo>
                      <a:pt x="218" y="118"/>
                    </a:lnTo>
                    <a:lnTo>
                      <a:pt x="189" y="135"/>
                    </a:lnTo>
                    <a:lnTo>
                      <a:pt x="162" y="155"/>
                    </a:lnTo>
                    <a:lnTo>
                      <a:pt x="136" y="175"/>
                    </a:lnTo>
                    <a:lnTo>
                      <a:pt x="110" y="197"/>
                    </a:lnTo>
                    <a:lnTo>
                      <a:pt x="85" y="218"/>
                    </a:lnTo>
                    <a:lnTo>
                      <a:pt x="62" y="241"/>
                    </a:lnTo>
                    <a:lnTo>
                      <a:pt x="40" y="265"/>
                    </a:lnTo>
                    <a:lnTo>
                      <a:pt x="19" y="289"/>
                    </a:lnTo>
                    <a:lnTo>
                      <a:pt x="0" y="316"/>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AR" sz="1662"/>
              </a:p>
            </p:txBody>
          </p:sp>
          <p:sp>
            <p:nvSpPr>
              <p:cNvPr id="36197" name="Forma libre 1687">
                <a:extLst>
                  <a:ext uri="{FF2B5EF4-FFF2-40B4-BE49-F238E27FC236}">
                    <a16:creationId xmlns:a16="http://schemas.microsoft.com/office/drawing/2014/main" id="{92DF0FE5-A76F-487A-BEEF-05F9AF893CAE}"/>
                  </a:ext>
                </a:extLst>
              </p:cNvPr>
              <p:cNvSpPr>
                <a:spLocks/>
              </p:cNvSpPr>
              <p:nvPr/>
            </p:nvSpPr>
            <p:spPr bwMode="auto">
              <a:xfrm>
                <a:off x="2247" y="2363"/>
                <a:ext cx="889" cy="318"/>
              </a:xfrm>
              <a:custGeom>
                <a:avLst/>
                <a:gdLst>
                  <a:gd name="T0" fmla="*/ 0 w 1777"/>
                  <a:gd name="T1" fmla="*/ 0 h 635"/>
                  <a:gd name="T2" fmla="*/ 1 w 1777"/>
                  <a:gd name="T3" fmla="*/ 1 h 635"/>
                  <a:gd name="T4" fmla="*/ 1 w 1777"/>
                  <a:gd name="T5" fmla="*/ 1 h 635"/>
                  <a:gd name="T6" fmla="*/ 1 w 1777"/>
                  <a:gd name="T7" fmla="*/ 1 h 635"/>
                  <a:gd name="T8" fmla="*/ 1 w 1777"/>
                  <a:gd name="T9" fmla="*/ 1 h 635"/>
                  <a:gd name="T10" fmla="*/ 1 w 1777"/>
                  <a:gd name="T11" fmla="*/ 1 h 635"/>
                  <a:gd name="T12" fmla="*/ 1 w 1777"/>
                  <a:gd name="T13" fmla="*/ 1 h 635"/>
                  <a:gd name="T14" fmla="*/ 1 w 1777"/>
                  <a:gd name="T15" fmla="*/ 1 h 635"/>
                  <a:gd name="T16" fmla="*/ 1 w 1777"/>
                  <a:gd name="T17" fmla="*/ 1 h 635"/>
                  <a:gd name="T18" fmla="*/ 1 w 1777"/>
                  <a:gd name="T19" fmla="*/ 1 h 635"/>
                  <a:gd name="T20" fmla="*/ 1 w 1777"/>
                  <a:gd name="T21" fmla="*/ 1 h 635"/>
                  <a:gd name="T22" fmla="*/ 1 w 1777"/>
                  <a:gd name="T23" fmla="*/ 1 h 635"/>
                  <a:gd name="T24" fmla="*/ 1 w 1777"/>
                  <a:gd name="T25" fmla="*/ 1 h 635"/>
                  <a:gd name="T26" fmla="*/ 1 w 1777"/>
                  <a:gd name="T27" fmla="*/ 1 h 635"/>
                  <a:gd name="T28" fmla="*/ 1 w 1777"/>
                  <a:gd name="T29" fmla="*/ 1 h 635"/>
                  <a:gd name="T30" fmla="*/ 1 w 1777"/>
                  <a:gd name="T31" fmla="*/ 1 h 635"/>
                  <a:gd name="T32" fmla="*/ 1 w 1777"/>
                  <a:gd name="T33" fmla="*/ 1 h 635"/>
                  <a:gd name="T34" fmla="*/ 1 w 1777"/>
                  <a:gd name="T35" fmla="*/ 1 h 635"/>
                  <a:gd name="T36" fmla="*/ 1 w 1777"/>
                  <a:gd name="T37" fmla="*/ 1 h 635"/>
                  <a:gd name="T38" fmla="*/ 1 w 1777"/>
                  <a:gd name="T39" fmla="*/ 1 h 635"/>
                  <a:gd name="T40" fmla="*/ 1 w 1777"/>
                  <a:gd name="T41" fmla="*/ 1 h 635"/>
                  <a:gd name="T42" fmla="*/ 1 w 1777"/>
                  <a:gd name="T43" fmla="*/ 1 h 635"/>
                  <a:gd name="T44" fmla="*/ 1 w 1777"/>
                  <a:gd name="T45" fmla="*/ 1 h 635"/>
                  <a:gd name="T46" fmla="*/ 1 w 1777"/>
                  <a:gd name="T47" fmla="*/ 1 h 635"/>
                  <a:gd name="T48" fmla="*/ 1 w 1777"/>
                  <a:gd name="T49" fmla="*/ 1 h 635"/>
                  <a:gd name="T50" fmla="*/ 1 w 1777"/>
                  <a:gd name="T51" fmla="*/ 1 h 635"/>
                  <a:gd name="T52" fmla="*/ 1 w 1777"/>
                  <a:gd name="T53" fmla="*/ 1 h 635"/>
                  <a:gd name="T54" fmla="*/ 1 w 1777"/>
                  <a:gd name="T55" fmla="*/ 1 h 635"/>
                  <a:gd name="T56" fmla="*/ 1 w 1777"/>
                  <a:gd name="T57" fmla="*/ 1 h 635"/>
                  <a:gd name="T58" fmla="*/ 1 w 1777"/>
                  <a:gd name="T59" fmla="*/ 1 h 635"/>
                  <a:gd name="T60" fmla="*/ 1 w 1777"/>
                  <a:gd name="T61" fmla="*/ 1 h 635"/>
                  <a:gd name="T62" fmla="*/ 1 w 1777"/>
                  <a:gd name="T63" fmla="*/ 1 h 635"/>
                  <a:gd name="T64" fmla="*/ 1 w 1777"/>
                  <a:gd name="T65" fmla="*/ 1 h 635"/>
                  <a:gd name="T66" fmla="*/ 1 w 1777"/>
                  <a:gd name="T67" fmla="*/ 1 h 635"/>
                  <a:gd name="T68" fmla="*/ 1 w 1777"/>
                  <a:gd name="T69" fmla="*/ 1 h 635"/>
                  <a:gd name="T70" fmla="*/ 1 w 1777"/>
                  <a:gd name="T71" fmla="*/ 1 h 635"/>
                  <a:gd name="T72" fmla="*/ 1 w 1777"/>
                  <a:gd name="T73" fmla="*/ 1 h 635"/>
                  <a:gd name="T74" fmla="*/ 1 w 1777"/>
                  <a:gd name="T75" fmla="*/ 1 h 635"/>
                  <a:gd name="T76" fmla="*/ 1 w 1777"/>
                  <a:gd name="T77" fmla="*/ 1 h 635"/>
                  <a:gd name="T78" fmla="*/ 1 w 1777"/>
                  <a:gd name="T79" fmla="*/ 1 h 635"/>
                  <a:gd name="T80" fmla="*/ 1 w 1777"/>
                  <a:gd name="T81" fmla="*/ 1 h 635"/>
                  <a:gd name="T82" fmla="*/ 1 w 1777"/>
                  <a:gd name="T83" fmla="*/ 1 h 635"/>
                  <a:gd name="T84" fmla="*/ 1 w 1777"/>
                  <a:gd name="T85" fmla="*/ 1 h 635"/>
                  <a:gd name="T86" fmla="*/ 1 w 1777"/>
                  <a:gd name="T87" fmla="*/ 1 h 635"/>
                  <a:gd name="T88" fmla="*/ 1 w 1777"/>
                  <a:gd name="T89" fmla="*/ 1 h 635"/>
                  <a:gd name="T90" fmla="*/ 1 w 1777"/>
                  <a:gd name="T91" fmla="*/ 1 h 63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777"/>
                  <a:gd name="T139" fmla="*/ 0 h 635"/>
                  <a:gd name="T140" fmla="*/ 1777 w 1777"/>
                  <a:gd name="T141" fmla="*/ 635 h 63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777" h="635">
                    <a:moveTo>
                      <a:pt x="0" y="0"/>
                    </a:moveTo>
                    <a:lnTo>
                      <a:pt x="34" y="39"/>
                    </a:lnTo>
                    <a:lnTo>
                      <a:pt x="71" y="77"/>
                    </a:lnTo>
                    <a:lnTo>
                      <a:pt x="106" y="114"/>
                    </a:lnTo>
                    <a:lnTo>
                      <a:pt x="146" y="151"/>
                    </a:lnTo>
                    <a:lnTo>
                      <a:pt x="184" y="187"/>
                    </a:lnTo>
                    <a:lnTo>
                      <a:pt x="221" y="221"/>
                    </a:lnTo>
                    <a:lnTo>
                      <a:pt x="260" y="254"/>
                    </a:lnTo>
                    <a:lnTo>
                      <a:pt x="300" y="288"/>
                    </a:lnTo>
                    <a:lnTo>
                      <a:pt x="343" y="318"/>
                    </a:lnTo>
                    <a:lnTo>
                      <a:pt x="384" y="347"/>
                    </a:lnTo>
                    <a:lnTo>
                      <a:pt x="425" y="377"/>
                    </a:lnTo>
                    <a:lnTo>
                      <a:pt x="467" y="402"/>
                    </a:lnTo>
                    <a:lnTo>
                      <a:pt x="509" y="429"/>
                    </a:lnTo>
                    <a:lnTo>
                      <a:pt x="552" y="453"/>
                    </a:lnTo>
                    <a:lnTo>
                      <a:pt x="597" y="475"/>
                    </a:lnTo>
                    <a:lnTo>
                      <a:pt x="639" y="497"/>
                    </a:lnTo>
                    <a:lnTo>
                      <a:pt x="684" y="518"/>
                    </a:lnTo>
                    <a:lnTo>
                      <a:pt x="727" y="536"/>
                    </a:lnTo>
                    <a:lnTo>
                      <a:pt x="769" y="554"/>
                    </a:lnTo>
                    <a:lnTo>
                      <a:pt x="815" y="567"/>
                    </a:lnTo>
                    <a:lnTo>
                      <a:pt x="860" y="582"/>
                    </a:lnTo>
                    <a:lnTo>
                      <a:pt x="902" y="594"/>
                    </a:lnTo>
                    <a:lnTo>
                      <a:pt x="948" y="606"/>
                    </a:lnTo>
                    <a:lnTo>
                      <a:pt x="990" y="614"/>
                    </a:lnTo>
                    <a:lnTo>
                      <a:pt x="1037" y="622"/>
                    </a:lnTo>
                    <a:lnTo>
                      <a:pt x="1078" y="628"/>
                    </a:lnTo>
                    <a:lnTo>
                      <a:pt x="1121" y="632"/>
                    </a:lnTo>
                    <a:lnTo>
                      <a:pt x="1163" y="635"/>
                    </a:lnTo>
                    <a:lnTo>
                      <a:pt x="1204" y="635"/>
                    </a:lnTo>
                    <a:lnTo>
                      <a:pt x="1248" y="635"/>
                    </a:lnTo>
                    <a:lnTo>
                      <a:pt x="1288" y="634"/>
                    </a:lnTo>
                    <a:lnTo>
                      <a:pt x="1328" y="631"/>
                    </a:lnTo>
                    <a:lnTo>
                      <a:pt x="1368" y="622"/>
                    </a:lnTo>
                    <a:lnTo>
                      <a:pt x="1406" y="616"/>
                    </a:lnTo>
                    <a:lnTo>
                      <a:pt x="1446" y="608"/>
                    </a:lnTo>
                    <a:lnTo>
                      <a:pt x="1483" y="597"/>
                    </a:lnTo>
                    <a:lnTo>
                      <a:pt x="1519" y="585"/>
                    </a:lnTo>
                    <a:lnTo>
                      <a:pt x="1556" y="570"/>
                    </a:lnTo>
                    <a:lnTo>
                      <a:pt x="1591" y="555"/>
                    </a:lnTo>
                    <a:lnTo>
                      <a:pt x="1623" y="542"/>
                    </a:lnTo>
                    <a:lnTo>
                      <a:pt x="1656" y="522"/>
                    </a:lnTo>
                    <a:lnTo>
                      <a:pt x="1690" y="502"/>
                    </a:lnTo>
                    <a:lnTo>
                      <a:pt x="1721" y="482"/>
                    </a:lnTo>
                    <a:lnTo>
                      <a:pt x="1749" y="459"/>
                    </a:lnTo>
                    <a:lnTo>
                      <a:pt x="1777" y="433"/>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AR" sz="1662"/>
              </a:p>
            </p:txBody>
          </p:sp>
          <p:sp>
            <p:nvSpPr>
              <p:cNvPr id="36198" name="Forma libre 1688">
                <a:extLst>
                  <a:ext uri="{FF2B5EF4-FFF2-40B4-BE49-F238E27FC236}">
                    <a16:creationId xmlns:a16="http://schemas.microsoft.com/office/drawing/2014/main" id="{418E300F-9E6D-42FA-A8BD-858620BF41A9}"/>
                  </a:ext>
                </a:extLst>
              </p:cNvPr>
              <p:cNvSpPr>
                <a:spLocks/>
              </p:cNvSpPr>
              <p:nvPr/>
            </p:nvSpPr>
            <p:spPr bwMode="auto">
              <a:xfrm>
                <a:off x="3141" y="2378"/>
                <a:ext cx="736" cy="245"/>
              </a:xfrm>
              <a:custGeom>
                <a:avLst/>
                <a:gdLst>
                  <a:gd name="T0" fmla="*/ 0 w 1474"/>
                  <a:gd name="T1" fmla="*/ 1 h 489"/>
                  <a:gd name="T2" fmla="*/ 0 w 1474"/>
                  <a:gd name="T3" fmla="*/ 1 h 489"/>
                  <a:gd name="T4" fmla="*/ 0 w 1474"/>
                  <a:gd name="T5" fmla="*/ 1 h 489"/>
                  <a:gd name="T6" fmla="*/ 0 w 1474"/>
                  <a:gd name="T7" fmla="*/ 1 h 489"/>
                  <a:gd name="T8" fmla="*/ 0 w 1474"/>
                  <a:gd name="T9" fmla="*/ 1 h 489"/>
                  <a:gd name="T10" fmla="*/ 0 w 1474"/>
                  <a:gd name="T11" fmla="*/ 1 h 489"/>
                  <a:gd name="T12" fmla="*/ 0 w 1474"/>
                  <a:gd name="T13" fmla="*/ 1 h 489"/>
                  <a:gd name="T14" fmla="*/ 0 w 1474"/>
                  <a:gd name="T15" fmla="*/ 1 h 489"/>
                  <a:gd name="T16" fmla="*/ 0 w 1474"/>
                  <a:gd name="T17" fmla="*/ 1 h 489"/>
                  <a:gd name="T18" fmla="*/ 0 w 1474"/>
                  <a:gd name="T19" fmla="*/ 1 h 489"/>
                  <a:gd name="T20" fmla="*/ 0 w 1474"/>
                  <a:gd name="T21" fmla="*/ 1 h 489"/>
                  <a:gd name="T22" fmla="*/ 0 w 1474"/>
                  <a:gd name="T23" fmla="*/ 1 h 489"/>
                  <a:gd name="T24" fmla="*/ 0 w 1474"/>
                  <a:gd name="T25" fmla="*/ 1 h 489"/>
                  <a:gd name="T26" fmla="*/ 0 w 1474"/>
                  <a:gd name="T27" fmla="*/ 1 h 489"/>
                  <a:gd name="T28" fmla="*/ 0 w 1474"/>
                  <a:gd name="T29" fmla="*/ 1 h 489"/>
                  <a:gd name="T30" fmla="*/ 0 w 1474"/>
                  <a:gd name="T31" fmla="*/ 1 h 489"/>
                  <a:gd name="T32" fmla="*/ 0 w 1474"/>
                  <a:gd name="T33" fmla="*/ 1 h 489"/>
                  <a:gd name="T34" fmla="*/ 0 w 1474"/>
                  <a:gd name="T35" fmla="*/ 1 h 489"/>
                  <a:gd name="T36" fmla="*/ 0 w 1474"/>
                  <a:gd name="T37" fmla="*/ 1 h 489"/>
                  <a:gd name="T38" fmla="*/ 0 w 1474"/>
                  <a:gd name="T39" fmla="*/ 1 h 489"/>
                  <a:gd name="T40" fmla="*/ 0 w 1474"/>
                  <a:gd name="T41" fmla="*/ 1 h 489"/>
                  <a:gd name="T42" fmla="*/ 0 w 1474"/>
                  <a:gd name="T43" fmla="*/ 1 h 489"/>
                  <a:gd name="T44" fmla="*/ 0 w 1474"/>
                  <a:gd name="T45" fmla="*/ 1 h 489"/>
                  <a:gd name="T46" fmla="*/ 0 w 1474"/>
                  <a:gd name="T47" fmla="*/ 1 h 489"/>
                  <a:gd name="T48" fmla="*/ 0 w 1474"/>
                  <a:gd name="T49" fmla="*/ 1 h 489"/>
                  <a:gd name="T50" fmla="*/ 0 w 1474"/>
                  <a:gd name="T51" fmla="*/ 1 h 489"/>
                  <a:gd name="T52" fmla="*/ 0 w 1474"/>
                  <a:gd name="T53" fmla="*/ 1 h 489"/>
                  <a:gd name="T54" fmla="*/ 0 w 1474"/>
                  <a:gd name="T55" fmla="*/ 1 h 489"/>
                  <a:gd name="T56" fmla="*/ 0 w 1474"/>
                  <a:gd name="T57" fmla="*/ 1 h 489"/>
                  <a:gd name="T58" fmla="*/ 0 w 1474"/>
                  <a:gd name="T59" fmla="*/ 1 h 489"/>
                  <a:gd name="T60" fmla="*/ 0 w 1474"/>
                  <a:gd name="T61" fmla="*/ 1 h 489"/>
                  <a:gd name="T62" fmla="*/ 0 w 1474"/>
                  <a:gd name="T63" fmla="*/ 1 h 489"/>
                  <a:gd name="T64" fmla="*/ 0 w 1474"/>
                  <a:gd name="T65" fmla="*/ 1 h 489"/>
                  <a:gd name="T66" fmla="*/ 0 w 1474"/>
                  <a:gd name="T67" fmla="*/ 1 h 489"/>
                  <a:gd name="T68" fmla="*/ 0 w 1474"/>
                  <a:gd name="T69" fmla="*/ 1 h 489"/>
                  <a:gd name="T70" fmla="*/ 0 w 1474"/>
                  <a:gd name="T71" fmla="*/ 1 h 489"/>
                  <a:gd name="T72" fmla="*/ 0 w 1474"/>
                  <a:gd name="T73" fmla="*/ 1 h 489"/>
                  <a:gd name="T74" fmla="*/ 0 w 1474"/>
                  <a:gd name="T75" fmla="*/ 1 h 489"/>
                  <a:gd name="T76" fmla="*/ 0 w 1474"/>
                  <a:gd name="T77" fmla="*/ 1 h 489"/>
                  <a:gd name="T78" fmla="*/ 0 w 1474"/>
                  <a:gd name="T79" fmla="*/ 1 h 489"/>
                  <a:gd name="T80" fmla="*/ 0 w 1474"/>
                  <a:gd name="T81" fmla="*/ 1 h 489"/>
                  <a:gd name="T82" fmla="*/ 0 w 1474"/>
                  <a:gd name="T83" fmla="*/ 1 h 489"/>
                  <a:gd name="T84" fmla="*/ 0 w 1474"/>
                  <a:gd name="T85" fmla="*/ 1 h 489"/>
                  <a:gd name="T86" fmla="*/ 0 w 1474"/>
                  <a:gd name="T87" fmla="*/ 1 h 489"/>
                  <a:gd name="T88" fmla="*/ 0 w 1474"/>
                  <a:gd name="T89" fmla="*/ 1 h 489"/>
                  <a:gd name="T90" fmla="*/ 0 w 1474"/>
                  <a:gd name="T91" fmla="*/ 0 h 48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74"/>
                  <a:gd name="T139" fmla="*/ 0 h 489"/>
                  <a:gd name="T140" fmla="*/ 1474 w 1474"/>
                  <a:gd name="T141" fmla="*/ 489 h 48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74" h="489">
                    <a:moveTo>
                      <a:pt x="0" y="356"/>
                    </a:moveTo>
                    <a:lnTo>
                      <a:pt x="39" y="372"/>
                    </a:lnTo>
                    <a:lnTo>
                      <a:pt x="77" y="387"/>
                    </a:lnTo>
                    <a:lnTo>
                      <a:pt x="119" y="403"/>
                    </a:lnTo>
                    <a:lnTo>
                      <a:pt x="159" y="417"/>
                    </a:lnTo>
                    <a:lnTo>
                      <a:pt x="197" y="429"/>
                    </a:lnTo>
                    <a:lnTo>
                      <a:pt x="238" y="440"/>
                    </a:lnTo>
                    <a:lnTo>
                      <a:pt x="278" y="449"/>
                    </a:lnTo>
                    <a:lnTo>
                      <a:pt x="320" y="461"/>
                    </a:lnTo>
                    <a:lnTo>
                      <a:pt x="361" y="469"/>
                    </a:lnTo>
                    <a:lnTo>
                      <a:pt x="398" y="475"/>
                    </a:lnTo>
                    <a:lnTo>
                      <a:pt x="441" y="481"/>
                    </a:lnTo>
                    <a:lnTo>
                      <a:pt x="482" y="485"/>
                    </a:lnTo>
                    <a:lnTo>
                      <a:pt x="522" y="488"/>
                    </a:lnTo>
                    <a:lnTo>
                      <a:pt x="562" y="489"/>
                    </a:lnTo>
                    <a:lnTo>
                      <a:pt x="600" y="489"/>
                    </a:lnTo>
                    <a:lnTo>
                      <a:pt x="640" y="489"/>
                    </a:lnTo>
                    <a:lnTo>
                      <a:pt x="680" y="489"/>
                    </a:lnTo>
                    <a:lnTo>
                      <a:pt x="719" y="485"/>
                    </a:lnTo>
                    <a:lnTo>
                      <a:pt x="757" y="481"/>
                    </a:lnTo>
                    <a:lnTo>
                      <a:pt x="794" y="476"/>
                    </a:lnTo>
                    <a:lnTo>
                      <a:pt x="835" y="470"/>
                    </a:lnTo>
                    <a:lnTo>
                      <a:pt x="871" y="463"/>
                    </a:lnTo>
                    <a:lnTo>
                      <a:pt x="906" y="452"/>
                    </a:lnTo>
                    <a:lnTo>
                      <a:pt x="940" y="442"/>
                    </a:lnTo>
                    <a:lnTo>
                      <a:pt x="977" y="433"/>
                    </a:lnTo>
                    <a:lnTo>
                      <a:pt x="1011" y="420"/>
                    </a:lnTo>
                    <a:lnTo>
                      <a:pt x="1047" y="408"/>
                    </a:lnTo>
                    <a:lnTo>
                      <a:pt x="1078" y="391"/>
                    </a:lnTo>
                    <a:lnTo>
                      <a:pt x="1109" y="377"/>
                    </a:lnTo>
                    <a:lnTo>
                      <a:pt x="1141" y="360"/>
                    </a:lnTo>
                    <a:lnTo>
                      <a:pt x="1169" y="343"/>
                    </a:lnTo>
                    <a:lnTo>
                      <a:pt x="1200" y="323"/>
                    </a:lnTo>
                    <a:lnTo>
                      <a:pt x="1227" y="304"/>
                    </a:lnTo>
                    <a:lnTo>
                      <a:pt x="1255" y="285"/>
                    </a:lnTo>
                    <a:lnTo>
                      <a:pt x="1280" y="262"/>
                    </a:lnTo>
                    <a:lnTo>
                      <a:pt x="1305" y="239"/>
                    </a:lnTo>
                    <a:lnTo>
                      <a:pt x="1329" y="216"/>
                    </a:lnTo>
                    <a:lnTo>
                      <a:pt x="1349" y="191"/>
                    </a:lnTo>
                    <a:lnTo>
                      <a:pt x="1372" y="166"/>
                    </a:lnTo>
                    <a:lnTo>
                      <a:pt x="1392" y="141"/>
                    </a:lnTo>
                    <a:lnTo>
                      <a:pt x="1411" y="114"/>
                    </a:lnTo>
                    <a:lnTo>
                      <a:pt x="1431" y="84"/>
                    </a:lnTo>
                    <a:lnTo>
                      <a:pt x="1445" y="58"/>
                    </a:lnTo>
                    <a:lnTo>
                      <a:pt x="1460" y="28"/>
                    </a:lnTo>
                    <a:lnTo>
                      <a:pt x="1474"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AR" sz="1662"/>
              </a:p>
            </p:txBody>
          </p:sp>
          <p:sp>
            <p:nvSpPr>
              <p:cNvPr id="36199" name="Arco 1689">
                <a:extLst>
                  <a:ext uri="{FF2B5EF4-FFF2-40B4-BE49-F238E27FC236}">
                    <a16:creationId xmlns:a16="http://schemas.microsoft.com/office/drawing/2014/main" id="{73CC730F-96B2-4D9F-BD92-A5B8301B025A}"/>
                  </a:ext>
                </a:extLst>
              </p:cNvPr>
              <p:cNvSpPr>
                <a:spLocks/>
              </p:cNvSpPr>
              <p:nvPr/>
            </p:nvSpPr>
            <p:spPr bwMode="auto">
              <a:xfrm>
                <a:off x="2042" y="2062"/>
                <a:ext cx="210" cy="31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AR" sz="1662"/>
              </a:p>
            </p:txBody>
          </p:sp>
          <p:sp>
            <p:nvSpPr>
              <p:cNvPr id="36200" name="Rectángulo 1690">
                <a:extLst>
                  <a:ext uri="{FF2B5EF4-FFF2-40B4-BE49-F238E27FC236}">
                    <a16:creationId xmlns:a16="http://schemas.microsoft.com/office/drawing/2014/main" id="{94651537-19C0-4F04-8D86-98E03533625F}"/>
                  </a:ext>
                </a:extLst>
              </p:cNvPr>
              <p:cNvSpPr>
                <a:spLocks noChangeArrowheads="1"/>
              </p:cNvSpPr>
              <p:nvPr/>
            </p:nvSpPr>
            <p:spPr bwMode="auto">
              <a:xfrm>
                <a:off x="2462" y="2083"/>
                <a:ext cx="876"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a:spcBef>
                    <a:spcPct val="0"/>
                  </a:spcBef>
                  <a:buClrTx/>
                  <a:buFontTx/>
                  <a:buNone/>
                </a:pPr>
                <a:r>
                  <a:rPr lang="es-ES_tradnl" altLang="es-AR" sz="1939">
                    <a:solidFill>
                      <a:srgbClr val="000000"/>
                    </a:solidFill>
                    <a:latin typeface="Univers" panose="020B0503020202020204" pitchFamily="34" charset="0"/>
                  </a:rPr>
                  <a:t>  Red WAN</a:t>
                </a:r>
                <a:endParaRPr lang="es-ES_tradnl" altLang="es-AR" sz="2215"/>
              </a:p>
            </p:txBody>
          </p:sp>
        </p:grpSp>
        <p:grpSp>
          <p:nvGrpSpPr>
            <p:cNvPr id="35879" name="Grupo 1691">
              <a:extLst>
                <a:ext uri="{FF2B5EF4-FFF2-40B4-BE49-F238E27FC236}">
                  <a16:creationId xmlns:a16="http://schemas.microsoft.com/office/drawing/2014/main" id="{58FE3181-84B2-43AE-B621-DA6C30B29AAF}"/>
                </a:ext>
              </a:extLst>
            </p:cNvPr>
            <p:cNvGrpSpPr>
              <a:grpSpLocks/>
            </p:cNvGrpSpPr>
            <p:nvPr/>
          </p:nvGrpSpPr>
          <p:grpSpPr bwMode="auto">
            <a:xfrm>
              <a:off x="1631" y="2738"/>
              <a:ext cx="114" cy="131"/>
              <a:chOff x="1631" y="2738"/>
              <a:chExt cx="114" cy="131"/>
            </a:xfrm>
          </p:grpSpPr>
          <p:grpSp>
            <p:nvGrpSpPr>
              <p:cNvPr id="36160" name="Grupo 1692">
                <a:extLst>
                  <a:ext uri="{FF2B5EF4-FFF2-40B4-BE49-F238E27FC236}">
                    <a16:creationId xmlns:a16="http://schemas.microsoft.com/office/drawing/2014/main" id="{CB91478D-4920-4B31-8AC2-0ABBDDC2F79E}"/>
                  </a:ext>
                </a:extLst>
              </p:cNvPr>
              <p:cNvGrpSpPr>
                <a:grpSpLocks/>
              </p:cNvGrpSpPr>
              <p:nvPr/>
            </p:nvGrpSpPr>
            <p:grpSpPr bwMode="auto">
              <a:xfrm>
                <a:off x="1631" y="2738"/>
                <a:ext cx="114" cy="131"/>
                <a:chOff x="1631" y="2738"/>
                <a:chExt cx="114" cy="131"/>
              </a:xfrm>
            </p:grpSpPr>
            <p:sp>
              <p:nvSpPr>
                <p:cNvPr id="36183" name="Forma libre 1693">
                  <a:extLst>
                    <a:ext uri="{FF2B5EF4-FFF2-40B4-BE49-F238E27FC236}">
                      <a16:creationId xmlns:a16="http://schemas.microsoft.com/office/drawing/2014/main" id="{F8B31C49-0BED-4717-A46E-428669B8EB27}"/>
                    </a:ext>
                  </a:extLst>
                </p:cNvPr>
                <p:cNvSpPr>
                  <a:spLocks/>
                </p:cNvSpPr>
                <p:nvPr/>
              </p:nvSpPr>
              <p:spPr bwMode="auto">
                <a:xfrm>
                  <a:off x="1634" y="2739"/>
                  <a:ext cx="63" cy="91"/>
                </a:xfrm>
                <a:custGeom>
                  <a:avLst/>
                  <a:gdLst>
                    <a:gd name="T0" fmla="*/ 1 w 125"/>
                    <a:gd name="T1" fmla="*/ 0 h 182"/>
                    <a:gd name="T2" fmla="*/ 1 w 125"/>
                    <a:gd name="T3" fmla="*/ 1 h 182"/>
                    <a:gd name="T4" fmla="*/ 0 w 125"/>
                    <a:gd name="T5" fmla="*/ 1 h 182"/>
                    <a:gd name="T6" fmla="*/ 1 w 125"/>
                    <a:gd name="T7" fmla="*/ 1 h 182"/>
                    <a:gd name="T8" fmla="*/ 1 w 125"/>
                    <a:gd name="T9" fmla="*/ 0 h 182"/>
                    <a:gd name="T10" fmla="*/ 0 60000 65536"/>
                    <a:gd name="T11" fmla="*/ 0 60000 65536"/>
                    <a:gd name="T12" fmla="*/ 0 60000 65536"/>
                    <a:gd name="T13" fmla="*/ 0 60000 65536"/>
                    <a:gd name="T14" fmla="*/ 0 60000 65536"/>
                    <a:gd name="T15" fmla="*/ 0 w 125"/>
                    <a:gd name="T16" fmla="*/ 0 h 182"/>
                    <a:gd name="T17" fmla="*/ 125 w 125"/>
                    <a:gd name="T18" fmla="*/ 182 h 182"/>
                  </a:gdLst>
                  <a:ahLst/>
                  <a:cxnLst>
                    <a:cxn ang="T10">
                      <a:pos x="T0" y="T1"/>
                    </a:cxn>
                    <a:cxn ang="T11">
                      <a:pos x="T2" y="T3"/>
                    </a:cxn>
                    <a:cxn ang="T12">
                      <a:pos x="T4" y="T5"/>
                    </a:cxn>
                    <a:cxn ang="T13">
                      <a:pos x="T6" y="T7"/>
                    </a:cxn>
                    <a:cxn ang="T14">
                      <a:pos x="T8" y="T9"/>
                    </a:cxn>
                  </a:cxnLst>
                  <a:rect l="T15" t="T16" r="T17" b="T18"/>
                  <a:pathLst>
                    <a:path w="125" h="182">
                      <a:moveTo>
                        <a:pt x="125" y="0"/>
                      </a:moveTo>
                      <a:lnTo>
                        <a:pt x="125" y="43"/>
                      </a:lnTo>
                      <a:lnTo>
                        <a:pt x="0" y="182"/>
                      </a:lnTo>
                      <a:lnTo>
                        <a:pt x="13" y="125"/>
                      </a:lnTo>
                      <a:lnTo>
                        <a:pt x="125" y="0"/>
                      </a:lnTo>
                      <a:close/>
                    </a:path>
                  </a:pathLst>
                </a:custGeom>
                <a:solidFill>
                  <a:srgbClr val="404040"/>
                </a:solidFill>
                <a:ln w="9525">
                  <a:solidFill>
                    <a:srgbClr val="000000"/>
                  </a:solidFill>
                  <a:round/>
                  <a:headEnd/>
                  <a:tailEnd/>
                </a:ln>
              </p:spPr>
              <p:txBody>
                <a:bodyPr/>
                <a:lstStyle/>
                <a:p>
                  <a:endParaRPr lang="es-AR" sz="1662"/>
                </a:p>
              </p:txBody>
            </p:sp>
            <p:sp>
              <p:nvSpPr>
                <p:cNvPr id="36184" name="Forma libre 1694">
                  <a:extLst>
                    <a:ext uri="{FF2B5EF4-FFF2-40B4-BE49-F238E27FC236}">
                      <a16:creationId xmlns:a16="http://schemas.microsoft.com/office/drawing/2014/main" id="{6AC88EF2-BAD4-47D6-A4F7-583F315D0A84}"/>
                    </a:ext>
                  </a:extLst>
                </p:cNvPr>
                <p:cNvSpPr>
                  <a:spLocks/>
                </p:cNvSpPr>
                <p:nvPr/>
              </p:nvSpPr>
              <p:spPr bwMode="auto">
                <a:xfrm>
                  <a:off x="1643" y="2797"/>
                  <a:ext cx="55" cy="53"/>
                </a:xfrm>
                <a:custGeom>
                  <a:avLst/>
                  <a:gdLst>
                    <a:gd name="T0" fmla="*/ 0 w 111"/>
                    <a:gd name="T1" fmla="*/ 0 h 106"/>
                    <a:gd name="T2" fmla="*/ 0 w 111"/>
                    <a:gd name="T3" fmla="*/ 1 h 106"/>
                    <a:gd name="T4" fmla="*/ 0 w 111"/>
                    <a:gd name="T5" fmla="*/ 1 h 106"/>
                    <a:gd name="T6" fmla="*/ 0 w 111"/>
                    <a:gd name="T7" fmla="*/ 1 h 106"/>
                    <a:gd name="T8" fmla="*/ 0 w 111"/>
                    <a:gd name="T9" fmla="*/ 0 h 106"/>
                    <a:gd name="T10" fmla="*/ 0 60000 65536"/>
                    <a:gd name="T11" fmla="*/ 0 60000 65536"/>
                    <a:gd name="T12" fmla="*/ 0 60000 65536"/>
                    <a:gd name="T13" fmla="*/ 0 60000 65536"/>
                    <a:gd name="T14" fmla="*/ 0 60000 65536"/>
                    <a:gd name="T15" fmla="*/ 0 w 111"/>
                    <a:gd name="T16" fmla="*/ 0 h 106"/>
                    <a:gd name="T17" fmla="*/ 111 w 111"/>
                    <a:gd name="T18" fmla="*/ 106 h 106"/>
                  </a:gdLst>
                  <a:ahLst/>
                  <a:cxnLst>
                    <a:cxn ang="T10">
                      <a:pos x="T0" y="T1"/>
                    </a:cxn>
                    <a:cxn ang="T11">
                      <a:pos x="T2" y="T3"/>
                    </a:cxn>
                    <a:cxn ang="T12">
                      <a:pos x="T4" y="T5"/>
                    </a:cxn>
                    <a:cxn ang="T13">
                      <a:pos x="T6" y="T7"/>
                    </a:cxn>
                    <a:cxn ang="T14">
                      <a:pos x="T8" y="T9"/>
                    </a:cxn>
                  </a:cxnLst>
                  <a:rect l="T15" t="T16" r="T17" b="T18"/>
                  <a:pathLst>
                    <a:path w="111" h="106">
                      <a:moveTo>
                        <a:pt x="5" y="0"/>
                      </a:moveTo>
                      <a:lnTo>
                        <a:pt x="0" y="34"/>
                      </a:lnTo>
                      <a:lnTo>
                        <a:pt x="104" y="106"/>
                      </a:lnTo>
                      <a:lnTo>
                        <a:pt x="111" y="71"/>
                      </a:lnTo>
                      <a:lnTo>
                        <a:pt x="5" y="0"/>
                      </a:lnTo>
                      <a:close/>
                    </a:path>
                  </a:pathLst>
                </a:custGeom>
                <a:solidFill>
                  <a:srgbClr val="808080"/>
                </a:solidFill>
                <a:ln w="9525">
                  <a:solidFill>
                    <a:srgbClr val="000000"/>
                  </a:solidFill>
                  <a:round/>
                  <a:headEnd/>
                  <a:tailEnd/>
                </a:ln>
              </p:spPr>
              <p:txBody>
                <a:bodyPr/>
                <a:lstStyle/>
                <a:p>
                  <a:endParaRPr lang="es-AR" sz="1662"/>
                </a:p>
              </p:txBody>
            </p:sp>
            <p:grpSp>
              <p:nvGrpSpPr>
                <p:cNvPr id="36185" name="Grupo 1695">
                  <a:extLst>
                    <a:ext uri="{FF2B5EF4-FFF2-40B4-BE49-F238E27FC236}">
                      <a16:creationId xmlns:a16="http://schemas.microsoft.com/office/drawing/2014/main" id="{1E99E71D-1FF2-4AE0-AC6D-9098D3CDE4EC}"/>
                    </a:ext>
                  </a:extLst>
                </p:cNvPr>
                <p:cNvGrpSpPr>
                  <a:grpSpLocks/>
                </p:cNvGrpSpPr>
                <p:nvPr/>
              </p:nvGrpSpPr>
              <p:grpSpPr bwMode="auto">
                <a:xfrm>
                  <a:off x="1631" y="2799"/>
                  <a:ext cx="65" cy="70"/>
                  <a:chOff x="1631" y="2799"/>
                  <a:chExt cx="65" cy="70"/>
                </a:xfrm>
              </p:grpSpPr>
              <p:sp>
                <p:nvSpPr>
                  <p:cNvPr id="36190" name="Forma libre 1696">
                    <a:extLst>
                      <a:ext uri="{FF2B5EF4-FFF2-40B4-BE49-F238E27FC236}">
                        <a16:creationId xmlns:a16="http://schemas.microsoft.com/office/drawing/2014/main" id="{A74A0345-5490-4AC9-8CB1-880F8C3C9116}"/>
                      </a:ext>
                    </a:extLst>
                  </p:cNvPr>
                  <p:cNvSpPr>
                    <a:spLocks/>
                  </p:cNvSpPr>
                  <p:nvPr/>
                </p:nvSpPr>
                <p:spPr bwMode="auto">
                  <a:xfrm>
                    <a:off x="1638" y="2813"/>
                    <a:ext cx="56" cy="43"/>
                  </a:xfrm>
                  <a:custGeom>
                    <a:avLst/>
                    <a:gdLst>
                      <a:gd name="T0" fmla="*/ 0 w 113"/>
                      <a:gd name="T1" fmla="*/ 0 h 86"/>
                      <a:gd name="T2" fmla="*/ 0 w 113"/>
                      <a:gd name="T3" fmla="*/ 1 h 86"/>
                      <a:gd name="T4" fmla="*/ 0 w 113"/>
                      <a:gd name="T5" fmla="*/ 1 h 86"/>
                      <a:gd name="T6" fmla="*/ 0 w 113"/>
                      <a:gd name="T7" fmla="*/ 1 h 86"/>
                      <a:gd name="T8" fmla="*/ 0 w 113"/>
                      <a:gd name="T9" fmla="*/ 0 h 86"/>
                      <a:gd name="T10" fmla="*/ 0 60000 65536"/>
                      <a:gd name="T11" fmla="*/ 0 60000 65536"/>
                      <a:gd name="T12" fmla="*/ 0 60000 65536"/>
                      <a:gd name="T13" fmla="*/ 0 60000 65536"/>
                      <a:gd name="T14" fmla="*/ 0 60000 65536"/>
                      <a:gd name="T15" fmla="*/ 0 w 113"/>
                      <a:gd name="T16" fmla="*/ 0 h 86"/>
                      <a:gd name="T17" fmla="*/ 113 w 113"/>
                      <a:gd name="T18" fmla="*/ 86 h 86"/>
                    </a:gdLst>
                    <a:ahLst/>
                    <a:cxnLst>
                      <a:cxn ang="T10">
                        <a:pos x="T0" y="T1"/>
                      </a:cxn>
                      <a:cxn ang="T11">
                        <a:pos x="T2" y="T3"/>
                      </a:cxn>
                      <a:cxn ang="T12">
                        <a:pos x="T4" y="T5"/>
                      </a:cxn>
                      <a:cxn ang="T13">
                        <a:pos x="T6" y="T7"/>
                      </a:cxn>
                      <a:cxn ang="T14">
                        <a:pos x="T8" y="T9"/>
                      </a:cxn>
                    </a:cxnLst>
                    <a:rect l="T15" t="T16" r="T17" b="T18"/>
                    <a:pathLst>
                      <a:path w="113" h="86">
                        <a:moveTo>
                          <a:pt x="14" y="0"/>
                        </a:moveTo>
                        <a:lnTo>
                          <a:pt x="0" y="12"/>
                        </a:lnTo>
                        <a:lnTo>
                          <a:pt x="101" y="86"/>
                        </a:lnTo>
                        <a:lnTo>
                          <a:pt x="113" y="72"/>
                        </a:lnTo>
                        <a:lnTo>
                          <a:pt x="14" y="0"/>
                        </a:lnTo>
                        <a:close/>
                      </a:path>
                    </a:pathLst>
                  </a:custGeom>
                  <a:solidFill>
                    <a:srgbClr val="A0A0A0"/>
                  </a:solidFill>
                  <a:ln w="9525">
                    <a:solidFill>
                      <a:srgbClr val="000000"/>
                    </a:solidFill>
                    <a:round/>
                    <a:headEnd/>
                    <a:tailEnd/>
                  </a:ln>
                </p:spPr>
                <p:txBody>
                  <a:bodyPr/>
                  <a:lstStyle/>
                  <a:p>
                    <a:endParaRPr lang="es-AR" sz="1662"/>
                  </a:p>
                </p:txBody>
              </p:sp>
              <p:sp>
                <p:nvSpPr>
                  <p:cNvPr id="36191" name="Forma libre 1697">
                    <a:extLst>
                      <a:ext uri="{FF2B5EF4-FFF2-40B4-BE49-F238E27FC236}">
                        <a16:creationId xmlns:a16="http://schemas.microsoft.com/office/drawing/2014/main" id="{99F89BD6-2C87-4749-BF5A-3C518793AAFC}"/>
                      </a:ext>
                    </a:extLst>
                  </p:cNvPr>
                  <p:cNvSpPr>
                    <a:spLocks/>
                  </p:cNvSpPr>
                  <p:nvPr/>
                </p:nvSpPr>
                <p:spPr bwMode="auto">
                  <a:xfrm>
                    <a:off x="1637" y="2819"/>
                    <a:ext cx="52" cy="45"/>
                  </a:xfrm>
                  <a:custGeom>
                    <a:avLst/>
                    <a:gdLst>
                      <a:gd name="T0" fmla="*/ 1 w 103"/>
                      <a:gd name="T1" fmla="*/ 0 h 91"/>
                      <a:gd name="T2" fmla="*/ 0 w 103"/>
                      <a:gd name="T3" fmla="*/ 0 h 91"/>
                      <a:gd name="T4" fmla="*/ 1 w 103"/>
                      <a:gd name="T5" fmla="*/ 0 h 91"/>
                      <a:gd name="T6" fmla="*/ 1 w 103"/>
                      <a:gd name="T7" fmla="*/ 0 h 91"/>
                      <a:gd name="T8" fmla="*/ 1 w 103"/>
                      <a:gd name="T9" fmla="*/ 0 h 91"/>
                      <a:gd name="T10" fmla="*/ 0 60000 65536"/>
                      <a:gd name="T11" fmla="*/ 0 60000 65536"/>
                      <a:gd name="T12" fmla="*/ 0 60000 65536"/>
                      <a:gd name="T13" fmla="*/ 0 60000 65536"/>
                      <a:gd name="T14" fmla="*/ 0 60000 65536"/>
                      <a:gd name="T15" fmla="*/ 0 w 103"/>
                      <a:gd name="T16" fmla="*/ 0 h 91"/>
                      <a:gd name="T17" fmla="*/ 103 w 103"/>
                      <a:gd name="T18" fmla="*/ 91 h 91"/>
                    </a:gdLst>
                    <a:ahLst/>
                    <a:cxnLst>
                      <a:cxn ang="T10">
                        <a:pos x="T0" y="T1"/>
                      </a:cxn>
                      <a:cxn ang="T11">
                        <a:pos x="T2" y="T3"/>
                      </a:cxn>
                      <a:cxn ang="T12">
                        <a:pos x="T4" y="T5"/>
                      </a:cxn>
                      <a:cxn ang="T13">
                        <a:pos x="T6" y="T7"/>
                      </a:cxn>
                      <a:cxn ang="T14">
                        <a:pos x="T8" y="T9"/>
                      </a:cxn>
                    </a:cxnLst>
                    <a:rect l="T15" t="T16" r="T17" b="T18"/>
                    <a:pathLst>
                      <a:path w="103" h="91">
                        <a:moveTo>
                          <a:pt x="1" y="0"/>
                        </a:moveTo>
                        <a:lnTo>
                          <a:pt x="0" y="15"/>
                        </a:lnTo>
                        <a:lnTo>
                          <a:pt x="100" y="91"/>
                        </a:lnTo>
                        <a:lnTo>
                          <a:pt x="103" y="73"/>
                        </a:lnTo>
                        <a:lnTo>
                          <a:pt x="1" y="0"/>
                        </a:lnTo>
                        <a:close/>
                      </a:path>
                    </a:pathLst>
                  </a:custGeom>
                  <a:solidFill>
                    <a:srgbClr val="808080"/>
                  </a:solidFill>
                  <a:ln w="9525">
                    <a:solidFill>
                      <a:srgbClr val="000000"/>
                    </a:solidFill>
                    <a:round/>
                    <a:headEnd/>
                    <a:tailEnd/>
                  </a:ln>
                </p:spPr>
                <p:txBody>
                  <a:bodyPr/>
                  <a:lstStyle/>
                  <a:p>
                    <a:endParaRPr lang="es-AR" sz="1662"/>
                  </a:p>
                </p:txBody>
              </p:sp>
              <p:sp>
                <p:nvSpPr>
                  <p:cNvPr id="36192" name="Forma libre 1698">
                    <a:extLst>
                      <a:ext uri="{FF2B5EF4-FFF2-40B4-BE49-F238E27FC236}">
                        <a16:creationId xmlns:a16="http://schemas.microsoft.com/office/drawing/2014/main" id="{F207464B-EEFB-463F-A643-303437CCF8A2}"/>
                      </a:ext>
                    </a:extLst>
                  </p:cNvPr>
                  <p:cNvSpPr>
                    <a:spLocks/>
                  </p:cNvSpPr>
                  <p:nvPr/>
                </p:nvSpPr>
                <p:spPr bwMode="auto">
                  <a:xfrm>
                    <a:off x="1631" y="2799"/>
                    <a:ext cx="10" cy="31"/>
                  </a:xfrm>
                  <a:custGeom>
                    <a:avLst/>
                    <a:gdLst>
                      <a:gd name="T0" fmla="*/ 1 w 20"/>
                      <a:gd name="T1" fmla="*/ 0 h 63"/>
                      <a:gd name="T2" fmla="*/ 1 w 20"/>
                      <a:gd name="T3" fmla="*/ 0 h 63"/>
                      <a:gd name="T4" fmla="*/ 0 w 20"/>
                      <a:gd name="T5" fmla="*/ 0 h 63"/>
                      <a:gd name="T6" fmla="*/ 1 w 20"/>
                      <a:gd name="T7" fmla="*/ 0 h 63"/>
                      <a:gd name="T8" fmla="*/ 1 w 20"/>
                      <a:gd name="T9" fmla="*/ 0 h 63"/>
                      <a:gd name="T10" fmla="*/ 0 60000 65536"/>
                      <a:gd name="T11" fmla="*/ 0 60000 65536"/>
                      <a:gd name="T12" fmla="*/ 0 60000 65536"/>
                      <a:gd name="T13" fmla="*/ 0 60000 65536"/>
                      <a:gd name="T14" fmla="*/ 0 60000 65536"/>
                      <a:gd name="T15" fmla="*/ 0 w 20"/>
                      <a:gd name="T16" fmla="*/ 0 h 63"/>
                      <a:gd name="T17" fmla="*/ 20 w 20"/>
                      <a:gd name="T18" fmla="*/ 63 h 63"/>
                    </a:gdLst>
                    <a:ahLst/>
                    <a:cxnLst>
                      <a:cxn ang="T10">
                        <a:pos x="T0" y="T1"/>
                      </a:cxn>
                      <a:cxn ang="T11">
                        <a:pos x="T2" y="T3"/>
                      </a:cxn>
                      <a:cxn ang="T12">
                        <a:pos x="T4" y="T5"/>
                      </a:cxn>
                      <a:cxn ang="T13">
                        <a:pos x="T6" y="T7"/>
                      </a:cxn>
                      <a:cxn ang="T14">
                        <a:pos x="T8" y="T9"/>
                      </a:cxn>
                    </a:cxnLst>
                    <a:rect l="T15" t="T16" r="T17" b="T18"/>
                    <a:pathLst>
                      <a:path w="20" h="63">
                        <a:moveTo>
                          <a:pt x="20" y="5"/>
                        </a:moveTo>
                        <a:lnTo>
                          <a:pt x="8" y="63"/>
                        </a:lnTo>
                        <a:lnTo>
                          <a:pt x="0" y="55"/>
                        </a:lnTo>
                        <a:lnTo>
                          <a:pt x="14" y="0"/>
                        </a:lnTo>
                        <a:lnTo>
                          <a:pt x="20" y="5"/>
                        </a:lnTo>
                        <a:close/>
                      </a:path>
                    </a:pathLst>
                  </a:custGeom>
                  <a:solidFill>
                    <a:srgbClr val="606060"/>
                  </a:solidFill>
                  <a:ln w="9525">
                    <a:solidFill>
                      <a:srgbClr val="000000"/>
                    </a:solidFill>
                    <a:round/>
                    <a:headEnd/>
                    <a:tailEnd/>
                  </a:ln>
                </p:spPr>
                <p:txBody>
                  <a:bodyPr/>
                  <a:lstStyle/>
                  <a:p>
                    <a:endParaRPr lang="es-AR" sz="1662"/>
                  </a:p>
                </p:txBody>
              </p:sp>
              <p:sp>
                <p:nvSpPr>
                  <p:cNvPr id="36193" name="Forma libre 1699">
                    <a:extLst>
                      <a:ext uri="{FF2B5EF4-FFF2-40B4-BE49-F238E27FC236}">
                        <a16:creationId xmlns:a16="http://schemas.microsoft.com/office/drawing/2014/main" id="{10B0FDE9-2CAC-4B8A-8AC3-98A80CF56A55}"/>
                      </a:ext>
                    </a:extLst>
                  </p:cNvPr>
                  <p:cNvSpPr>
                    <a:spLocks/>
                  </p:cNvSpPr>
                  <p:nvPr/>
                </p:nvSpPr>
                <p:spPr bwMode="auto">
                  <a:xfrm>
                    <a:off x="1685" y="2838"/>
                    <a:ext cx="11" cy="31"/>
                  </a:xfrm>
                  <a:custGeom>
                    <a:avLst/>
                    <a:gdLst>
                      <a:gd name="T0" fmla="*/ 1 w 21"/>
                      <a:gd name="T1" fmla="*/ 0 h 62"/>
                      <a:gd name="T2" fmla="*/ 0 w 21"/>
                      <a:gd name="T3" fmla="*/ 1 h 62"/>
                      <a:gd name="T4" fmla="*/ 1 w 21"/>
                      <a:gd name="T5" fmla="*/ 1 h 62"/>
                      <a:gd name="T6" fmla="*/ 1 w 21"/>
                      <a:gd name="T7" fmla="*/ 1 h 62"/>
                      <a:gd name="T8" fmla="*/ 1 w 21"/>
                      <a:gd name="T9" fmla="*/ 0 h 62"/>
                      <a:gd name="T10" fmla="*/ 0 60000 65536"/>
                      <a:gd name="T11" fmla="*/ 0 60000 65536"/>
                      <a:gd name="T12" fmla="*/ 0 60000 65536"/>
                      <a:gd name="T13" fmla="*/ 0 60000 65536"/>
                      <a:gd name="T14" fmla="*/ 0 60000 65536"/>
                      <a:gd name="T15" fmla="*/ 0 w 21"/>
                      <a:gd name="T16" fmla="*/ 0 h 62"/>
                      <a:gd name="T17" fmla="*/ 21 w 21"/>
                      <a:gd name="T18" fmla="*/ 62 h 62"/>
                    </a:gdLst>
                    <a:ahLst/>
                    <a:cxnLst>
                      <a:cxn ang="T10">
                        <a:pos x="T0" y="T1"/>
                      </a:cxn>
                      <a:cxn ang="T11">
                        <a:pos x="T2" y="T3"/>
                      </a:cxn>
                      <a:cxn ang="T12">
                        <a:pos x="T4" y="T5"/>
                      </a:cxn>
                      <a:cxn ang="T13">
                        <a:pos x="T6" y="T7"/>
                      </a:cxn>
                      <a:cxn ang="T14">
                        <a:pos x="T8" y="T9"/>
                      </a:cxn>
                    </a:cxnLst>
                    <a:rect l="T15" t="T16" r="T17" b="T18"/>
                    <a:pathLst>
                      <a:path w="21" h="62">
                        <a:moveTo>
                          <a:pt x="13" y="0"/>
                        </a:moveTo>
                        <a:lnTo>
                          <a:pt x="0" y="56"/>
                        </a:lnTo>
                        <a:lnTo>
                          <a:pt x="7" y="62"/>
                        </a:lnTo>
                        <a:lnTo>
                          <a:pt x="21" y="4"/>
                        </a:lnTo>
                        <a:lnTo>
                          <a:pt x="13" y="0"/>
                        </a:lnTo>
                        <a:close/>
                      </a:path>
                    </a:pathLst>
                  </a:custGeom>
                  <a:solidFill>
                    <a:srgbClr val="606060"/>
                  </a:solidFill>
                  <a:ln w="9525">
                    <a:solidFill>
                      <a:srgbClr val="000000"/>
                    </a:solidFill>
                    <a:round/>
                    <a:headEnd/>
                    <a:tailEnd/>
                  </a:ln>
                </p:spPr>
                <p:txBody>
                  <a:bodyPr/>
                  <a:lstStyle/>
                  <a:p>
                    <a:endParaRPr lang="es-AR" sz="1662"/>
                  </a:p>
                </p:txBody>
              </p:sp>
            </p:grpSp>
            <p:sp>
              <p:nvSpPr>
                <p:cNvPr id="36186" name="Forma libre 1700">
                  <a:extLst>
                    <a:ext uri="{FF2B5EF4-FFF2-40B4-BE49-F238E27FC236}">
                      <a16:creationId xmlns:a16="http://schemas.microsoft.com/office/drawing/2014/main" id="{B96DB4D2-7F16-49B5-A52B-462806A65B05}"/>
                    </a:ext>
                  </a:extLst>
                </p:cNvPr>
                <p:cNvSpPr>
                  <a:spLocks/>
                </p:cNvSpPr>
                <p:nvPr/>
              </p:nvSpPr>
              <p:spPr bwMode="auto">
                <a:xfrm>
                  <a:off x="1689" y="2769"/>
                  <a:ext cx="56" cy="100"/>
                </a:xfrm>
                <a:custGeom>
                  <a:avLst/>
                  <a:gdLst>
                    <a:gd name="T0" fmla="*/ 0 w 113"/>
                    <a:gd name="T1" fmla="*/ 0 h 200"/>
                    <a:gd name="T2" fmla="*/ 0 w 113"/>
                    <a:gd name="T3" fmla="*/ 1 h 200"/>
                    <a:gd name="T4" fmla="*/ 0 w 113"/>
                    <a:gd name="T5" fmla="*/ 1 h 200"/>
                    <a:gd name="T6" fmla="*/ 0 w 113"/>
                    <a:gd name="T7" fmla="*/ 1 h 200"/>
                    <a:gd name="T8" fmla="*/ 0 w 113"/>
                    <a:gd name="T9" fmla="*/ 0 h 200"/>
                    <a:gd name="T10" fmla="*/ 0 60000 65536"/>
                    <a:gd name="T11" fmla="*/ 0 60000 65536"/>
                    <a:gd name="T12" fmla="*/ 0 60000 65536"/>
                    <a:gd name="T13" fmla="*/ 0 60000 65536"/>
                    <a:gd name="T14" fmla="*/ 0 60000 65536"/>
                    <a:gd name="T15" fmla="*/ 0 w 113"/>
                    <a:gd name="T16" fmla="*/ 0 h 200"/>
                    <a:gd name="T17" fmla="*/ 113 w 113"/>
                    <a:gd name="T18" fmla="*/ 200 h 200"/>
                  </a:gdLst>
                  <a:ahLst/>
                  <a:cxnLst>
                    <a:cxn ang="T10">
                      <a:pos x="T0" y="T1"/>
                    </a:cxn>
                    <a:cxn ang="T11">
                      <a:pos x="T2" y="T3"/>
                    </a:cxn>
                    <a:cxn ang="T12">
                      <a:pos x="T4" y="T5"/>
                    </a:cxn>
                    <a:cxn ang="T13">
                      <a:pos x="T6" y="T7"/>
                    </a:cxn>
                    <a:cxn ang="T14">
                      <a:pos x="T8" y="T9"/>
                    </a:cxn>
                  </a:cxnLst>
                  <a:rect l="T15" t="T16" r="T17" b="T18"/>
                  <a:pathLst>
                    <a:path w="113" h="200">
                      <a:moveTo>
                        <a:pt x="113" y="0"/>
                      </a:moveTo>
                      <a:lnTo>
                        <a:pt x="14" y="139"/>
                      </a:lnTo>
                      <a:lnTo>
                        <a:pt x="0" y="200"/>
                      </a:lnTo>
                      <a:lnTo>
                        <a:pt x="113" y="35"/>
                      </a:lnTo>
                      <a:lnTo>
                        <a:pt x="113" y="0"/>
                      </a:lnTo>
                      <a:close/>
                    </a:path>
                  </a:pathLst>
                </a:custGeom>
                <a:solidFill>
                  <a:srgbClr val="404040"/>
                </a:solidFill>
                <a:ln w="9525">
                  <a:solidFill>
                    <a:srgbClr val="000000"/>
                  </a:solidFill>
                  <a:round/>
                  <a:headEnd/>
                  <a:tailEnd/>
                </a:ln>
              </p:spPr>
              <p:txBody>
                <a:bodyPr/>
                <a:lstStyle/>
                <a:p>
                  <a:endParaRPr lang="es-AR" sz="1662"/>
                </a:p>
              </p:txBody>
            </p:sp>
            <p:sp>
              <p:nvSpPr>
                <p:cNvPr id="36187" name="Forma libre 1701">
                  <a:extLst>
                    <a:ext uri="{FF2B5EF4-FFF2-40B4-BE49-F238E27FC236}">
                      <a16:creationId xmlns:a16="http://schemas.microsoft.com/office/drawing/2014/main" id="{0E01E672-73FD-4556-B984-85EC42514AE0}"/>
                    </a:ext>
                  </a:extLst>
                </p:cNvPr>
                <p:cNvSpPr>
                  <a:spLocks/>
                </p:cNvSpPr>
                <p:nvPr/>
              </p:nvSpPr>
              <p:spPr bwMode="auto">
                <a:xfrm>
                  <a:off x="1645" y="2742"/>
                  <a:ext cx="95" cy="91"/>
                </a:xfrm>
                <a:custGeom>
                  <a:avLst/>
                  <a:gdLst>
                    <a:gd name="T0" fmla="*/ 1 w 190"/>
                    <a:gd name="T1" fmla="*/ 0 h 181"/>
                    <a:gd name="T2" fmla="*/ 0 w 190"/>
                    <a:gd name="T3" fmla="*/ 1 h 181"/>
                    <a:gd name="T4" fmla="*/ 1 w 190"/>
                    <a:gd name="T5" fmla="*/ 1 h 181"/>
                    <a:gd name="T6" fmla="*/ 1 w 190"/>
                    <a:gd name="T7" fmla="*/ 1 h 181"/>
                    <a:gd name="T8" fmla="*/ 1 w 190"/>
                    <a:gd name="T9" fmla="*/ 0 h 181"/>
                    <a:gd name="T10" fmla="*/ 0 60000 65536"/>
                    <a:gd name="T11" fmla="*/ 0 60000 65536"/>
                    <a:gd name="T12" fmla="*/ 0 60000 65536"/>
                    <a:gd name="T13" fmla="*/ 0 60000 65536"/>
                    <a:gd name="T14" fmla="*/ 0 60000 65536"/>
                    <a:gd name="T15" fmla="*/ 0 w 190"/>
                    <a:gd name="T16" fmla="*/ 0 h 181"/>
                    <a:gd name="T17" fmla="*/ 190 w 190"/>
                    <a:gd name="T18" fmla="*/ 181 h 181"/>
                  </a:gdLst>
                  <a:ahLst/>
                  <a:cxnLst>
                    <a:cxn ang="T10">
                      <a:pos x="T0" y="T1"/>
                    </a:cxn>
                    <a:cxn ang="T11">
                      <a:pos x="T2" y="T3"/>
                    </a:cxn>
                    <a:cxn ang="T12">
                      <a:pos x="T4" y="T5"/>
                    </a:cxn>
                    <a:cxn ang="T13">
                      <a:pos x="T6" y="T7"/>
                    </a:cxn>
                    <a:cxn ang="T14">
                      <a:pos x="T8" y="T9"/>
                    </a:cxn>
                  </a:cxnLst>
                  <a:rect l="T15" t="T16" r="T17" b="T18"/>
                  <a:pathLst>
                    <a:path w="190" h="181">
                      <a:moveTo>
                        <a:pt x="100" y="0"/>
                      </a:moveTo>
                      <a:lnTo>
                        <a:pt x="0" y="110"/>
                      </a:lnTo>
                      <a:lnTo>
                        <a:pt x="103" y="181"/>
                      </a:lnTo>
                      <a:lnTo>
                        <a:pt x="190" y="57"/>
                      </a:lnTo>
                      <a:lnTo>
                        <a:pt x="100" y="0"/>
                      </a:lnTo>
                      <a:close/>
                    </a:path>
                  </a:pathLst>
                </a:custGeom>
                <a:solidFill>
                  <a:srgbClr val="E0E0E0"/>
                </a:solidFill>
                <a:ln w="9525">
                  <a:solidFill>
                    <a:srgbClr val="000000"/>
                  </a:solidFill>
                  <a:round/>
                  <a:headEnd/>
                  <a:tailEnd/>
                </a:ln>
              </p:spPr>
              <p:txBody>
                <a:bodyPr/>
                <a:lstStyle/>
                <a:p>
                  <a:endParaRPr lang="es-AR" sz="1662"/>
                </a:p>
              </p:txBody>
            </p:sp>
            <p:sp>
              <p:nvSpPr>
                <p:cNvPr id="36188" name="Forma libre 1702">
                  <a:extLst>
                    <a:ext uri="{FF2B5EF4-FFF2-40B4-BE49-F238E27FC236}">
                      <a16:creationId xmlns:a16="http://schemas.microsoft.com/office/drawing/2014/main" id="{79FF03E8-064E-4A71-807D-7AF73CF8A361}"/>
                    </a:ext>
                  </a:extLst>
                </p:cNvPr>
                <p:cNvSpPr>
                  <a:spLocks/>
                </p:cNvSpPr>
                <p:nvPr/>
              </p:nvSpPr>
              <p:spPr bwMode="auto">
                <a:xfrm>
                  <a:off x="1692" y="2767"/>
                  <a:ext cx="53" cy="74"/>
                </a:xfrm>
                <a:custGeom>
                  <a:avLst/>
                  <a:gdLst>
                    <a:gd name="T0" fmla="*/ 0 w 107"/>
                    <a:gd name="T1" fmla="*/ 0 h 147"/>
                    <a:gd name="T2" fmla="*/ 0 w 107"/>
                    <a:gd name="T3" fmla="*/ 1 h 147"/>
                    <a:gd name="T4" fmla="*/ 0 w 107"/>
                    <a:gd name="T5" fmla="*/ 1 h 147"/>
                    <a:gd name="T6" fmla="*/ 0 w 107"/>
                    <a:gd name="T7" fmla="*/ 1 h 147"/>
                    <a:gd name="T8" fmla="*/ 0 w 107"/>
                    <a:gd name="T9" fmla="*/ 0 h 147"/>
                    <a:gd name="T10" fmla="*/ 0 60000 65536"/>
                    <a:gd name="T11" fmla="*/ 0 60000 65536"/>
                    <a:gd name="T12" fmla="*/ 0 60000 65536"/>
                    <a:gd name="T13" fmla="*/ 0 60000 65536"/>
                    <a:gd name="T14" fmla="*/ 0 60000 65536"/>
                    <a:gd name="T15" fmla="*/ 0 w 107"/>
                    <a:gd name="T16" fmla="*/ 0 h 147"/>
                    <a:gd name="T17" fmla="*/ 107 w 107"/>
                    <a:gd name="T18" fmla="*/ 147 h 147"/>
                  </a:gdLst>
                  <a:ahLst/>
                  <a:cxnLst>
                    <a:cxn ang="T10">
                      <a:pos x="T0" y="T1"/>
                    </a:cxn>
                    <a:cxn ang="T11">
                      <a:pos x="T2" y="T3"/>
                    </a:cxn>
                    <a:cxn ang="T12">
                      <a:pos x="T4" y="T5"/>
                    </a:cxn>
                    <a:cxn ang="T13">
                      <a:pos x="T6" y="T7"/>
                    </a:cxn>
                    <a:cxn ang="T14">
                      <a:pos x="T8" y="T9"/>
                    </a:cxn>
                  </a:cxnLst>
                  <a:rect l="T15" t="T16" r="T17" b="T18"/>
                  <a:pathLst>
                    <a:path w="107" h="147">
                      <a:moveTo>
                        <a:pt x="101" y="0"/>
                      </a:moveTo>
                      <a:lnTo>
                        <a:pt x="107" y="3"/>
                      </a:lnTo>
                      <a:lnTo>
                        <a:pt x="8" y="147"/>
                      </a:lnTo>
                      <a:lnTo>
                        <a:pt x="0" y="141"/>
                      </a:lnTo>
                      <a:lnTo>
                        <a:pt x="101" y="0"/>
                      </a:lnTo>
                      <a:close/>
                    </a:path>
                  </a:pathLst>
                </a:custGeom>
                <a:solidFill>
                  <a:srgbClr val="A0A0A0"/>
                </a:solidFill>
                <a:ln w="9525">
                  <a:solidFill>
                    <a:srgbClr val="000000"/>
                  </a:solidFill>
                  <a:round/>
                  <a:headEnd/>
                  <a:tailEnd/>
                </a:ln>
              </p:spPr>
              <p:txBody>
                <a:bodyPr/>
                <a:lstStyle/>
                <a:p>
                  <a:endParaRPr lang="es-AR" sz="1662"/>
                </a:p>
              </p:txBody>
            </p:sp>
            <p:sp>
              <p:nvSpPr>
                <p:cNvPr id="36189" name="Forma libre 1703">
                  <a:extLst>
                    <a:ext uri="{FF2B5EF4-FFF2-40B4-BE49-F238E27FC236}">
                      <a16:creationId xmlns:a16="http://schemas.microsoft.com/office/drawing/2014/main" id="{E09559A0-70E1-40FB-83A4-FEA9E05C0934}"/>
                    </a:ext>
                  </a:extLst>
                </p:cNvPr>
                <p:cNvSpPr>
                  <a:spLocks/>
                </p:cNvSpPr>
                <p:nvPr/>
              </p:nvSpPr>
              <p:spPr bwMode="auto">
                <a:xfrm>
                  <a:off x="1638" y="2738"/>
                  <a:ext cx="59" cy="63"/>
                </a:xfrm>
                <a:custGeom>
                  <a:avLst/>
                  <a:gdLst>
                    <a:gd name="T0" fmla="*/ 0 w 118"/>
                    <a:gd name="T1" fmla="*/ 0 h 127"/>
                    <a:gd name="T2" fmla="*/ 1 w 118"/>
                    <a:gd name="T3" fmla="*/ 0 h 127"/>
                    <a:gd name="T4" fmla="*/ 1 w 118"/>
                    <a:gd name="T5" fmla="*/ 0 h 127"/>
                    <a:gd name="T6" fmla="*/ 1 w 118"/>
                    <a:gd name="T7" fmla="*/ 0 h 127"/>
                    <a:gd name="T8" fmla="*/ 0 w 118"/>
                    <a:gd name="T9" fmla="*/ 0 h 127"/>
                    <a:gd name="T10" fmla="*/ 0 60000 65536"/>
                    <a:gd name="T11" fmla="*/ 0 60000 65536"/>
                    <a:gd name="T12" fmla="*/ 0 60000 65536"/>
                    <a:gd name="T13" fmla="*/ 0 60000 65536"/>
                    <a:gd name="T14" fmla="*/ 0 60000 65536"/>
                    <a:gd name="T15" fmla="*/ 0 w 118"/>
                    <a:gd name="T16" fmla="*/ 0 h 127"/>
                    <a:gd name="T17" fmla="*/ 118 w 118"/>
                    <a:gd name="T18" fmla="*/ 127 h 127"/>
                  </a:gdLst>
                  <a:ahLst/>
                  <a:cxnLst>
                    <a:cxn ang="T10">
                      <a:pos x="T0" y="T1"/>
                    </a:cxn>
                    <a:cxn ang="T11">
                      <a:pos x="T2" y="T3"/>
                    </a:cxn>
                    <a:cxn ang="T12">
                      <a:pos x="T4" y="T5"/>
                    </a:cxn>
                    <a:cxn ang="T13">
                      <a:pos x="T6" y="T7"/>
                    </a:cxn>
                    <a:cxn ang="T14">
                      <a:pos x="T8" y="T9"/>
                    </a:cxn>
                  </a:cxnLst>
                  <a:rect l="T15" t="T16" r="T17" b="T18"/>
                  <a:pathLst>
                    <a:path w="118" h="127">
                      <a:moveTo>
                        <a:pt x="0" y="122"/>
                      </a:moveTo>
                      <a:lnTo>
                        <a:pt x="114" y="0"/>
                      </a:lnTo>
                      <a:lnTo>
                        <a:pt x="118" y="3"/>
                      </a:lnTo>
                      <a:lnTo>
                        <a:pt x="6" y="127"/>
                      </a:lnTo>
                      <a:lnTo>
                        <a:pt x="0" y="122"/>
                      </a:lnTo>
                      <a:close/>
                    </a:path>
                  </a:pathLst>
                </a:custGeom>
                <a:solidFill>
                  <a:srgbClr val="A0A0A0"/>
                </a:solidFill>
                <a:ln w="9525">
                  <a:solidFill>
                    <a:srgbClr val="000000"/>
                  </a:solidFill>
                  <a:round/>
                  <a:headEnd/>
                  <a:tailEnd/>
                </a:ln>
              </p:spPr>
              <p:txBody>
                <a:bodyPr/>
                <a:lstStyle/>
                <a:p>
                  <a:endParaRPr lang="es-AR" sz="1662"/>
                </a:p>
              </p:txBody>
            </p:sp>
          </p:grpSp>
          <p:grpSp>
            <p:nvGrpSpPr>
              <p:cNvPr id="36161" name="Grupo 1704">
                <a:extLst>
                  <a:ext uri="{FF2B5EF4-FFF2-40B4-BE49-F238E27FC236}">
                    <a16:creationId xmlns:a16="http://schemas.microsoft.com/office/drawing/2014/main" id="{42B2BDB0-64B4-4730-8812-E796F8324E85}"/>
                  </a:ext>
                </a:extLst>
              </p:cNvPr>
              <p:cNvGrpSpPr>
                <a:grpSpLocks/>
              </p:cNvGrpSpPr>
              <p:nvPr/>
            </p:nvGrpSpPr>
            <p:grpSpPr bwMode="auto">
              <a:xfrm>
                <a:off x="1643" y="2815"/>
                <a:ext cx="45" cy="36"/>
                <a:chOff x="1643" y="2815"/>
                <a:chExt cx="45" cy="36"/>
              </a:xfrm>
            </p:grpSpPr>
            <p:grpSp>
              <p:nvGrpSpPr>
                <p:cNvPr id="36162" name="Grupo 1705">
                  <a:extLst>
                    <a:ext uri="{FF2B5EF4-FFF2-40B4-BE49-F238E27FC236}">
                      <a16:creationId xmlns:a16="http://schemas.microsoft.com/office/drawing/2014/main" id="{9B011E9E-9811-4D92-B07A-3E1B8A951CA7}"/>
                    </a:ext>
                  </a:extLst>
                </p:cNvPr>
                <p:cNvGrpSpPr>
                  <a:grpSpLocks/>
                </p:cNvGrpSpPr>
                <p:nvPr/>
              </p:nvGrpSpPr>
              <p:grpSpPr bwMode="auto">
                <a:xfrm>
                  <a:off x="1643" y="2815"/>
                  <a:ext cx="5" cy="7"/>
                  <a:chOff x="1643" y="2815"/>
                  <a:chExt cx="5" cy="7"/>
                </a:xfrm>
              </p:grpSpPr>
              <p:sp>
                <p:nvSpPr>
                  <p:cNvPr id="36181" name="Elipse 1706">
                    <a:extLst>
                      <a:ext uri="{FF2B5EF4-FFF2-40B4-BE49-F238E27FC236}">
                        <a16:creationId xmlns:a16="http://schemas.microsoft.com/office/drawing/2014/main" id="{226FEB9C-5153-46FD-B37C-9B6F0034EDAF}"/>
                      </a:ext>
                    </a:extLst>
                  </p:cNvPr>
                  <p:cNvSpPr>
                    <a:spLocks noChangeArrowheads="1"/>
                  </p:cNvSpPr>
                  <p:nvPr/>
                </p:nvSpPr>
                <p:spPr bwMode="auto">
                  <a:xfrm>
                    <a:off x="1643" y="2816"/>
                    <a:ext cx="5" cy="6"/>
                  </a:xfrm>
                  <a:prstGeom prst="ellipse">
                    <a:avLst/>
                  </a:prstGeom>
                  <a:solidFill>
                    <a:srgbClr val="202020"/>
                  </a:solidFill>
                  <a:ln w="9525">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182" name="Elipse 1707">
                    <a:extLst>
                      <a:ext uri="{FF2B5EF4-FFF2-40B4-BE49-F238E27FC236}">
                        <a16:creationId xmlns:a16="http://schemas.microsoft.com/office/drawing/2014/main" id="{88981F23-FBB2-45F2-8EA7-26380A2D9B46}"/>
                      </a:ext>
                    </a:extLst>
                  </p:cNvPr>
                  <p:cNvSpPr>
                    <a:spLocks noChangeArrowheads="1"/>
                  </p:cNvSpPr>
                  <p:nvPr/>
                </p:nvSpPr>
                <p:spPr bwMode="auto">
                  <a:xfrm>
                    <a:off x="1644" y="2815"/>
                    <a:ext cx="4" cy="6"/>
                  </a:xfrm>
                  <a:prstGeom prst="ellipse">
                    <a:avLst/>
                  </a:prstGeom>
                  <a:solidFill>
                    <a:srgbClr val="404040"/>
                  </a:solidFill>
                  <a:ln w="9525">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6163" name="Grupo 1708">
                  <a:extLst>
                    <a:ext uri="{FF2B5EF4-FFF2-40B4-BE49-F238E27FC236}">
                      <a16:creationId xmlns:a16="http://schemas.microsoft.com/office/drawing/2014/main" id="{DA4D377A-E4B0-4775-9E67-654595CA7417}"/>
                    </a:ext>
                  </a:extLst>
                </p:cNvPr>
                <p:cNvGrpSpPr>
                  <a:grpSpLocks/>
                </p:cNvGrpSpPr>
                <p:nvPr/>
              </p:nvGrpSpPr>
              <p:grpSpPr bwMode="auto">
                <a:xfrm>
                  <a:off x="1654" y="2822"/>
                  <a:ext cx="34" cy="29"/>
                  <a:chOff x="1654" y="2822"/>
                  <a:chExt cx="34" cy="29"/>
                </a:xfrm>
              </p:grpSpPr>
              <p:grpSp>
                <p:nvGrpSpPr>
                  <p:cNvPr id="36164" name="Grupo 1709">
                    <a:extLst>
                      <a:ext uri="{FF2B5EF4-FFF2-40B4-BE49-F238E27FC236}">
                        <a16:creationId xmlns:a16="http://schemas.microsoft.com/office/drawing/2014/main" id="{72E7E622-C9E9-4F20-ABE3-FC224D59A4F1}"/>
                      </a:ext>
                    </a:extLst>
                  </p:cNvPr>
                  <p:cNvGrpSpPr>
                    <a:grpSpLocks/>
                  </p:cNvGrpSpPr>
                  <p:nvPr/>
                </p:nvGrpSpPr>
                <p:grpSpPr bwMode="auto">
                  <a:xfrm>
                    <a:off x="1654" y="2824"/>
                    <a:ext cx="33" cy="27"/>
                    <a:chOff x="1654" y="2824"/>
                    <a:chExt cx="33" cy="27"/>
                  </a:xfrm>
                </p:grpSpPr>
                <p:sp>
                  <p:nvSpPr>
                    <p:cNvPr id="36174" name="Elipse 1710">
                      <a:extLst>
                        <a:ext uri="{FF2B5EF4-FFF2-40B4-BE49-F238E27FC236}">
                          <a16:creationId xmlns:a16="http://schemas.microsoft.com/office/drawing/2014/main" id="{153637AD-B327-4463-B69A-B5AE69AA480E}"/>
                        </a:ext>
                      </a:extLst>
                    </p:cNvPr>
                    <p:cNvSpPr>
                      <a:spLocks noChangeArrowheads="1"/>
                    </p:cNvSpPr>
                    <p:nvPr/>
                  </p:nvSpPr>
                  <p:spPr bwMode="auto">
                    <a:xfrm>
                      <a:off x="1678" y="2842"/>
                      <a:ext cx="4" cy="6"/>
                    </a:xfrm>
                    <a:prstGeom prst="ellipse">
                      <a:avLst/>
                    </a:prstGeom>
                    <a:solidFill>
                      <a:srgbClr val="808080"/>
                    </a:solidFill>
                    <a:ln w="9525">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175" name="Elipse 1711">
                      <a:extLst>
                        <a:ext uri="{FF2B5EF4-FFF2-40B4-BE49-F238E27FC236}">
                          <a16:creationId xmlns:a16="http://schemas.microsoft.com/office/drawing/2014/main" id="{0DEA4DB3-EF52-48B4-A359-174A4FB45000}"/>
                        </a:ext>
                      </a:extLst>
                    </p:cNvPr>
                    <p:cNvSpPr>
                      <a:spLocks noChangeArrowheads="1"/>
                    </p:cNvSpPr>
                    <p:nvPr/>
                  </p:nvSpPr>
                  <p:spPr bwMode="auto">
                    <a:xfrm>
                      <a:off x="1659" y="2828"/>
                      <a:ext cx="4" cy="5"/>
                    </a:xfrm>
                    <a:prstGeom prst="ellipse">
                      <a:avLst/>
                    </a:prstGeom>
                    <a:solidFill>
                      <a:srgbClr val="808080"/>
                    </a:solidFill>
                    <a:ln w="9525">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176" name="Elipse 1712">
                      <a:extLst>
                        <a:ext uri="{FF2B5EF4-FFF2-40B4-BE49-F238E27FC236}">
                          <a16:creationId xmlns:a16="http://schemas.microsoft.com/office/drawing/2014/main" id="{16ADFC13-EF30-475B-ABB4-0C90DA9A94F1}"/>
                        </a:ext>
                      </a:extLst>
                    </p:cNvPr>
                    <p:cNvSpPr>
                      <a:spLocks noChangeArrowheads="1"/>
                    </p:cNvSpPr>
                    <p:nvPr/>
                  </p:nvSpPr>
                  <p:spPr bwMode="auto">
                    <a:xfrm>
                      <a:off x="1668" y="2835"/>
                      <a:ext cx="5" cy="5"/>
                    </a:xfrm>
                    <a:prstGeom prst="ellipse">
                      <a:avLst/>
                    </a:prstGeom>
                    <a:solidFill>
                      <a:srgbClr val="808080"/>
                    </a:solidFill>
                    <a:ln w="9525">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177" name="Elipse 1713">
                      <a:extLst>
                        <a:ext uri="{FF2B5EF4-FFF2-40B4-BE49-F238E27FC236}">
                          <a16:creationId xmlns:a16="http://schemas.microsoft.com/office/drawing/2014/main" id="{92FE7C34-744D-4C5D-B7FC-427A5A0E139A}"/>
                        </a:ext>
                      </a:extLst>
                    </p:cNvPr>
                    <p:cNvSpPr>
                      <a:spLocks noChangeArrowheads="1"/>
                    </p:cNvSpPr>
                    <p:nvPr/>
                  </p:nvSpPr>
                  <p:spPr bwMode="auto">
                    <a:xfrm>
                      <a:off x="1674" y="2839"/>
                      <a:ext cx="3" cy="5"/>
                    </a:xfrm>
                    <a:prstGeom prst="ellipse">
                      <a:avLst/>
                    </a:prstGeom>
                    <a:solidFill>
                      <a:srgbClr val="808080"/>
                    </a:solidFill>
                    <a:ln w="9525">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178" name="Elipse 1714">
                      <a:extLst>
                        <a:ext uri="{FF2B5EF4-FFF2-40B4-BE49-F238E27FC236}">
                          <a16:creationId xmlns:a16="http://schemas.microsoft.com/office/drawing/2014/main" id="{09E2F157-668A-45D5-B372-DB2CFF982014}"/>
                        </a:ext>
                      </a:extLst>
                    </p:cNvPr>
                    <p:cNvSpPr>
                      <a:spLocks noChangeArrowheads="1"/>
                    </p:cNvSpPr>
                    <p:nvPr/>
                  </p:nvSpPr>
                  <p:spPr bwMode="auto">
                    <a:xfrm>
                      <a:off x="1663" y="2831"/>
                      <a:ext cx="5" cy="5"/>
                    </a:xfrm>
                    <a:prstGeom prst="ellipse">
                      <a:avLst/>
                    </a:prstGeom>
                    <a:solidFill>
                      <a:srgbClr val="808080"/>
                    </a:solidFill>
                    <a:ln w="9525">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179" name="Elipse 1715">
                      <a:extLst>
                        <a:ext uri="{FF2B5EF4-FFF2-40B4-BE49-F238E27FC236}">
                          <a16:creationId xmlns:a16="http://schemas.microsoft.com/office/drawing/2014/main" id="{9AD15C7D-16CD-435F-A931-53EF6E7C23CD}"/>
                        </a:ext>
                      </a:extLst>
                    </p:cNvPr>
                    <p:cNvSpPr>
                      <a:spLocks noChangeArrowheads="1"/>
                    </p:cNvSpPr>
                    <p:nvPr/>
                  </p:nvSpPr>
                  <p:spPr bwMode="auto">
                    <a:xfrm>
                      <a:off x="1654" y="2824"/>
                      <a:ext cx="4" cy="6"/>
                    </a:xfrm>
                    <a:prstGeom prst="ellipse">
                      <a:avLst/>
                    </a:prstGeom>
                    <a:solidFill>
                      <a:srgbClr val="808080"/>
                    </a:solidFill>
                    <a:ln w="9525">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180" name="Elipse 1716">
                      <a:extLst>
                        <a:ext uri="{FF2B5EF4-FFF2-40B4-BE49-F238E27FC236}">
                          <a16:creationId xmlns:a16="http://schemas.microsoft.com/office/drawing/2014/main" id="{D2DAB32F-D98B-4825-BB79-3A6ECB9745C7}"/>
                        </a:ext>
                      </a:extLst>
                    </p:cNvPr>
                    <p:cNvSpPr>
                      <a:spLocks noChangeArrowheads="1"/>
                    </p:cNvSpPr>
                    <p:nvPr/>
                  </p:nvSpPr>
                  <p:spPr bwMode="auto">
                    <a:xfrm>
                      <a:off x="1682" y="2845"/>
                      <a:ext cx="5" cy="6"/>
                    </a:xfrm>
                    <a:prstGeom prst="ellipse">
                      <a:avLst/>
                    </a:prstGeom>
                    <a:solidFill>
                      <a:srgbClr val="808080"/>
                    </a:solidFill>
                    <a:ln w="9525">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6165" name="Grupo 1717">
                    <a:extLst>
                      <a:ext uri="{FF2B5EF4-FFF2-40B4-BE49-F238E27FC236}">
                        <a16:creationId xmlns:a16="http://schemas.microsoft.com/office/drawing/2014/main" id="{EA2B9248-BA36-4AB2-9FF9-45712F4E1157}"/>
                      </a:ext>
                    </a:extLst>
                  </p:cNvPr>
                  <p:cNvGrpSpPr>
                    <a:grpSpLocks/>
                  </p:cNvGrpSpPr>
                  <p:nvPr/>
                </p:nvGrpSpPr>
                <p:grpSpPr bwMode="auto">
                  <a:xfrm>
                    <a:off x="1654" y="2822"/>
                    <a:ext cx="34" cy="28"/>
                    <a:chOff x="1654" y="2822"/>
                    <a:chExt cx="34" cy="28"/>
                  </a:xfrm>
                </p:grpSpPr>
                <p:grpSp>
                  <p:nvGrpSpPr>
                    <p:cNvPr id="36166" name="Grupo 1718">
                      <a:extLst>
                        <a:ext uri="{FF2B5EF4-FFF2-40B4-BE49-F238E27FC236}">
                          <a16:creationId xmlns:a16="http://schemas.microsoft.com/office/drawing/2014/main" id="{152ECA02-CB39-495E-ACD1-1F333C0F7443}"/>
                        </a:ext>
                      </a:extLst>
                    </p:cNvPr>
                    <p:cNvGrpSpPr>
                      <a:grpSpLocks/>
                    </p:cNvGrpSpPr>
                    <p:nvPr/>
                  </p:nvGrpSpPr>
                  <p:grpSpPr bwMode="auto">
                    <a:xfrm>
                      <a:off x="1659" y="2826"/>
                      <a:ext cx="29" cy="24"/>
                      <a:chOff x="1659" y="2826"/>
                      <a:chExt cx="29" cy="24"/>
                    </a:xfrm>
                  </p:grpSpPr>
                  <p:sp>
                    <p:nvSpPr>
                      <p:cNvPr id="36168" name="Elipse 1719">
                        <a:extLst>
                          <a:ext uri="{FF2B5EF4-FFF2-40B4-BE49-F238E27FC236}">
                            <a16:creationId xmlns:a16="http://schemas.microsoft.com/office/drawing/2014/main" id="{7E3A346A-8983-4139-99B8-1DEEEBFC3059}"/>
                          </a:ext>
                        </a:extLst>
                      </p:cNvPr>
                      <p:cNvSpPr>
                        <a:spLocks noChangeArrowheads="1"/>
                      </p:cNvSpPr>
                      <p:nvPr/>
                    </p:nvSpPr>
                    <p:spPr bwMode="auto">
                      <a:xfrm>
                        <a:off x="1683" y="2845"/>
                        <a:ext cx="5" cy="5"/>
                      </a:xfrm>
                      <a:prstGeom prst="ellipse">
                        <a:avLst/>
                      </a:prstGeom>
                      <a:solidFill>
                        <a:srgbClr val="FF0000"/>
                      </a:solidFill>
                      <a:ln w="9525">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169" name="Elipse 1720">
                        <a:extLst>
                          <a:ext uri="{FF2B5EF4-FFF2-40B4-BE49-F238E27FC236}">
                            <a16:creationId xmlns:a16="http://schemas.microsoft.com/office/drawing/2014/main" id="{673235C9-A622-498C-ACAB-DD7B81D2F1A8}"/>
                          </a:ext>
                        </a:extLst>
                      </p:cNvPr>
                      <p:cNvSpPr>
                        <a:spLocks noChangeArrowheads="1"/>
                      </p:cNvSpPr>
                      <p:nvPr/>
                    </p:nvSpPr>
                    <p:spPr bwMode="auto">
                      <a:xfrm>
                        <a:off x="1664" y="2830"/>
                        <a:ext cx="4" cy="5"/>
                      </a:xfrm>
                      <a:prstGeom prst="ellipse">
                        <a:avLst/>
                      </a:prstGeom>
                      <a:solidFill>
                        <a:srgbClr val="FF0000"/>
                      </a:solidFill>
                      <a:ln w="9525">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170" name="Elipse 1721">
                        <a:extLst>
                          <a:ext uri="{FF2B5EF4-FFF2-40B4-BE49-F238E27FC236}">
                            <a16:creationId xmlns:a16="http://schemas.microsoft.com/office/drawing/2014/main" id="{D39EBFE7-C0F0-4AC5-A8D7-4CCFBE5E288D}"/>
                          </a:ext>
                        </a:extLst>
                      </p:cNvPr>
                      <p:cNvSpPr>
                        <a:spLocks noChangeArrowheads="1"/>
                      </p:cNvSpPr>
                      <p:nvPr/>
                    </p:nvSpPr>
                    <p:spPr bwMode="auto">
                      <a:xfrm>
                        <a:off x="1674" y="2837"/>
                        <a:ext cx="3" cy="5"/>
                      </a:xfrm>
                      <a:prstGeom prst="ellipse">
                        <a:avLst/>
                      </a:prstGeom>
                      <a:solidFill>
                        <a:srgbClr val="FF0000"/>
                      </a:solidFill>
                      <a:ln w="9525">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171" name="Elipse 1722">
                        <a:extLst>
                          <a:ext uri="{FF2B5EF4-FFF2-40B4-BE49-F238E27FC236}">
                            <a16:creationId xmlns:a16="http://schemas.microsoft.com/office/drawing/2014/main" id="{80A3D295-3F7B-4DD1-A33D-FE73B15CD945}"/>
                          </a:ext>
                        </a:extLst>
                      </p:cNvPr>
                      <p:cNvSpPr>
                        <a:spLocks noChangeArrowheads="1"/>
                      </p:cNvSpPr>
                      <p:nvPr/>
                    </p:nvSpPr>
                    <p:spPr bwMode="auto">
                      <a:xfrm>
                        <a:off x="1678" y="2841"/>
                        <a:ext cx="4" cy="5"/>
                      </a:xfrm>
                      <a:prstGeom prst="ellipse">
                        <a:avLst/>
                      </a:prstGeom>
                      <a:solidFill>
                        <a:srgbClr val="FF0000"/>
                      </a:solidFill>
                      <a:ln w="9525">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172" name="Elipse 1723">
                        <a:extLst>
                          <a:ext uri="{FF2B5EF4-FFF2-40B4-BE49-F238E27FC236}">
                            <a16:creationId xmlns:a16="http://schemas.microsoft.com/office/drawing/2014/main" id="{D9535F2B-BA61-43A9-8A89-93DC3DF04467}"/>
                          </a:ext>
                        </a:extLst>
                      </p:cNvPr>
                      <p:cNvSpPr>
                        <a:spLocks noChangeArrowheads="1"/>
                      </p:cNvSpPr>
                      <p:nvPr/>
                    </p:nvSpPr>
                    <p:spPr bwMode="auto">
                      <a:xfrm>
                        <a:off x="1668" y="2833"/>
                        <a:ext cx="4" cy="6"/>
                      </a:xfrm>
                      <a:prstGeom prst="ellipse">
                        <a:avLst/>
                      </a:prstGeom>
                      <a:solidFill>
                        <a:srgbClr val="FF0000"/>
                      </a:solidFill>
                      <a:ln w="9525">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173" name="Elipse 1724">
                        <a:extLst>
                          <a:ext uri="{FF2B5EF4-FFF2-40B4-BE49-F238E27FC236}">
                            <a16:creationId xmlns:a16="http://schemas.microsoft.com/office/drawing/2014/main" id="{B6C1ED4B-444B-4B5A-9AC0-152336DF894E}"/>
                          </a:ext>
                        </a:extLst>
                      </p:cNvPr>
                      <p:cNvSpPr>
                        <a:spLocks noChangeArrowheads="1"/>
                      </p:cNvSpPr>
                      <p:nvPr/>
                    </p:nvSpPr>
                    <p:spPr bwMode="auto">
                      <a:xfrm>
                        <a:off x="1659" y="2826"/>
                        <a:ext cx="4" cy="5"/>
                      </a:xfrm>
                      <a:prstGeom prst="ellipse">
                        <a:avLst/>
                      </a:prstGeom>
                      <a:solidFill>
                        <a:srgbClr val="FF0000"/>
                      </a:solidFill>
                      <a:ln w="9525">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sp>
                  <p:nvSpPr>
                    <p:cNvPr id="36167" name="Elipse 1725">
                      <a:extLst>
                        <a:ext uri="{FF2B5EF4-FFF2-40B4-BE49-F238E27FC236}">
                          <a16:creationId xmlns:a16="http://schemas.microsoft.com/office/drawing/2014/main" id="{B87DF1F8-08AF-4B9C-ADEF-2A28CD19A3B0}"/>
                        </a:ext>
                      </a:extLst>
                    </p:cNvPr>
                    <p:cNvSpPr>
                      <a:spLocks noChangeArrowheads="1"/>
                    </p:cNvSpPr>
                    <p:nvPr/>
                  </p:nvSpPr>
                  <p:spPr bwMode="auto">
                    <a:xfrm>
                      <a:off x="1654" y="2822"/>
                      <a:ext cx="4" cy="6"/>
                    </a:xfrm>
                    <a:prstGeom prst="ellipse">
                      <a:avLst/>
                    </a:prstGeom>
                    <a:solidFill>
                      <a:srgbClr val="FF0000"/>
                    </a:solidFill>
                    <a:ln w="9525">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grpSp>
        </p:grpSp>
        <p:grpSp>
          <p:nvGrpSpPr>
            <p:cNvPr id="35880" name="Grupo 1726">
              <a:extLst>
                <a:ext uri="{FF2B5EF4-FFF2-40B4-BE49-F238E27FC236}">
                  <a16:creationId xmlns:a16="http://schemas.microsoft.com/office/drawing/2014/main" id="{C8A99065-B8B4-4BE6-BBEE-749974C35B36}"/>
                </a:ext>
              </a:extLst>
            </p:cNvPr>
            <p:cNvGrpSpPr>
              <a:grpSpLocks/>
            </p:cNvGrpSpPr>
            <p:nvPr/>
          </p:nvGrpSpPr>
          <p:grpSpPr bwMode="auto">
            <a:xfrm>
              <a:off x="3280" y="2364"/>
              <a:ext cx="501" cy="494"/>
              <a:chOff x="3280" y="2364"/>
              <a:chExt cx="501" cy="494"/>
            </a:xfrm>
          </p:grpSpPr>
          <p:grpSp>
            <p:nvGrpSpPr>
              <p:cNvPr id="36088" name="Grupo 1727">
                <a:extLst>
                  <a:ext uri="{FF2B5EF4-FFF2-40B4-BE49-F238E27FC236}">
                    <a16:creationId xmlns:a16="http://schemas.microsoft.com/office/drawing/2014/main" id="{75B8B8EC-29EA-457F-8C7E-ABBC16F35C5C}"/>
                  </a:ext>
                </a:extLst>
              </p:cNvPr>
              <p:cNvGrpSpPr>
                <a:grpSpLocks/>
              </p:cNvGrpSpPr>
              <p:nvPr/>
            </p:nvGrpSpPr>
            <p:grpSpPr bwMode="auto">
              <a:xfrm>
                <a:off x="3530" y="2364"/>
                <a:ext cx="251" cy="380"/>
                <a:chOff x="3530" y="2364"/>
                <a:chExt cx="251" cy="380"/>
              </a:xfrm>
            </p:grpSpPr>
            <p:sp>
              <p:nvSpPr>
                <p:cNvPr id="36137" name="Rectángulo 1728">
                  <a:extLst>
                    <a:ext uri="{FF2B5EF4-FFF2-40B4-BE49-F238E27FC236}">
                      <a16:creationId xmlns:a16="http://schemas.microsoft.com/office/drawing/2014/main" id="{EF322EE7-4D4D-44AE-9802-162620CA83C6}"/>
                    </a:ext>
                  </a:extLst>
                </p:cNvPr>
                <p:cNvSpPr>
                  <a:spLocks noChangeArrowheads="1"/>
                </p:cNvSpPr>
                <p:nvPr/>
              </p:nvSpPr>
              <p:spPr bwMode="auto">
                <a:xfrm>
                  <a:off x="3697" y="2364"/>
                  <a:ext cx="24" cy="380"/>
                </a:xfrm>
                <a:prstGeom prst="rect">
                  <a:avLst/>
                </a:prstGeom>
                <a:solidFill>
                  <a:srgbClr val="AD6900"/>
                </a:solidFill>
                <a:ln w="1588">
                  <a:solidFill>
                    <a:srgbClr val="7144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138" name="Línea 1729">
                  <a:extLst>
                    <a:ext uri="{FF2B5EF4-FFF2-40B4-BE49-F238E27FC236}">
                      <a16:creationId xmlns:a16="http://schemas.microsoft.com/office/drawing/2014/main" id="{C731DD50-F835-49C2-9C25-8DFFF9788DA1}"/>
                    </a:ext>
                  </a:extLst>
                </p:cNvPr>
                <p:cNvSpPr>
                  <a:spLocks noChangeShapeType="1"/>
                </p:cNvSpPr>
                <p:nvPr/>
              </p:nvSpPr>
              <p:spPr bwMode="auto">
                <a:xfrm>
                  <a:off x="3663" y="2395"/>
                  <a:ext cx="41" cy="31"/>
                </a:xfrm>
                <a:prstGeom prst="line">
                  <a:avLst/>
                </a:prstGeom>
                <a:noFill/>
                <a:ln w="4763">
                  <a:solidFill>
                    <a:srgbClr val="AD690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6139" name="Línea 1730">
                  <a:extLst>
                    <a:ext uri="{FF2B5EF4-FFF2-40B4-BE49-F238E27FC236}">
                      <a16:creationId xmlns:a16="http://schemas.microsoft.com/office/drawing/2014/main" id="{FB710902-753D-448C-A352-E189919ED75D}"/>
                    </a:ext>
                  </a:extLst>
                </p:cNvPr>
                <p:cNvSpPr>
                  <a:spLocks noChangeShapeType="1"/>
                </p:cNvSpPr>
                <p:nvPr/>
              </p:nvSpPr>
              <p:spPr bwMode="auto">
                <a:xfrm flipH="1">
                  <a:off x="3712" y="2395"/>
                  <a:ext cx="40" cy="30"/>
                </a:xfrm>
                <a:prstGeom prst="line">
                  <a:avLst/>
                </a:prstGeom>
                <a:noFill/>
                <a:ln w="4763">
                  <a:solidFill>
                    <a:srgbClr val="AD6900"/>
                  </a:solidFill>
                  <a:round/>
                  <a:headEnd/>
                  <a:tailEnd/>
                </a:ln>
                <a:extLst>
                  <a:ext uri="{909E8E84-426E-40DD-AFC4-6F175D3DCCD1}">
                    <a14:hiddenFill xmlns:a14="http://schemas.microsoft.com/office/drawing/2010/main">
                      <a:noFill/>
                    </a14:hiddenFill>
                  </a:ext>
                </a:extLst>
              </p:spPr>
              <p:txBody>
                <a:bodyPr/>
                <a:lstStyle/>
                <a:p>
                  <a:endParaRPr lang="es-AR" sz="1662"/>
                </a:p>
              </p:txBody>
            </p:sp>
            <p:grpSp>
              <p:nvGrpSpPr>
                <p:cNvPr id="36140" name="Grupo 1731">
                  <a:extLst>
                    <a:ext uri="{FF2B5EF4-FFF2-40B4-BE49-F238E27FC236}">
                      <a16:creationId xmlns:a16="http://schemas.microsoft.com/office/drawing/2014/main" id="{05E87B99-64BC-430F-B722-185316C7632F}"/>
                    </a:ext>
                  </a:extLst>
                </p:cNvPr>
                <p:cNvGrpSpPr>
                  <a:grpSpLocks/>
                </p:cNvGrpSpPr>
                <p:nvPr/>
              </p:nvGrpSpPr>
              <p:grpSpPr bwMode="auto">
                <a:xfrm>
                  <a:off x="3755" y="2376"/>
                  <a:ext cx="14" cy="13"/>
                  <a:chOff x="3755" y="2376"/>
                  <a:chExt cx="14" cy="13"/>
                </a:xfrm>
              </p:grpSpPr>
              <p:sp>
                <p:nvSpPr>
                  <p:cNvPr id="36158" name="Forma libre 1732">
                    <a:extLst>
                      <a:ext uri="{FF2B5EF4-FFF2-40B4-BE49-F238E27FC236}">
                        <a16:creationId xmlns:a16="http://schemas.microsoft.com/office/drawing/2014/main" id="{1A1E23A5-7903-48F3-AD14-30589ED317AD}"/>
                      </a:ext>
                    </a:extLst>
                  </p:cNvPr>
                  <p:cNvSpPr>
                    <a:spLocks/>
                  </p:cNvSpPr>
                  <p:nvPr/>
                </p:nvSpPr>
                <p:spPr bwMode="auto">
                  <a:xfrm>
                    <a:off x="3758" y="2377"/>
                    <a:ext cx="8" cy="10"/>
                  </a:xfrm>
                  <a:custGeom>
                    <a:avLst/>
                    <a:gdLst>
                      <a:gd name="T0" fmla="*/ 1 w 16"/>
                      <a:gd name="T1" fmla="*/ 0 h 19"/>
                      <a:gd name="T2" fmla="*/ 0 w 16"/>
                      <a:gd name="T3" fmla="*/ 1 h 19"/>
                      <a:gd name="T4" fmla="*/ 1 w 16"/>
                      <a:gd name="T5" fmla="*/ 1 h 19"/>
                      <a:gd name="T6" fmla="*/ 1 w 16"/>
                      <a:gd name="T7" fmla="*/ 0 h 19"/>
                      <a:gd name="T8" fmla="*/ 1 w 16"/>
                      <a:gd name="T9" fmla="*/ 0 h 19"/>
                      <a:gd name="T10" fmla="*/ 0 60000 65536"/>
                      <a:gd name="T11" fmla="*/ 0 60000 65536"/>
                      <a:gd name="T12" fmla="*/ 0 60000 65536"/>
                      <a:gd name="T13" fmla="*/ 0 60000 65536"/>
                      <a:gd name="T14" fmla="*/ 0 60000 65536"/>
                      <a:gd name="T15" fmla="*/ 0 w 16"/>
                      <a:gd name="T16" fmla="*/ 0 h 19"/>
                      <a:gd name="T17" fmla="*/ 16 w 16"/>
                      <a:gd name="T18" fmla="*/ 19 h 19"/>
                    </a:gdLst>
                    <a:ahLst/>
                    <a:cxnLst>
                      <a:cxn ang="T10">
                        <a:pos x="T0" y="T1"/>
                      </a:cxn>
                      <a:cxn ang="T11">
                        <a:pos x="T2" y="T3"/>
                      </a:cxn>
                      <a:cxn ang="T12">
                        <a:pos x="T4" y="T5"/>
                      </a:cxn>
                      <a:cxn ang="T13">
                        <a:pos x="T6" y="T7"/>
                      </a:cxn>
                      <a:cxn ang="T14">
                        <a:pos x="T8" y="T9"/>
                      </a:cxn>
                    </a:cxnLst>
                    <a:rect l="T15" t="T16" r="T17" b="T18"/>
                    <a:pathLst>
                      <a:path w="16" h="19">
                        <a:moveTo>
                          <a:pt x="5" y="0"/>
                        </a:moveTo>
                        <a:lnTo>
                          <a:pt x="0" y="19"/>
                        </a:lnTo>
                        <a:lnTo>
                          <a:pt x="16" y="19"/>
                        </a:lnTo>
                        <a:lnTo>
                          <a:pt x="12" y="0"/>
                        </a:lnTo>
                        <a:lnTo>
                          <a:pt x="5" y="0"/>
                        </a:lnTo>
                        <a:close/>
                      </a:path>
                    </a:pathLst>
                  </a:custGeom>
                  <a:solidFill>
                    <a:srgbClr val="919191"/>
                  </a:solidFill>
                  <a:ln w="1588">
                    <a:solidFill>
                      <a:srgbClr val="919191"/>
                    </a:solidFill>
                    <a:round/>
                    <a:headEnd/>
                    <a:tailEnd/>
                  </a:ln>
                </p:spPr>
                <p:txBody>
                  <a:bodyPr/>
                  <a:lstStyle/>
                  <a:p>
                    <a:endParaRPr lang="es-AR" sz="1662"/>
                  </a:p>
                </p:txBody>
              </p:sp>
              <p:sp>
                <p:nvSpPr>
                  <p:cNvPr id="36159" name="Forma libre 1733">
                    <a:extLst>
                      <a:ext uri="{FF2B5EF4-FFF2-40B4-BE49-F238E27FC236}">
                        <a16:creationId xmlns:a16="http://schemas.microsoft.com/office/drawing/2014/main" id="{11EE8BD7-F4E1-4A48-B33F-3CE95BE24B99}"/>
                      </a:ext>
                    </a:extLst>
                  </p:cNvPr>
                  <p:cNvSpPr>
                    <a:spLocks/>
                  </p:cNvSpPr>
                  <p:nvPr/>
                </p:nvSpPr>
                <p:spPr bwMode="auto">
                  <a:xfrm>
                    <a:off x="3755" y="2376"/>
                    <a:ext cx="14" cy="13"/>
                  </a:xfrm>
                  <a:custGeom>
                    <a:avLst/>
                    <a:gdLst>
                      <a:gd name="T0" fmla="*/ 1 w 26"/>
                      <a:gd name="T1" fmla="*/ 0 h 27"/>
                      <a:gd name="T2" fmla="*/ 0 w 26"/>
                      <a:gd name="T3" fmla="*/ 0 h 27"/>
                      <a:gd name="T4" fmla="*/ 1 w 26"/>
                      <a:gd name="T5" fmla="*/ 0 h 27"/>
                      <a:gd name="T6" fmla="*/ 1 w 26"/>
                      <a:gd name="T7" fmla="*/ 0 h 27"/>
                      <a:gd name="T8" fmla="*/ 1 w 26"/>
                      <a:gd name="T9" fmla="*/ 0 h 27"/>
                      <a:gd name="T10" fmla="*/ 1 w 26"/>
                      <a:gd name="T11" fmla="*/ 0 h 27"/>
                      <a:gd name="T12" fmla="*/ 1 w 26"/>
                      <a:gd name="T13" fmla="*/ 0 h 27"/>
                      <a:gd name="T14" fmla="*/ 1 w 26"/>
                      <a:gd name="T15" fmla="*/ 0 h 27"/>
                      <a:gd name="T16" fmla="*/ 1 w 26"/>
                      <a:gd name="T17" fmla="*/ 0 h 27"/>
                      <a:gd name="T18" fmla="*/ 1 w 26"/>
                      <a:gd name="T19" fmla="*/ 0 h 27"/>
                      <a:gd name="T20" fmla="*/ 1 w 26"/>
                      <a:gd name="T21" fmla="*/ 0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27"/>
                      <a:gd name="T35" fmla="*/ 26 w 26"/>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27">
                        <a:moveTo>
                          <a:pt x="6" y="0"/>
                        </a:moveTo>
                        <a:lnTo>
                          <a:pt x="0" y="27"/>
                        </a:lnTo>
                        <a:lnTo>
                          <a:pt x="26" y="27"/>
                        </a:lnTo>
                        <a:lnTo>
                          <a:pt x="19" y="0"/>
                        </a:lnTo>
                        <a:lnTo>
                          <a:pt x="6" y="0"/>
                        </a:lnTo>
                        <a:lnTo>
                          <a:pt x="10" y="8"/>
                        </a:lnTo>
                        <a:lnTo>
                          <a:pt x="15" y="8"/>
                        </a:lnTo>
                        <a:lnTo>
                          <a:pt x="16" y="20"/>
                        </a:lnTo>
                        <a:lnTo>
                          <a:pt x="9" y="20"/>
                        </a:lnTo>
                        <a:lnTo>
                          <a:pt x="10" y="8"/>
                        </a:lnTo>
                        <a:lnTo>
                          <a:pt x="6" y="0"/>
                        </a:ln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grpSp>
            <p:grpSp>
              <p:nvGrpSpPr>
                <p:cNvPr id="36141" name="Grupo 1734">
                  <a:extLst>
                    <a:ext uri="{FF2B5EF4-FFF2-40B4-BE49-F238E27FC236}">
                      <a16:creationId xmlns:a16="http://schemas.microsoft.com/office/drawing/2014/main" id="{D5D99AEF-4E84-49D8-8068-9A35D2D3AB7A}"/>
                    </a:ext>
                  </a:extLst>
                </p:cNvPr>
                <p:cNvGrpSpPr>
                  <a:grpSpLocks/>
                </p:cNvGrpSpPr>
                <p:nvPr/>
              </p:nvGrpSpPr>
              <p:grpSpPr bwMode="auto">
                <a:xfrm>
                  <a:off x="3732" y="2376"/>
                  <a:ext cx="14" cy="13"/>
                  <a:chOff x="3732" y="2376"/>
                  <a:chExt cx="14" cy="13"/>
                </a:xfrm>
              </p:grpSpPr>
              <p:sp>
                <p:nvSpPr>
                  <p:cNvPr id="36156" name="Forma libre 1735">
                    <a:extLst>
                      <a:ext uri="{FF2B5EF4-FFF2-40B4-BE49-F238E27FC236}">
                        <a16:creationId xmlns:a16="http://schemas.microsoft.com/office/drawing/2014/main" id="{807F5399-2F5D-4021-A584-584B9F711FC9}"/>
                      </a:ext>
                    </a:extLst>
                  </p:cNvPr>
                  <p:cNvSpPr>
                    <a:spLocks/>
                  </p:cNvSpPr>
                  <p:nvPr/>
                </p:nvSpPr>
                <p:spPr bwMode="auto">
                  <a:xfrm>
                    <a:off x="3735" y="2377"/>
                    <a:ext cx="9" cy="10"/>
                  </a:xfrm>
                  <a:custGeom>
                    <a:avLst/>
                    <a:gdLst>
                      <a:gd name="T0" fmla="*/ 1 w 18"/>
                      <a:gd name="T1" fmla="*/ 0 h 19"/>
                      <a:gd name="T2" fmla="*/ 0 w 18"/>
                      <a:gd name="T3" fmla="*/ 1 h 19"/>
                      <a:gd name="T4" fmla="*/ 1 w 18"/>
                      <a:gd name="T5" fmla="*/ 1 h 19"/>
                      <a:gd name="T6" fmla="*/ 1 w 18"/>
                      <a:gd name="T7" fmla="*/ 0 h 19"/>
                      <a:gd name="T8" fmla="*/ 1 w 18"/>
                      <a:gd name="T9" fmla="*/ 0 h 19"/>
                      <a:gd name="T10" fmla="*/ 0 60000 65536"/>
                      <a:gd name="T11" fmla="*/ 0 60000 65536"/>
                      <a:gd name="T12" fmla="*/ 0 60000 65536"/>
                      <a:gd name="T13" fmla="*/ 0 60000 65536"/>
                      <a:gd name="T14" fmla="*/ 0 60000 65536"/>
                      <a:gd name="T15" fmla="*/ 0 w 18"/>
                      <a:gd name="T16" fmla="*/ 0 h 19"/>
                      <a:gd name="T17" fmla="*/ 18 w 18"/>
                      <a:gd name="T18" fmla="*/ 19 h 19"/>
                    </a:gdLst>
                    <a:ahLst/>
                    <a:cxnLst>
                      <a:cxn ang="T10">
                        <a:pos x="T0" y="T1"/>
                      </a:cxn>
                      <a:cxn ang="T11">
                        <a:pos x="T2" y="T3"/>
                      </a:cxn>
                      <a:cxn ang="T12">
                        <a:pos x="T4" y="T5"/>
                      </a:cxn>
                      <a:cxn ang="T13">
                        <a:pos x="T6" y="T7"/>
                      </a:cxn>
                      <a:cxn ang="T14">
                        <a:pos x="T8" y="T9"/>
                      </a:cxn>
                    </a:cxnLst>
                    <a:rect l="T15" t="T16" r="T17" b="T18"/>
                    <a:pathLst>
                      <a:path w="18" h="19">
                        <a:moveTo>
                          <a:pt x="5" y="0"/>
                        </a:moveTo>
                        <a:lnTo>
                          <a:pt x="0" y="19"/>
                        </a:lnTo>
                        <a:lnTo>
                          <a:pt x="18" y="19"/>
                        </a:lnTo>
                        <a:lnTo>
                          <a:pt x="14" y="0"/>
                        </a:lnTo>
                        <a:lnTo>
                          <a:pt x="5" y="0"/>
                        </a:lnTo>
                        <a:close/>
                      </a:path>
                    </a:pathLst>
                  </a:custGeom>
                  <a:solidFill>
                    <a:srgbClr val="919191"/>
                  </a:solidFill>
                  <a:ln w="1588">
                    <a:solidFill>
                      <a:srgbClr val="919191"/>
                    </a:solidFill>
                    <a:round/>
                    <a:headEnd/>
                    <a:tailEnd/>
                  </a:ln>
                </p:spPr>
                <p:txBody>
                  <a:bodyPr/>
                  <a:lstStyle/>
                  <a:p>
                    <a:endParaRPr lang="es-AR" sz="1662"/>
                  </a:p>
                </p:txBody>
              </p:sp>
              <p:sp>
                <p:nvSpPr>
                  <p:cNvPr id="36157" name="Forma libre 1736">
                    <a:extLst>
                      <a:ext uri="{FF2B5EF4-FFF2-40B4-BE49-F238E27FC236}">
                        <a16:creationId xmlns:a16="http://schemas.microsoft.com/office/drawing/2014/main" id="{3AF17159-1F98-4254-9527-41DC15022254}"/>
                      </a:ext>
                    </a:extLst>
                  </p:cNvPr>
                  <p:cNvSpPr>
                    <a:spLocks/>
                  </p:cNvSpPr>
                  <p:nvPr/>
                </p:nvSpPr>
                <p:spPr bwMode="auto">
                  <a:xfrm>
                    <a:off x="3732" y="2376"/>
                    <a:ext cx="14" cy="13"/>
                  </a:xfrm>
                  <a:custGeom>
                    <a:avLst/>
                    <a:gdLst>
                      <a:gd name="T0" fmla="*/ 1 w 27"/>
                      <a:gd name="T1" fmla="*/ 0 h 27"/>
                      <a:gd name="T2" fmla="*/ 0 w 27"/>
                      <a:gd name="T3" fmla="*/ 0 h 27"/>
                      <a:gd name="T4" fmla="*/ 1 w 27"/>
                      <a:gd name="T5" fmla="*/ 0 h 27"/>
                      <a:gd name="T6" fmla="*/ 1 w 27"/>
                      <a:gd name="T7" fmla="*/ 0 h 27"/>
                      <a:gd name="T8" fmla="*/ 1 w 27"/>
                      <a:gd name="T9" fmla="*/ 0 h 27"/>
                      <a:gd name="T10" fmla="*/ 1 w 27"/>
                      <a:gd name="T11" fmla="*/ 0 h 27"/>
                      <a:gd name="T12" fmla="*/ 1 w 27"/>
                      <a:gd name="T13" fmla="*/ 0 h 27"/>
                      <a:gd name="T14" fmla="*/ 1 w 27"/>
                      <a:gd name="T15" fmla="*/ 0 h 27"/>
                      <a:gd name="T16" fmla="*/ 1 w 27"/>
                      <a:gd name="T17" fmla="*/ 0 h 27"/>
                      <a:gd name="T18" fmla="*/ 1 w 27"/>
                      <a:gd name="T19" fmla="*/ 0 h 27"/>
                      <a:gd name="T20" fmla="*/ 1 w 27"/>
                      <a:gd name="T21" fmla="*/ 0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27"/>
                      <a:gd name="T35" fmla="*/ 27 w 27"/>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27">
                        <a:moveTo>
                          <a:pt x="7" y="0"/>
                        </a:moveTo>
                        <a:lnTo>
                          <a:pt x="0" y="27"/>
                        </a:lnTo>
                        <a:lnTo>
                          <a:pt x="27" y="27"/>
                        </a:lnTo>
                        <a:lnTo>
                          <a:pt x="21" y="0"/>
                        </a:lnTo>
                        <a:lnTo>
                          <a:pt x="7" y="0"/>
                        </a:lnTo>
                        <a:lnTo>
                          <a:pt x="12" y="8"/>
                        </a:lnTo>
                        <a:lnTo>
                          <a:pt x="16" y="8"/>
                        </a:lnTo>
                        <a:lnTo>
                          <a:pt x="18" y="20"/>
                        </a:lnTo>
                        <a:lnTo>
                          <a:pt x="9" y="20"/>
                        </a:lnTo>
                        <a:lnTo>
                          <a:pt x="12" y="8"/>
                        </a:lnTo>
                        <a:lnTo>
                          <a:pt x="7" y="0"/>
                        </a:ln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grpSp>
            <p:grpSp>
              <p:nvGrpSpPr>
                <p:cNvPr id="36142" name="Grupo 1737">
                  <a:extLst>
                    <a:ext uri="{FF2B5EF4-FFF2-40B4-BE49-F238E27FC236}">
                      <a16:creationId xmlns:a16="http://schemas.microsoft.com/office/drawing/2014/main" id="{C1932A64-BCF0-4783-A73D-9164ECE804F1}"/>
                    </a:ext>
                  </a:extLst>
                </p:cNvPr>
                <p:cNvGrpSpPr>
                  <a:grpSpLocks/>
                </p:cNvGrpSpPr>
                <p:nvPr/>
              </p:nvGrpSpPr>
              <p:grpSpPr bwMode="auto">
                <a:xfrm>
                  <a:off x="3667" y="2376"/>
                  <a:ext cx="13" cy="14"/>
                  <a:chOff x="3667" y="2376"/>
                  <a:chExt cx="13" cy="14"/>
                </a:xfrm>
              </p:grpSpPr>
              <p:sp>
                <p:nvSpPr>
                  <p:cNvPr id="36154" name="Forma libre 1738">
                    <a:extLst>
                      <a:ext uri="{FF2B5EF4-FFF2-40B4-BE49-F238E27FC236}">
                        <a16:creationId xmlns:a16="http://schemas.microsoft.com/office/drawing/2014/main" id="{1B936FAB-46A4-4BA8-BEF0-D36D0D18B6F2}"/>
                      </a:ext>
                    </a:extLst>
                  </p:cNvPr>
                  <p:cNvSpPr>
                    <a:spLocks/>
                  </p:cNvSpPr>
                  <p:nvPr/>
                </p:nvSpPr>
                <p:spPr bwMode="auto">
                  <a:xfrm>
                    <a:off x="3669" y="2378"/>
                    <a:ext cx="9" cy="9"/>
                  </a:xfrm>
                  <a:custGeom>
                    <a:avLst/>
                    <a:gdLst>
                      <a:gd name="T0" fmla="*/ 1 w 18"/>
                      <a:gd name="T1" fmla="*/ 0 h 19"/>
                      <a:gd name="T2" fmla="*/ 0 w 18"/>
                      <a:gd name="T3" fmla="*/ 0 h 19"/>
                      <a:gd name="T4" fmla="*/ 1 w 18"/>
                      <a:gd name="T5" fmla="*/ 0 h 19"/>
                      <a:gd name="T6" fmla="*/ 1 w 18"/>
                      <a:gd name="T7" fmla="*/ 0 h 19"/>
                      <a:gd name="T8" fmla="*/ 1 w 18"/>
                      <a:gd name="T9" fmla="*/ 0 h 19"/>
                      <a:gd name="T10" fmla="*/ 0 60000 65536"/>
                      <a:gd name="T11" fmla="*/ 0 60000 65536"/>
                      <a:gd name="T12" fmla="*/ 0 60000 65536"/>
                      <a:gd name="T13" fmla="*/ 0 60000 65536"/>
                      <a:gd name="T14" fmla="*/ 0 60000 65536"/>
                      <a:gd name="T15" fmla="*/ 0 w 18"/>
                      <a:gd name="T16" fmla="*/ 0 h 19"/>
                      <a:gd name="T17" fmla="*/ 18 w 18"/>
                      <a:gd name="T18" fmla="*/ 19 h 19"/>
                    </a:gdLst>
                    <a:ahLst/>
                    <a:cxnLst>
                      <a:cxn ang="T10">
                        <a:pos x="T0" y="T1"/>
                      </a:cxn>
                      <a:cxn ang="T11">
                        <a:pos x="T2" y="T3"/>
                      </a:cxn>
                      <a:cxn ang="T12">
                        <a:pos x="T4" y="T5"/>
                      </a:cxn>
                      <a:cxn ang="T13">
                        <a:pos x="T6" y="T7"/>
                      </a:cxn>
                      <a:cxn ang="T14">
                        <a:pos x="T8" y="T9"/>
                      </a:cxn>
                    </a:cxnLst>
                    <a:rect l="T15" t="T16" r="T17" b="T18"/>
                    <a:pathLst>
                      <a:path w="18" h="19">
                        <a:moveTo>
                          <a:pt x="4" y="0"/>
                        </a:moveTo>
                        <a:lnTo>
                          <a:pt x="0" y="19"/>
                        </a:lnTo>
                        <a:lnTo>
                          <a:pt x="18" y="19"/>
                        </a:lnTo>
                        <a:lnTo>
                          <a:pt x="13" y="0"/>
                        </a:lnTo>
                        <a:lnTo>
                          <a:pt x="4" y="0"/>
                        </a:lnTo>
                        <a:close/>
                      </a:path>
                    </a:pathLst>
                  </a:custGeom>
                  <a:solidFill>
                    <a:srgbClr val="919191"/>
                  </a:solidFill>
                  <a:ln w="1588">
                    <a:solidFill>
                      <a:srgbClr val="919191"/>
                    </a:solidFill>
                    <a:round/>
                    <a:headEnd/>
                    <a:tailEnd/>
                  </a:ln>
                </p:spPr>
                <p:txBody>
                  <a:bodyPr/>
                  <a:lstStyle/>
                  <a:p>
                    <a:endParaRPr lang="es-AR" sz="1662"/>
                  </a:p>
                </p:txBody>
              </p:sp>
              <p:sp>
                <p:nvSpPr>
                  <p:cNvPr id="36155" name="Forma libre 1739">
                    <a:extLst>
                      <a:ext uri="{FF2B5EF4-FFF2-40B4-BE49-F238E27FC236}">
                        <a16:creationId xmlns:a16="http://schemas.microsoft.com/office/drawing/2014/main" id="{DB5A5387-8315-4EDD-A36E-A9050D233AD6}"/>
                      </a:ext>
                    </a:extLst>
                  </p:cNvPr>
                  <p:cNvSpPr>
                    <a:spLocks/>
                  </p:cNvSpPr>
                  <p:nvPr/>
                </p:nvSpPr>
                <p:spPr bwMode="auto">
                  <a:xfrm>
                    <a:off x="3667" y="2376"/>
                    <a:ext cx="13" cy="14"/>
                  </a:xfrm>
                  <a:custGeom>
                    <a:avLst/>
                    <a:gdLst>
                      <a:gd name="T0" fmla="*/ 0 w 27"/>
                      <a:gd name="T1" fmla="*/ 0 h 26"/>
                      <a:gd name="T2" fmla="*/ 0 w 27"/>
                      <a:gd name="T3" fmla="*/ 1 h 26"/>
                      <a:gd name="T4" fmla="*/ 0 w 27"/>
                      <a:gd name="T5" fmla="*/ 1 h 26"/>
                      <a:gd name="T6" fmla="*/ 0 w 27"/>
                      <a:gd name="T7" fmla="*/ 0 h 26"/>
                      <a:gd name="T8" fmla="*/ 0 w 27"/>
                      <a:gd name="T9" fmla="*/ 0 h 26"/>
                      <a:gd name="T10" fmla="*/ 0 w 27"/>
                      <a:gd name="T11" fmla="*/ 1 h 26"/>
                      <a:gd name="T12" fmla="*/ 0 w 27"/>
                      <a:gd name="T13" fmla="*/ 1 h 26"/>
                      <a:gd name="T14" fmla="*/ 0 w 27"/>
                      <a:gd name="T15" fmla="*/ 1 h 26"/>
                      <a:gd name="T16" fmla="*/ 0 w 27"/>
                      <a:gd name="T17" fmla="*/ 1 h 26"/>
                      <a:gd name="T18" fmla="*/ 0 w 27"/>
                      <a:gd name="T19" fmla="*/ 1 h 26"/>
                      <a:gd name="T20" fmla="*/ 0 w 27"/>
                      <a:gd name="T21" fmla="*/ 0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26"/>
                      <a:gd name="T35" fmla="*/ 27 w 27"/>
                      <a:gd name="T36" fmla="*/ 26 h 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26">
                        <a:moveTo>
                          <a:pt x="8" y="0"/>
                        </a:moveTo>
                        <a:lnTo>
                          <a:pt x="0" y="26"/>
                        </a:lnTo>
                        <a:lnTo>
                          <a:pt x="27" y="26"/>
                        </a:lnTo>
                        <a:lnTo>
                          <a:pt x="21" y="0"/>
                        </a:lnTo>
                        <a:lnTo>
                          <a:pt x="8" y="0"/>
                        </a:lnTo>
                        <a:lnTo>
                          <a:pt x="12" y="7"/>
                        </a:lnTo>
                        <a:lnTo>
                          <a:pt x="15" y="7"/>
                        </a:lnTo>
                        <a:lnTo>
                          <a:pt x="18" y="19"/>
                        </a:lnTo>
                        <a:lnTo>
                          <a:pt x="9" y="19"/>
                        </a:lnTo>
                        <a:lnTo>
                          <a:pt x="12" y="7"/>
                        </a:lnTo>
                        <a:lnTo>
                          <a:pt x="8" y="0"/>
                        </a:ln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grpSp>
            <p:grpSp>
              <p:nvGrpSpPr>
                <p:cNvPr id="36143" name="Grupo 1740">
                  <a:extLst>
                    <a:ext uri="{FF2B5EF4-FFF2-40B4-BE49-F238E27FC236}">
                      <a16:creationId xmlns:a16="http://schemas.microsoft.com/office/drawing/2014/main" id="{2D488804-079C-4E28-A840-E5F8F1062E49}"/>
                    </a:ext>
                  </a:extLst>
                </p:cNvPr>
                <p:cNvGrpSpPr>
                  <a:grpSpLocks/>
                </p:cNvGrpSpPr>
                <p:nvPr/>
              </p:nvGrpSpPr>
              <p:grpSpPr bwMode="auto">
                <a:xfrm>
                  <a:off x="3646" y="2376"/>
                  <a:ext cx="13" cy="14"/>
                  <a:chOff x="3646" y="2376"/>
                  <a:chExt cx="13" cy="14"/>
                </a:xfrm>
              </p:grpSpPr>
              <p:sp>
                <p:nvSpPr>
                  <p:cNvPr id="36152" name="Forma libre 1741">
                    <a:extLst>
                      <a:ext uri="{FF2B5EF4-FFF2-40B4-BE49-F238E27FC236}">
                        <a16:creationId xmlns:a16="http://schemas.microsoft.com/office/drawing/2014/main" id="{7F9C724F-F1FF-49FB-B337-C9918B97CBE1}"/>
                      </a:ext>
                    </a:extLst>
                  </p:cNvPr>
                  <p:cNvSpPr>
                    <a:spLocks/>
                  </p:cNvSpPr>
                  <p:nvPr/>
                </p:nvSpPr>
                <p:spPr bwMode="auto">
                  <a:xfrm>
                    <a:off x="3649" y="2378"/>
                    <a:ext cx="8" cy="9"/>
                  </a:xfrm>
                  <a:custGeom>
                    <a:avLst/>
                    <a:gdLst>
                      <a:gd name="T0" fmla="*/ 1 w 16"/>
                      <a:gd name="T1" fmla="*/ 0 h 19"/>
                      <a:gd name="T2" fmla="*/ 0 w 16"/>
                      <a:gd name="T3" fmla="*/ 0 h 19"/>
                      <a:gd name="T4" fmla="*/ 1 w 16"/>
                      <a:gd name="T5" fmla="*/ 0 h 19"/>
                      <a:gd name="T6" fmla="*/ 1 w 16"/>
                      <a:gd name="T7" fmla="*/ 0 h 19"/>
                      <a:gd name="T8" fmla="*/ 1 w 16"/>
                      <a:gd name="T9" fmla="*/ 0 h 19"/>
                      <a:gd name="T10" fmla="*/ 0 60000 65536"/>
                      <a:gd name="T11" fmla="*/ 0 60000 65536"/>
                      <a:gd name="T12" fmla="*/ 0 60000 65536"/>
                      <a:gd name="T13" fmla="*/ 0 60000 65536"/>
                      <a:gd name="T14" fmla="*/ 0 60000 65536"/>
                      <a:gd name="T15" fmla="*/ 0 w 16"/>
                      <a:gd name="T16" fmla="*/ 0 h 19"/>
                      <a:gd name="T17" fmla="*/ 16 w 16"/>
                      <a:gd name="T18" fmla="*/ 19 h 19"/>
                    </a:gdLst>
                    <a:ahLst/>
                    <a:cxnLst>
                      <a:cxn ang="T10">
                        <a:pos x="T0" y="T1"/>
                      </a:cxn>
                      <a:cxn ang="T11">
                        <a:pos x="T2" y="T3"/>
                      </a:cxn>
                      <a:cxn ang="T12">
                        <a:pos x="T4" y="T5"/>
                      </a:cxn>
                      <a:cxn ang="T13">
                        <a:pos x="T6" y="T7"/>
                      </a:cxn>
                      <a:cxn ang="T14">
                        <a:pos x="T8" y="T9"/>
                      </a:cxn>
                    </a:cxnLst>
                    <a:rect l="T15" t="T16" r="T17" b="T18"/>
                    <a:pathLst>
                      <a:path w="16" h="19">
                        <a:moveTo>
                          <a:pt x="4" y="0"/>
                        </a:moveTo>
                        <a:lnTo>
                          <a:pt x="0" y="19"/>
                        </a:lnTo>
                        <a:lnTo>
                          <a:pt x="16" y="19"/>
                        </a:lnTo>
                        <a:lnTo>
                          <a:pt x="12" y="0"/>
                        </a:lnTo>
                        <a:lnTo>
                          <a:pt x="4" y="0"/>
                        </a:lnTo>
                        <a:close/>
                      </a:path>
                    </a:pathLst>
                  </a:custGeom>
                  <a:solidFill>
                    <a:srgbClr val="919191"/>
                  </a:solidFill>
                  <a:ln w="1588">
                    <a:solidFill>
                      <a:srgbClr val="919191"/>
                    </a:solidFill>
                    <a:round/>
                    <a:headEnd/>
                    <a:tailEnd/>
                  </a:ln>
                </p:spPr>
                <p:txBody>
                  <a:bodyPr/>
                  <a:lstStyle/>
                  <a:p>
                    <a:endParaRPr lang="es-AR" sz="1662"/>
                  </a:p>
                </p:txBody>
              </p:sp>
              <p:sp>
                <p:nvSpPr>
                  <p:cNvPr id="36153" name="Forma libre 1742">
                    <a:extLst>
                      <a:ext uri="{FF2B5EF4-FFF2-40B4-BE49-F238E27FC236}">
                        <a16:creationId xmlns:a16="http://schemas.microsoft.com/office/drawing/2014/main" id="{5F062224-C872-4F9C-A683-7FF0596031D2}"/>
                      </a:ext>
                    </a:extLst>
                  </p:cNvPr>
                  <p:cNvSpPr>
                    <a:spLocks/>
                  </p:cNvSpPr>
                  <p:nvPr/>
                </p:nvSpPr>
                <p:spPr bwMode="auto">
                  <a:xfrm>
                    <a:off x="3646" y="2376"/>
                    <a:ext cx="13" cy="14"/>
                  </a:xfrm>
                  <a:custGeom>
                    <a:avLst/>
                    <a:gdLst>
                      <a:gd name="T0" fmla="*/ 0 w 27"/>
                      <a:gd name="T1" fmla="*/ 0 h 26"/>
                      <a:gd name="T2" fmla="*/ 0 w 27"/>
                      <a:gd name="T3" fmla="*/ 1 h 26"/>
                      <a:gd name="T4" fmla="*/ 0 w 27"/>
                      <a:gd name="T5" fmla="*/ 1 h 26"/>
                      <a:gd name="T6" fmla="*/ 0 w 27"/>
                      <a:gd name="T7" fmla="*/ 0 h 26"/>
                      <a:gd name="T8" fmla="*/ 0 w 27"/>
                      <a:gd name="T9" fmla="*/ 0 h 26"/>
                      <a:gd name="T10" fmla="*/ 0 w 27"/>
                      <a:gd name="T11" fmla="*/ 1 h 26"/>
                      <a:gd name="T12" fmla="*/ 0 w 27"/>
                      <a:gd name="T13" fmla="*/ 1 h 26"/>
                      <a:gd name="T14" fmla="*/ 0 w 27"/>
                      <a:gd name="T15" fmla="*/ 1 h 26"/>
                      <a:gd name="T16" fmla="*/ 0 w 27"/>
                      <a:gd name="T17" fmla="*/ 1 h 26"/>
                      <a:gd name="T18" fmla="*/ 0 w 27"/>
                      <a:gd name="T19" fmla="*/ 1 h 26"/>
                      <a:gd name="T20" fmla="*/ 0 w 27"/>
                      <a:gd name="T21" fmla="*/ 0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26"/>
                      <a:gd name="T35" fmla="*/ 27 w 27"/>
                      <a:gd name="T36" fmla="*/ 26 h 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26">
                        <a:moveTo>
                          <a:pt x="7" y="0"/>
                        </a:moveTo>
                        <a:lnTo>
                          <a:pt x="0" y="26"/>
                        </a:lnTo>
                        <a:lnTo>
                          <a:pt x="27" y="26"/>
                        </a:lnTo>
                        <a:lnTo>
                          <a:pt x="21" y="0"/>
                        </a:lnTo>
                        <a:lnTo>
                          <a:pt x="7" y="0"/>
                        </a:lnTo>
                        <a:lnTo>
                          <a:pt x="12" y="7"/>
                        </a:lnTo>
                        <a:lnTo>
                          <a:pt x="16" y="7"/>
                        </a:lnTo>
                        <a:lnTo>
                          <a:pt x="19" y="19"/>
                        </a:lnTo>
                        <a:lnTo>
                          <a:pt x="9" y="19"/>
                        </a:lnTo>
                        <a:lnTo>
                          <a:pt x="12" y="7"/>
                        </a:lnTo>
                        <a:lnTo>
                          <a:pt x="7" y="0"/>
                        </a:ln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grpSp>
            <p:sp>
              <p:nvSpPr>
                <p:cNvPr id="36144" name="Rectángulo 1743">
                  <a:extLst>
                    <a:ext uri="{FF2B5EF4-FFF2-40B4-BE49-F238E27FC236}">
                      <a16:creationId xmlns:a16="http://schemas.microsoft.com/office/drawing/2014/main" id="{EA90A42A-E247-489C-BFD5-57376F566EFD}"/>
                    </a:ext>
                  </a:extLst>
                </p:cNvPr>
                <p:cNvSpPr>
                  <a:spLocks noChangeArrowheads="1"/>
                </p:cNvSpPr>
                <p:nvPr/>
              </p:nvSpPr>
              <p:spPr bwMode="auto">
                <a:xfrm>
                  <a:off x="3638" y="2388"/>
                  <a:ext cx="143" cy="13"/>
                </a:xfrm>
                <a:prstGeom prst="rect">
                  <a:avLst/>
                </a:prstGeom>
                <a:solidFill>
                  <a:srgbClr val="AD6900"/>
                </a:solidFill>
                <a:ln w="4763">
                  <a:solidFill>
                    <a:srgbClr val="AD69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145" name="Rectángulo 1744">
                  <a:extLst>
                    <a:ext uri="{FF2B5EF4-FFF2-40B4-BE49-F238E27FC236}">
                      <a16:creationId xmlns:a16="http://schemas.microsoft.com/office/drawing/2014/main" id="{05412E51-DBBB-4247-82B6-9090A0495EE3}"/>
                    </a:ext>
                  </a:extLst>
                </p:cNvPr>
                <p:cNvSpPr>
                  <a:spLocks noChangeArrowheads="1"/>
                </p:cNvSpPr>
                <p:nvPr/>
              </p:nvSpPr>
              <p:spPr bwMode="auto">
                <a:xfrm>
                  <a:off x="3698" y="2402"/>
                  <a:ext cx="23" cy="6"/>
                </a:xfrm>
                <a:prstGeom prst="rect">
                  <a:avLst/>
                </a:prstGeom>
                <a:solidFill>
                  <a:srgbClr val="714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146" name="Línea 1745">
                  <a:extLst>
                    <a:ext uri="{FF2B5EF4-FFF2-40B4-BE49-F238E27FC236}">
                      <a16:creationId xmlns:a16="http://schemas.microsoft.com/office/drawing/2014/main" id="{AA1DC016-95F0-444A-AF17-75AFB9327EA7}"/>
                    </a:ext>
                  </a:extLst>
                </p:cNvPr>
                <p:cNvSpPr>
                  <a:spLocks noChangeShapeType="1"/>
                </p:cNvSpPr>
                <p:nvPr/>
              </p:nvSpPr>
              <p:spPr bwMode="auto">
                <a:xfrm>
                  <a:off x="3698" y="2386"/>
                  <a:ext cx="22" cy="1"/>
                </a:xfrm>
                <a:prstGeom prst="line">
                  <a:avLst/>
                </a:prstGeom>
                <a:noFill/>
                <a:ln w="1588">
                  <a:solidFill>
                    <a:srgbClr val="71440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6147" name="Línea 1746">
                  <a:extLst>
                    <a:ext uri="{FF2B5EF4-FFF2-40B4-BE49-F238E27FC236}">
                      <a16:creationId xmlns:a16="http://schemas.microsoft.com/office/drawing/2014/main" id="{75B52C0C-7EF1-4412-8EF9-AC488A848C12}"/>
                    </a:ext>
                  </a:extLst>
                </p:cNvPr>
                <p:cNvSpPr>
                  <a:spLocks noChangeShapeType="1"/>
                </p:cNvSpPr>
                <p:nvPr/>
              </p:nvSpPr>
              <p:spPr bwMode="auto">
                <a:xfrm>
                  <a:off x="3719" y="2416"/>
                  <a:ext cx="1" cy="17"/>
                </a:xfrm>
                <a:prstGeom prst="line">
                  <a:avLst/>
                </a:prstGeom>
                <a:noFill/>
                <a:ln w="1588">
                  <a:solidFill>
                    <a:srgbClr val="71440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6148" name="Arco 1747">
                  <a:extLst>
                    <a:ext uri="{FF2B5EF4-FFF2-40B4-BE49-F238E27FC236}">
                      <a16:creationId xmlns:a16="http://schemas.microsoft.com/office/drawing/2014/main" id="{0FD35210-5436-4C1D-A2AD-6013DE8BF518}"/>
                    </a:ext>
                  </a:extLst>
                </p:cNvPr>
                <p:cNvSpPr>
                  <a:spLocks/>
                </p:cNvSpPr>
                <p:nvPr/>
              </p:nvSpPr>
              <p:spPr bwMode="auto">
                <a:xfrm>
                  <a:off x="3530" y="2379"/>
                  <a:ext cx="126"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1588">
                  <a:solidFill>
                    <a:srgbClr val="676767"/>
                  </a:solidFill>
                  <a:round/>
                  <a:headEnd/>
                  <a:tailEnd/>
                </a:ln>
                <a:extLst>
                  <a:ext uri="{909E8E84-426E-40DD-AFC4-6F175D3DCCD1}">
                    <a14:hiddenFill xmlns:a14="http://schemas.microsoft.com/office/drawing/2010/main">
                      <a:solidFill>
                        <a:srgbClr val="FFFFFF"/>
                      </a:solidFill>
                    </a14:hiddenFill>
                  </a:ext>
                </a:extLst>
              </p:spPr>
              <p:txBody>
                <a:bodyPr/>
                <a:lstStyle/>
                <a:p>
                  <a:endParaRPr lang="es-AR" sz="1662"/>
                </a:p>
              </p:txBody>
            </p:sp>
            <p:sp>
              <p:nvSpPr>
                <p:cNvPr id="36149" name="Arco 1748">
                  <a:extLst>
                    <a:ext uri="{FF2B5EF4-FFF2-40B4-BE49-F238E27FC236}">
                      <a16:creationId xmlns:a16="http://schemas.microsoft.com/office/drawing/2014/main" id="{01BFB4DF-A95A-4CF5-ABCB-D5247705835A}"/>
                    </a:ext>
                  </a:extLst>
                </p:cNvPr>
                <p:cNvSpPr>
                  <a:spLocks/>
                </p:cNvSpPr>
                <p:nvPr/>
              </p:nvSpPr>
              <p:spPr bwMode="auto">
                <a:xfrm>
                  <a:off x="3549" y="2378"/>
                  <a:ext cx="127" cy="62"/>
                </a:xfrm>
                <a:custGeom>
                  <a:avLst/>
                  <a:gdLst>
                    <a:gd name="T0" fmla="*/ 0 w 21773"/>
                    <a:gd name="T1" fmla="*/ 0 h 21600"/>
                    <a:gd name="T2" fmla="*/ 0 w 21773"/>
                    <a:gd name="T3" fmla="*/ 0 h 21600"/>
                    <a:gd name="T4" fmla="*/ 0 w 21773"/>
                    <a:gd name="T5" fmla="*/ 0 h 21600"/>
                    <a:gd name="T6" fmla="*/ 0 60000 65536"/>
                    <a:gd name="T7" fmla="*/ 0 60000 65536"/>
                    <a:gd name="T8" fmla="*/ 0 60000 65536"/>
                    <a:gd name="T9" fmla="*/ 0 w 21773"/>
                    <a:gd name="T10" fmla="*/ 0 h 21600"/>
                    <a:gd name="T11" fmla="*/ 21773 w 21773"/>
                    <a:gd name="T12" fmla="*/ 21600 h 21600"/>
                  </a:gdLst>
                  <a:ahLst/>
                  <a:cxnLst>
                    <a:cxn ang="T6">
                      <a:pos x="T0" y="T1"/>
                    </a:cxn>
                    <a:cxn ang="T7">
                      <a:pos x="T2" y="T3"/>
                    </a:cxn>
                    <a:cxn ang="T8">
                      <a:pos x="T4" y="T5"/>
                    </a:cxn>
                  </a:cxnLst>
                  <a:rect l="T9" t="T10" r="T11" b="T12"/>
                  <a:pathLst>
                    <a:path w="21773" h="21600" fill="none" extrusionOk="0">
                      <a:moveTo>
                        <a:pt x="21773" y="0"/>
                      </a:moveTo>
                      <a:cubicBezTo>
                        <a:pt x="21773" y="11929"/>
                        <a:pt x="12102" y="21600"/>
                        <a:pt x="173" y="21600"/>
                      </a:cubicBezTo>
                      <a:cubicBezTo>
                        <a:pt x="115" y="21600"/>
                        <a:pt x="57" y="21599"/>
                        <a:pt x="-1" y="21599"/>
                      </a:cubicBezTo>
                    </a:path>
                    <a:path w="21773" h="21600" stroke="0" extrusionOk="0">
                      <a:moveTo>
                        <a:pt x="21773" y="0"/>
                      </a:moveTo>
                      <a:cubicBezTo>
                        <a:pt x="21773" y="11929"/>
                        <a:pt x="12102" y="21600"/>
                        <a:pt x="173" y="21600"/>
                      </a:cubicBezTo>
                      <a:cubicBezTo>
                        <a:pt x="115" y="21600"/>
                        <a:pt x="57" y="21599"/>
                        <a:pt x="-1" y="21599"/>
                      </a:cubicBezTo>
                      <a:lnTo>
                        <a:pt x="173" y="0"/>
                      </a:lnTo>
                      <a:lnTo>
                        <a:pt x="21773" y="0"/>
                      </a:lnTo>
                      <a:close/>
                    </a:path>
                  </a:pathLst>
                </a:custGeom>
                <a:noFill/>
                <a:ln w="1588">
                  <a:solidFill>
                    <a:srgbClr val="676767"/>
                  </a:solidFill>
                  <a:round/>
                  <a:headEnd/>
                  <a:tailEnd/>
                </a:ln>
                <a:extLst>
                  <a:ext uri="{909E8E84-426E-40DD-AFC4-6F175D3DCCD1}">
                    <a14:hiddenFill xmlns:a14="http://schemas.microsoft.com/office/drawing/2010/main">
                      <a:solidFill>
                        <a:srgbClr val="FFFFFF"/>
                      </a:solidFill>
                    </a14:hiddenFill>
                  </a:ext>
                </a:extLst>
              </p:spPr>
              <p:txBody>
                <a:bodyPr/>
                <a:lstStyle/>
                <a:p>
                  <a:endParaRPr lang="es-AR" sz="1662"/>
                </a:p>
              </p:txBody>
            </p:sp>
            <p:sp>
              <p:nvSpPr>
                <p:cNvPr id="36150" name="Arco 1749">
                  <a:extLst>
                    <a:ext uri="{FF2B5EF4-FFF2-40B4-BE49-F238E27FC236}">
                      <a16:creationId xmlns:a16="http://schemas.microsoft.com/office/drawing/2014/main" id="{09A7320C-5FCD-4AA8-930F-DC155D8C360A}"/>
                    </a:ext>
                  </a:extLst>
                </p:cNvPr>
                <p:cNvSpPr>
                  <a:spLocks/>
                </p:cNvSpPr>
                <p:nvPr/>
              </p:nvSpPr>
              <p:spPr bwMode="auto">
                <a:xfrm>
                  <a:off x="3639" y="2378"/>
                  <a:ext cx="126"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1588">
                  <a:solidFill>
                    <a:srgbClr val="676767"/>
                  </a:solidFill>
                  <a:round/>
                  <a:headEnd/>
                  <a:tailEnd/>
                </a:ln>
                <a:extLst>
                  <a:ext uri="{909E8E84-426E-40DD-AFC4-6F175D3DCCD1}">
                    <a14:hiddenFill xmlns:a14="http://schemas.microsoft.com/office/drawing/2010/main">
                      <a:solidFill>
                        <a:srgbClr val="FFFFFF"/>
                      </a:solidFill>
                    </a14:hiddenFill>
                  </a:ext>
                </a:extLst>
              </p:spPr>
              <p:txBody>
                <a:bodyPr/>
                <a:lstStyle/>
                <a:p>
                  <a:endParaRPr lang="es-AR" sz="1662"/>
                </a:p>
              </p:txBody>
            </p:sp>
            <p:sp>
              <p:nvSpPr>
                <p:cNvPr id="36151" name="Arco 1750">
                  <a:extLst>
                    <a:ext uri="{FF2B5EF4-FFF2-40B4-BE49-F238E27FC236}">
                      <a16:creationId xmlns:a16="http://schemas.microsoft.com/office/drawing/2014/main" id="{6C87A762-6959-41B5-AB25-D007FFE7EA5B}"/>
                    </a:ext>
                  </a:extLst>
                </p:cNvPr>
                <p:cNvSpPr>
                  <a:spLocks/>
                </p:cNvSpPr>
                <p:nvPr/>
              </p:nvSpPr>
              <p:spPr bwMode="auto">
                <a:xfrm>
                  <a:off x="3616" y="2375"/>
                  <a:ext cx="125" cy="61"/>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21597" y="354"/>
                      </a:moveTo>
                      <a:cubicBezTo>
                        <a:pt x="21403" y="12143"/>
                        <a:pt x="11791" y="21599"/>
                        <a:pt x="0" y="21600"/>
                      </a:cubicBezTo>
                    </a:path>
                    <a:path w="21597" h="21600" stroke="0" extrusionOk="0">
                      <a:moveTo>
                        <a:pt x="21597" y="354"/>
                      </a:moveTo>
                      <a:cubicBezTo>
                        <a:pt x="21403" y="12143"/>
                        <a:pt x="11791" y="21599"/>
                        <a:pt x="0" y="21600"/>
                      </a:cubicBezTo>
                      <a:lnTo>
                        <a:pt x="0" y="0"/>
                      </a:lnTo>
                      <a:lnTo>
                        <a:pt x="21597" y="354"/>
                      </a:lnTo>
                      <a:close/>
                    </a:path>
                  </a:pathLst>
                </a:custGeom>
                <a:noFill/>
                <a:ln w="1588">
                  <a:solidFill>
                    <a:srgbClr val="676767"/>
                  </a:solidFill>
                  <a:round/>
                  <a:headEnd/>
                  <a:tailEnd/>
                </a:ln>
                <a:extLst>
                  <a:ext uri="{909E8E84-426E-40DD-AFC4-6F175D3DCCD1}">
                    <a14:hiddenFill xmlns:a14="http://schemas.microsoft.com/office/drawing/2010/main">
                      <a:solidFill>
                        <a:srgbClr val="FFFFFF"/>
                      </a:solidFill>
                    </a14:hiddenFill>
                  </a:ext>
                </a:extLst>
              </p:spPr>
              <p:txBody>
                <a:bodyPr/>
                <a:lstStyle/>
                <a:p>
                  <a:endParaRPr lang="es-AR" sz="1662"/>
                </a:p>
              </p:txBody>
            </p:sp>
          </p:grpSp>
          <p:grpSp>
            <p:nvGrpSpPr>
              <p:cNvPr id="36089" name="Grupo 1751">
                <a:extLst>
                  <a:ext uri="{FF2B5EF4-FFF2-40B4-BE49-F238E27FC236}">
                    <a16:creationId xmlns:a16="http://schemas.microsoft.com/office/drawing/2014/main" id="{2F2B07A1-3A05-4F9A-8402-A18B1696C229}"/>
                  </a:ext>
                </a:extLst>
              </p:cNvPr>
              <p:cNvGrpSpPr>
                <a:grpSpLocks/>
              </p:cNvGrpSpPr>
              <p:nvPr/>
            </p:nvGrpSpPr>
            <p:grpSpPr bwMode="auto">
              <a:xfrm>
                <a:off x="3406" y="2420"/>
                <a:ext cx="250" cy="382"/>
                <a:chOff x="3406" y="2420"/>
                <a:chExt cx="250" cy="382"/>
              </a:xfrm>
            </p:grpSpPr>
            <p:sp>
              <p:nvSpPr>
                <p:cNvPr id="36114" name="Rectángulo 1752">
                  <a:extLst>
                    <a:ext uri="{FF2B5EF4-FFF2-40B4-BE49-F238E27FC236}">
                      <a16:creationId xmlns:a16="http://schemas.microsoft.com/office/drawing/2014/main" id="{E14A7DD1-AF8E-4795-929A-9C127F3D08A0}"/>
                    </a:ext>
                  </a:extLst>
                </p:cNvPr>
                <p:cNvSpPr>
                  <a:spLocks noChangeArrowheads="1"/>
                </p:cNvSpPr>
                <p:nvPr/>
              </p:nvSpPr>
              <p:spPr bwMode="auto">
                <a:xfrm>
                  <a:off x="3573" y="2420"/>
                  <a:ext cx="23" cy="382"/>
                </a:xfrm>
                <a:prstGeom prst="rect">
                  <a:avLst/>
                </a:prstGeom>
                <a:solidFill>
                  <a:srgbClr val="AD6900"/>
                </a:solidFill>
                <a:ln w="1588">
                  <a:solidFill>
                    <a:srgbClr val="7144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115" name="Línea 1753">
                  <a:extLst>
                    <a:ext uri="{FF2B5EF4-FFF2-40B4-BE49-F238E27FC236}">
                      <a16:creationId xmlns:a16="http://schemas.microsoft.com/office/drawing/2014/main" id="{56EDE8F5-A24E-4DF9-B030-81A5938EDD7D}"/>
                    </a:ext>
                  </a:extLst>
                </p:cNvPr>
                <p:cNvSpPr>
                  <a:spLocks noChangeShapeType="1"/>
                </p:cNvSpPr>
                <p:nvPr/>
              </p:nvSpPr>
              <p:spPr bwMode="auto">
                <a:xfrm>
                  <a:off x="3538" y="2451"/>
                  <a:ext cx="41" cy="32"/>
                </a:xfrm>
                <a:prstGeom prst="line">
                  <a:avLst/>
                </a:prstGeom>
                <a:noFill/>
                <a:ln w="4763">
                  <a:solidFill>
                    <a:srgbClr val="AD690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6116" name="Línea 1754">
                  <a:extLst>
                    <a:ext uri="{FF2B5EF4-FFF2-40B4-BE49-F238E27FC236}">
                      <a16:creationId xmlns:a16="http://schemas.microsoft.com/office/drawing/2014/main" id="{DB24F381-E484-4E79-86F6-081B3424BD38}"/>
                    </a:ext>
                  </a:extLst>
                </p:cNvPr>
                <p:cNvSpPr>
                  <a:spLocks noChangeShapeType="1"/>
                </p:cNvSpPr>
                <p:nvPr/>
              </p:nvSpPr>
              <p:spPr bwMode="auto">
                <a:xfrm flipH="1">
                  <a:off x="3587" y="2451"/>
                  <a:ext cx="41" cy="32"/>
                </a:xfrm>
                <a:prstGeom prst="line">
                  <a:avLst/>
                </a:prstGeom>
                <a:noFill/>
                <a:ln w="4763">
                  <a:solidFill>
                    <a:srgbClr val="AD6900"/>
                  </a:solidFill>
                  <a:round/>
                  <a:headEnd/>
                  <a:tailEnd/>
                </a:ln>
                <a:extLst>
                  <a:ext uri="{909E8E84-426E-40DD-AFC4-6F175D3DCCD1}">
                    <a14:hiddenFill xmlns:a14="http://schemas.microsoft.com/office/drawing/2010/main">
                      <a:noFill/>
                    </a14:hiddenFill>
                  </a:ext>
                </a:extLst>
              </p:spPr>
              <p:txBody>
                <a:bodyPr/>
                <a:lstStyle/>
                <a:p>
                  <a:endParaRPr lang="es-AR" sz="1662"/>
                </a:p>
              </p:txBody>
            </p:sp>
            <p:grpSp>
              <p:nvGrpSpPr>
                <p:cNvPr id="36117" name="Grupo 1755">
                  <a:extLst>
                    <a:ext uri="{FF2B5EF4-FFF2-40B4-BE49-F238E27FC236}">
                      <a16:creationId xmlns:a16="http://schemas.microsoft.com/office/drawing/2014/main" id="{4DC26518-7E44-4195-A921-0A25F7826242}"/>
                    </a:ext>
                  </a:extLst>
                </p:cNvPr>
                <p:cNvGrpSpPr>
                  <a:grpSpLocks/>
                </p:cNvGrpSpPr>
                <p:nvPr/>
              </p:nvGrpSpPr>
              <p:grpSpPr bwMode="auto">
                <a:xfrm>
                  <a:off x="3631" y="2432"/>
                  <a:ext cx="13" cy="13"/>
                  <a:chOff x="3631" y="2432"/>
                  <a:chExt cx="13" cy="13"/>
                </a:xfrm>
              </p:grpSpPr>
              <p:sp>
                <p:nvSpPr>
                  <p:cNvPr id="36135" name="Forma libre 1756">
                    <a:extLst>
                      <a:ext uri="{FF2B5EF4-FFF2-40B4-BE49-F238E27FC236}">
                        <a16:creationId xmlns:a16="http://schemas.microsoft.com/office/drawing/2014/main" id="{944C2D0C-14FF-423C-BF9C-276E4D23D99E}"/>
                      </a:ext>
                    </a:extLst>
                  </p:cNvPr>
                  <p:cNvSpPr>
                    <a:spLocks/>
                  </p:cNvSpPr>
                  <p:nvPr/>
                </p:nvSpPr>
                <p:spPr bwMode="auto">
                  <a:xfrm>
                    <a:off x="3633" y="2434"/>
                    <a:ext cx="9" cy="10"/>
                  </a:xfrm>
                  <a:custGeom>
                    <a:avLst/>
                    <a:gdLst>
                      <a:gd name="T0" fmla="*/ 1 w 18"/>
                      <a:gd name="T1" fmla="*/ 0 h 20"/>
                      <a:gd name="T2" fmla="*/ 0 w 18"/>
                      <a:gd name="T3" fmla="*/ 1 h 20"/>
                      <a:gd name="T4" fmla="*/ 1 w 18"/>
                      <a:gd name="T5" fmla="*/ 1 h 20"/>
                      <a:gd name="T6" fmla="*/ 1 w 18"/>
                      <a:gd name="T7" fmla="*/ 0 h 20"/>
                      <a:gd name="T8" fmla="*/ 1 w 18"/>
                      <a:gd name="T9" fmla="*/ 0 h 20"/>
                      <a:gd name="T10" fmla="*/ 0 60000 65536"/>
                      <a:gd name="T11" fmla="*/ 0 60000 65536"/>
                      <a:gd name="T12" fmla="*/ 0 60000 65536"/>
                      <a:gd name="T13" fmla="*/ 0 60000 65536"/>
                      <a:gd name="T14" fmla="*/ 0 60000 65536"/>
                      <a:gd name="T15" fmla="*/ 0 w 18"/>
                      <a:gd name="T16" fmla="*/ 0 h 20"/>
                      <a:gd name="T17" fmla="*/ 18 w 18"/>
                      <a:gd name="T18" fmla="*/ 20 h 20"/>
                    </a:gdLst>
                    <a:ahLst/>
                    <a:cxnLst>
                      <a:cxn ang="T10">
                        <a:pos x="T0" y="T1"/>
                      </a:cxn>
                      <a:cxn ang="T11">
                        <a:pos x="T2" y="T3"/>
                      </a:cxn>
                      <a:cxn ang="T12">
                        <a:pos x="T4" y="T5"/>
                      </a:cxn>
                      <a:cxn ang="T13">
                        <a:pos x="T6" y="T7"/>
                      </a:cxn>
                      <a:cxn ang="T14">
                        <a:pos x="T8" y="T9"/>
                      </a:cxn>
                    </a:cxnLst>
                    <a:rect l="T15" t="T16" r="T17" b="T18"/>
                    <a:pathLst>
                      <a:path w="18" h="20">
                        <a:moveTo>
                          <a:pt x="5" y="0"/>
                        </a:moveTo>
                        <a:lnTo>
                          <a:pt x="0" y="20"/>
                        </a:lnTo>
                        <a:lnTo>
                          <a:pt x="18" y="20"/>
                        </a:lnTo>
                        <a:lnTo>
                          <a:pt x="14" y="0"/>
                        </a:lnTo>
                        <a:lnTo>
                          <a:pt x="5" y="0"/>
                        </a:lnTo>
                        <a:close/>
                      </a:path>
                    </a:pathLst>
                  </a:custGeom>
                  <a:solidFill>
                    <a:srgbClr val="919191"/>
                  </a:solidFill>
                  <a:ln w="1588">
                    <a:solidFill>
                      <a:srgbClr val="919191"/>
                    </a:solidFill>
                    <a:round/>
                    <a:headEnd/>
                    <a:tailEnd/>
                  </a:ln>
                </p:spPr>
                <p:txBody>
                  <a:bodyPr/>
                  <a:lstStyle/>
                  <a:p>
                    <a:endParaRPr lang="es-AR" sz="1662"/>
                  </a:p>
                </p:txBody>
              </p:sp>
              <p:sp>
                <p:nvSpPr>
                  <p:cNvPr id="36136" name="Forma libre 1757">
                    <a:extLst>
                      <a:ext uri="{FF2B5EF4-FFF2-40B4-BE49-F238E27FC236}">
                        <a16:creationId xmlns:a16="http://schemas.microsoft.com/office/drawing/2014/main" id="{D2C78B9A-0300-4396-8749-311E99385F57}"/>
                      </a:ext>
                    </a:extLst>
                  </p:cNvPr>
                  <p:cNvSpPr>
                    <a:spLocks/>
                  </p:cNvSpPr>
                  <p:nvPr/>
                </p:nvSpPr>
                <p:spPr bwMode="auto">
                  <a:xfrm>
                    <a:off x="3631" y="2432"/>
                    <a:ext cx="13" cy="13"/>
                  </a:xfrm>
                  <a:custGeom>
                    <a:avLst/>
                    <a:gdLst>
                      <a:gd name="T0" fmla="*/ 0 w 27"/>
                      <a:gd name="T1" fmla="*/ 0 h 27"/>
                      <a:gd name="T2" fmla="*/ 0 w 27"/>
                      <a:gd name="T3" fmla="*/ 0 h 27"/>
                      <a:gd name="T4" fmla="*/ 0 w 27"/>
                      <a:gd name="T5" fmla="*/ 0 h 27"/>
                      <a:gd name="T6" fmla="*/ 0 w 27"/>
                      <a:gd name="T7" fmla="*/ 0 h 27"/>
                      <a:gd name="T8" fmla="*/ 0 w 27"/>
                      <a:gd name="T9" fmla="*/ 0 h 27"/>
                      <a:gd name="T10" fmla="*/ 0 w 27"/>
                      <a:gd name="T11" fmla="*/ 0 h 27"/>
                      <a:gd name="T12" fmla="*/ 0 w 27"/>
                      <a:gd name="T13" fmla="*/ 0 h 27"/>
                      <a:gd name="T14" fmla="*/ 0 w 27"/>
                      <a:gd name="T15" fmla="*/ 0 h 27"/>
                      <a:gd name="T16" fmla="*/ 0 w 27"/>
                      <a:gd name="T17" fmla="*/ 0 h 27"/>
                      <a:gd name="T18" fmla="*/ 0 w 27"/>
                      <a:gd name="T19" fmla="*/ 0 h 27"/>
                      <a:gd name="T20" fmla="*/ 0 w 27"/>
                      <a:gd name="T21" fmla="*/ 0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27"/>
                      <a:gd name="T35" fmla="*/ 27 w 27"/>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27">
                        <a:moveTo>
                          <a:pt x="7" y="0"/>
                        </a:moveTo>
                        <a:lnTo>
                          <a:pt x="0" y="27"/>
                        </a:lnTo>
                        <a:lnTo>
                          <a:pt x="27" y="27"/>
                        </a:lnTo>
                        <a:lnTo>
                          <a:pt x="19" y="0"/>
                        </a:lnTo>
                        <a:lnTo>
                          <a:pt x="7" y="0"/>
                        </a:lnTo>
                        <a:lnTo>
                          <a:pt x="12" y="9"/>
                        </a:lnTo>
                        <a:lnTo>
                          <a:pt x="15" y="9"/>
                        </a:lnTo>
                        <a:lnTo>
                          <a:pt x="18" y="19"/>
                        </a:lnTo>
                        <a:lnTo>
                          <a:pt x="9" y="19"/>
                        </a:lnTo>
                        <a:lnTo>
                          <a:pt x="12" y="9"/>
                        </a:lnTo>
                        <a:lnTo>
                          <a:pt x="7" y="0"/>
                        </a:ln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grpSp>
            <p:grpSp>
              <p:nvGrpSpPr>
                <p:cNvPr id="36118" name="Grupo 1758">
                  <a:extLst>
                    <a:ext uri="{FF2B5EF4-FFF2-40B4-BE49-F238E27FC236}">
                      <a16:creationId xmlns:a16="http://schemas.microsoft.com/office/drawing/2014/main" id="{0AA29960-115D-4FDE-9851-9594F695B8B2}"/>
                    </a:ext>
                  </a:extLst>
                </p:cNvPr>
                <p:cNvGrpSpPr>
                  <a:grpSpLocks/>
                </p:cNvGrpSpPr>
                <p:nvPr/>
              </p:nvGrpSpPr>
              <p:grpSpPr bwMode="auto">
                <a:xfrm>
                  <a:off x="3608" y="2432"/>
                  <a:ext cx="14" cy="13"/>
                  <a:chOff x="3608" y="2432"/>
                  <a:chExt cx="14" cy="13"/>
                </a:xfrm>
              </p:grpSpPr>
              <p:sp>
                <p:nvSpPr>
                  <p:cNvPr id="36133" name="Forma libre 1759">
                    <a:extLst>
                      <a:ext uri="{FF2B5EF4-FFF2-40B4-BE49-F238E27FC236}">
                        <a16:creationId xmlns:a16="http://schemas.microsoft.com/office/drawing/2014/main" id="{C5F9BD0F-0493-4453-A639-668A6C4704DB}"/>
                      </a:ext>
                    </a:extLst>
                  </p:cNvPr>
                  <p:cNvSpPr>
                    <a:spLocks/>
                  </p:cNvSpPr>
                  <p:nvPr/>
                </p:nvSpPr>
                <p:spPr bwMode="auto">
                  <a:xfrm>
                    <a:off x="3611" y="2434"/>
                    <a:ext cx="8" cy="10"/>
                  </a:xfrm>
                  <a:custGeom>
                    <a:avLst/>
                    <a:gdLst>
                      <a:gd name="T0" fmla="*/ 1 w 16"/>
                      <a:gd name="T1" fmla="*/ 0 h 20"/>
                      <a:gd name="T2" fmla="*/ 0 w 16"/>
                      <a:gd name="T3" fmla="*/ 1 h 20"/>
                      <a:gd name="T4" fmla="*/ 1 w 16"/>
                      <a:gd name="T5" fmla="*/ 1 h 20"/>
                      <a:gd name="T6" fmla="*/ 1 w 16"/>
                      <a:gd name="T7" fmla="*/ 0 h 20"/>
                      <a:gd name="T8" fmla="*/ 1 w 16"/>
                      <a:gd name="T9" fmla="*/ 0 h 20"/>
                      <a:gd name="T10" fmla="*/ 0 60000 65536"/>
                      <a:gd name="T11" fmla="*/ 0 60000 65536"/>
                      <a:gd name="T12" fmla="*/ 0 60000 65536"/>
                      <a:gd name="T13" fmla="*/ 0 60000 65536"/>
                      <a:gd name="T14" fmla="*/ 0 60000 65536"/>
                      <a:gd name="T15" fmla="*/ 0 w 16"/>
                      <a:gd name="T16" fmla="*/ 0 h 20"/>
                      <a:gd name="T17" fmla="*/ 16 w 16"/>
                      <a:gd name="T18" fmla="*/ 20 h 20"/>
                    </a:gdLst>
                    <a:ahLst/>
                    <a:cxnLst>
                      <a:cxn ang="T10">
                        <a:pos x="T0" y="T1"/>
                      </a:cxn>
                      <a:cxn ang="T11">
                        <a:pos x="T2" y="T3"/>
                      </a:cxn>
                      <a:cxn ang="T12">
                        <a:pos x="T4" y="T5"/>
                      </a:cxn>
                      <a:cxn ang="T13">
                        <a:pos x="T6" y="T7"/>
                      </a:cxn>
                      <a:cxn ang="T14">
                        <a:pos x="T8" y="T9"/>
                      </a:cxn>
                    </a:cxnLst>
                    <a:rect l="T15" t="T16" r="T17" b="T18"/>
                    <a:pathLst>
                      <a:path w="16" h="20">
                        <a:moveTo>
                          <a:pt x="5" y="0"/>
                        </a:moveTo>
                        <a:lnTo>
                          <a:pt x="0" y="20"/>
                        </a:lnTo>
                        <a:lnTo>
                          <a:pt x="16" y="20"/>
                        </a:lnTo>
                        <a:lnTo>
                          <a:pt x="12" y="0"/>
                        </a:lnTo>
                        <a:lnTo>
                          <a:pt x="5" y="0"/>
                        </a:lnTo>
                        <a:close/>
                      </a:path>
                    </a:pathLst>
                  </a:custGeom>
                  <a:solidFill>
                    <a:srgbClr val="919191"/>
                  </a:solidFill>
                  <a:ln w="1588">
                    <a:solidFill>
                      <a:srgbClr val="919191"/>
                    </a:solidFill>
                    <a:round/>
                    <a:headEnd/>
                    <a:tailEnd/>
                  </a:ln>
                </p:spPr>
                <p:txBody>
                  <a:bodyPr/>
                  <a:lstStyle/>
                  <a:p>
                    <a:endParaRPr lang="es-AR" sz="1662"/>
                  </a:p>
                </p:txBody>
              </p:sp>
              <p:sp>
                <p:nvSpPr>
                  <p:cNvPr id="36134" name="Forma libre 1760">
                    <a:extLst>
                      <a:ext uri="{FF2B5EF4-FFF2-40B4-BE49-F238E27FC236}">
                        <a16:creationId xmlns:a16="http://schemas.microsoft.com/office/drawing/2014/main" id="{B7D8D050-ECF6-43F3-977D-6F12EBD5410D}"/>
                      </a:ext>
                    </a:extLst>
                  </p:cNvPr>
                  <p:cNvSpPr>
                    <a:spLocks/>
                  </p:cNvSpPr>
                  <p:nvPr/>
                </p:nvSpPr>
                <p:spPr bwMode="auto">
                  <a:xfrm>
                    <a:off x="3608" y="2432"/>
                    <a:ext cx="14" cy="13"/>
                  </a:xfrm>
                  <a:custGeom>
                    <a:avLst/>
                    <a:gdLst>
                      <a:gd name="T0" fmla="*/ 1 w 28"/>
                      <a:gd name="T1" fmla="*/ 0 h 27"/>
                      <a:gd name="T2" fmla="*/ 0 w 28"/>
                      <a:gd name="T3" fmla="*/ 0 h 27"/>
                      <a:gd name="T4" fmla="*/ 1 w 28"/>
                      <a:gd name="T5" fmla="*/ 0 h 27"/>
                      <a:gd name="T6" fmla="*/ 1 w 28"/>
                      <a:gd name="T7" fmla="*/ 0 h 27"/>
                      <a:gd name="T8" fmla="*/ 1 w 28"/>
                      <a:gd name="T9" fmla="*/ 0 h 27"/>
                      <a:gd name="T10" fmla="*/ 1 w 28"/>
                      <a:gd name="T11" fmla="*/ 0 h 27"/>
                      <a:gd name="T12" fmla="*/ 1 w 28"/>
                      <a:gd name="T13" fmla="*/ 0 h 27"/>
                      <a:gd name="T14" fmla="*/ 1 w 28"/>
                      <a:gd name="T15" fmla="*/ 0 h 27"/>
                      <a:gd name="T16" fmla="*/ 1 w 28"/>
                      <a:gd name="T17" fmla="*/ 0 h 27"/>
                      <a:gd name="T18" fmla="*/ 1 w 28"/>
                      <a:gd name="T19" fmla="*/ 0 h 27"/>
                      <a:gd name="T20" fmla="*/ 1 w 28"/>
                      <a:gd name="T21" fmla="*/ 0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27"/>
                      <a:gd name="T35" fmla="*/ 28 w 28"/>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27">
                        <a:moveTo>
                          <a:pt x="8" y="0"/>
                        </a:moveTo>
                        <a:lnTo>
                          <a:pt x="0" y="27"/>
                        </a:lnTo>
                        <a:lnTo>
                          <a:pt x="28" y="27"/>
                        </a:lnTo>
                        <a:lnTo>
                          <a:pt x="21" y="0"/>
                        </a:lnTo>
                        <a:lnTo>
                          <a:pt x="8" y="0"/>
                        </a:lnTo>
                        <a:lnTo>
                          <a:pt x="14" y="9"/>
                        </a:lnTo>
                        <a:lnTo>
                          <a:pt x="16" y="9"/>
                        </a:lnTo>
                        <a:lnTo>
                          <a:pt x="19" y="19"/>
                        </a:lnTo>
                        <a:lnTo>
                          <a:pt x="9" y="19"/>
                        </a:lnTo>
                        <a:lnTo>
                          <a:pt x="14" y="9"/>
                        </a:lnTo>
                        <a:lnTo>
                          <a:pt x="8" y="0"/>
                        </a:ln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grpSp>
            <p:grpSp>
              <p:nvGrpSpPr>
                <p:cNvPr id="36119" name="Grupo 1761">
                  <a:extLst>
                    <a:ext uri="{FF2B5EF4-FFF2-40B4-BE49-F238E27FC236}">
                      <a16:creationId xmlns:a16="http://schemas.microsoft.com/office/drawing/2014/main" id="{5CD3A7DF-0B62-4C9A-8E71-347D58785801}"/>
                    </a:ext>
                  </a:extLst>
                </p:cNvPr>
                <p:cNvGrpSpPr>
                  <a:grpSpLocks/>
                </p:cNvGrpSpPr>
                <p:nvPr/>
              </p:nvGrpSpPr>
              <p:grpSpPr bwMode="auto">
                <a:xfrm>
                  <a:off x="3542" y="2433"/>
                  <a:ext cx="13" cy="14"/>
                  <a:chOff x="3542" y="2433"/>
                  <a:chExt cx="13" cy="14"/>
                </a:xfrm>
              </p:grpSpPr>
              <p:sp>
                <p:nvSpPr>
                  <p:cNvPr id="36131" name="Forma libre 1762">
                    <a:extLst>
                      <a:ext uri="{FF2B5EF4-FFF2-40B4-BE49-F238E27FC236}">
                        <a16:creationId xmlns:a16="http://schemas.microsoft.com/office/drawing/2014/main" id="{987EA08D-3535-4648-9926-EAD4E4B4D574}"/>
                      </a:ext>
                    </a:extLst>
                  </p:cNvPr>
                  <p:cNvSpPr>
                    <a:spLocks/>
                  </p:cNvSpPr>
                  <p:nvPr/>
                </p:nvSpPr>
                <p:spPr bwMode="auto">
                  <a:xfrm>
                    <a:off x="3544" y="2435"/>
                    <a:ext cx="9" cy="10"/>
                  </a:xfrm>
                  <a:custGeom>
                    <a:avLst/>
                    <a:gdLst>
                      <a:gd name="T0" fmla="*/ 1 w 18"/>
                      <a:gd name="T1" fmla="*/ 0 h 19"/>
                      <a:gd name="T2" fmla="*/ 0 w 18"/>
                      <a:gd name="T3" fmla="*/ 1 h 19"/>
                      <a:gd name="T4" fmla="*/ 1 w 18"/>
                      <a:gd name="T5" fmla="*/ 1 h 19"/>
                      <a:gd name="T6" fmla="*/ 1 w 18"/>
                      <a:gd name="T7" fmla="*/ 0 h 19"/>
                      <a:gd name="T8" fmla="*/ 1 w 18"/>
                      <a:gd name="T9" fmla="*/ 0 h 19"/>
                      <a:gd name="T10" fmla="*/ 0 60000 65536"/>
                      <a:gd name="T11" fmla="*/ 0 60000 65536"/>
                      <a:gd name="T12" fmla="*/ 0 60000 65536"/>
                      <a:gd name="T13" fmla="*/ 0 60000 65536"/>
                      <a:gd name="T14" fmla="*/ 0 60000 65536"/>
                      <a:gd name="T15" fmla="*/ 0 w 18"/>
                      <a:gd name="T16" fmla="*/ 0 h 19"/>
                      <a:gd name="T17" fmla="*/ 18 w 18"/>
                      <a:gd name="T18" fmla="*/ 19 h 19"/>
                    </a:gdLst>
                    <a:ahLst/>
                    <a:cxnLst>
                      <a:cxn ang="T10">
                        <a:pos x="T0" y="T1"/>
                      </a:cxn>
                      <a:cxn ang="T11">
                        <a:pos x="T2" y="T3"/>
                      </a:cxn>
                      <a:cxn ang="T12">
                        <a:pos x="T4" y="T5"/>
                      </a:cxn>
                      <a:cxn ang="T13">
                        <a:pos x="T6" y="T7"/>
                      </a:cxn>
                      <a:cxn ang="T14">
                        <a:pos x="T8" y="T9"/>
                      </a:cxn>
                    </a:cxnLst>
                    <a:rect l="T15" t="T16" r="T17" b="T18"/>
                    <a:pathLst>
                      <a:path w="18" h="19">
                        <a:moveTo>
                          <a:pt x="6" y="0"/>
                        </a:moveTo>
                        <a:lnTo>
                          <a:pt x="0" y="19"/>
                        </a:lnTo>
                        <a:lnTo>
                          <a:pt x="18" y="19"/>
                        </a:lnTo>
                        <a:lnTo>
                          <a:pt x="13" y="0"/>
                        </a:lnTo>
                        <a:lnTo>
                          <a:pt x="6" y="0"/>
                        </a:lnTo>
                        <a:close/>
                      </a:path>
                    </a:pathLst>
                  </a:custGeom>
                  <a:solidFill>
                    <a:srgbClr val="919191"/>
                  </a:solidFill>
                  <a:ln w="1588">
                    <a:solidFill>
                      <a:srgbClr val="919191"/>
                    </a:solidFill>
                    <a:round/>
                    <a:headEnd/>
                    <a:tailEnd/>
                  </a:ln>
                </p:spPr>
                <p:txBody>
                  <a:bodyPr/>
                  <a:lstStyle/>
                  <a:p>
                    <a:endParaRPr lang="es-AR" sz="1662"/>
                  </a:p>
                </p:txBody>
              </p:sp>
              <p:sp>
                <p:nvSpPr>
                  <p:cNvPr id="36132" name="Forma libre 1763">
                    <a:extLst>
                      <a:ext uri="{FF2B5EF4-FFF2-40B4-BE49-F238E27FC236}">
                        <a16:creationId xmlns:a16="http://schemas.microsoft.com/office/drawing/2014/main" id="{C07CCD52-6838-4BFC-83E3-14ABDC713C6B}"/>
                      </a:ext>
                    </a:extLst>
                  </p:cNvPr>
                  <p:cNvSpPr>
                    <a:spLocks/>
                  </p:cNvSpPr>
                  <p:nvPr/>
                </p:nvSpPr>
                <p:spPr bwMode="auto">
                  <a:xfrm>
                    <a:off x="3542" y="2433"/>
                    <a:ext cx="13" cy="14"/>
                  </a:xfrm>
                  <a:custGeom>
                    <a:avLst/>
                    <a:gdLst>
                      <a:gd name="T0" fmla="*/ 1 w 26"/>
                      <a:gd name="T1" fmla="*/ 0 h 28"/>
                      <a:gd name="T2" fmla="*/ 0 w 26"/>
                      <a:gd name="T3" fmla="*/ 1 h 28"/>
                      <a:gd name="T4" fmla="*/ 1 w 26"/>
                      <a:gd name="T5" fmla="*/ 1 h 28"/>
                      <a:gd name="T6" fmla="*/ 1 w 26"/>
                      <a:gd name="T7" fmla="*/ 0 h 28"/>
                      <a:gd name="T8" fmla="*/ 1 w 26"/>
                      <a:gd name="T9" fmla="*/ 0 h 28"/>
                      <a:gd name="T10" fmla="*/ 1 w 26"/>
                      <a:gd name="T11" fmla="*/ 1 h 28"/>
                      <a:gd name="T12" fmla="*/ 1 w 26"/>
                      <a:gd name="T13" fmla="*/ 1 h 28"/>
                      <a:gd name="T14" fmla="*/ 1 w 26"/>
                      <a:gd name="T15" fmla="*/ 1 h 28"/>
                      <a:gd name="T16" fmla="*/ 1 w 26"/>
                      <a:gd name="T17" fmla="*/ 1 h 28"/>
                      <a:gd name="T18" fmla="*/ 1 w 26"/>
                      <a:gd name="T19" fmla="*/ 1 h 28"/>
                      <a:gd name="T20" fmla="*/ 1 w 26"/>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28"/>
                      <a:gd name="T35" fmla="*/ 26 w 26"/>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28">
                        <a:moveTo>
                          <a:pt x="7" y="0"/>
                        </a:moveTo>
                        <a:lnTo>
                          <a:pt x="0" y="28"/>
                        </a:lnTo>
                        <a:lnTo>
                          <a:pt x="26" y="28"/>
                        </a:lnTo>
                        <a:lnTo>
                          <a:pt x="20" y="0"/>
                        </a:lnTo>
                        <a:lnTo>
                          <a:pt x="7" y="0"/>
                        </a:lnTo>
                        <a:lnTo>
                          <a:pt x="13" y="7"/>
                        </a:lnTo>
                        <a:lnTo>
                          <a:pt x="16" y="7"/>
                        </a:lnTo>
                        <a:lnTo>
                          <a:pt x="17" y="19"/>
                        </a:lnTo>
                        <a:lnTo>
                          <a:pt x="9" y="19"/>
                        </a:lnTo>
                        <a:lnTo>
                          <a:pt x="13" y="7"/>
                        </a:lnTo>
                        <a:lnTo>
                          <a:pt x="7" y="0"/>
                        </a:ln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grpSp>
            <p:grpSp>
              <p:nvGrpSpPr>
                <p:cNvPr id="36120" name="Grupo 1764">
                  <a:extLst>
                    <a:ext uri="{FF2B5EF4-FFF2-40B4-BE49-F238E27FC236}">
                      <a16:creationId xmlns:a16="http://schemas.microsoft.com/office/drawing/2014/main" id="{F6120EF3-8DB1-4090-9C1A-23DBD74BE301}"/>
                    </a:ext>
                  </a:extLst>
                </p:cNvPr>
                <p:cNvGrpSpPr>
                  <a:grpSpLocks/>
                </p:cNvGrpSpPr>
                <p:nvPr/>
              </p:nvGrpSpPr>
              <p:grpSpPr bwMode="auto">
                <a:xfrm>
                  <a:off x="3522" y="2433"/>
                  <a:ext cx="13" cy="14"/>
                  <a:chOff x="3522" y="2433"/>
                  <a:chExt cx="13" cy="14"/>
                </a:xfrm>
              </p:grpSpPr>
              <p:sp>
                <p:nvSpPr>
                  <p:cNvPr id="36129" name="Forma libre 1765">
                    <a:extLst>
                      <a:ext uri="{FF2B5EF4-FFF2-40B4-BE49-F238E27FC236}">
                        <a16:creationId xmlns:a16="http://schemas.microsoft.com/office/drawing/2014/main" id="{E5CB5758-0622-406D-A6F7-F4DB72468CA6}"/>
                      </a:ext>
                    </a:extLst>
                  </p:cNvPr>
                  <p:cNvSpPr>
                    <a:spLocks/>
                  </p:cNvSpPr>
                  <p:nvPr/>
                </p:nvSpPr>
                <p:spPr bwMode="auto">
                  <a:xfrm>
                    <a:off x="3524" y="2435"/>
                    <a:ext cx="9" cy="10"/>
                  </a:xfrm>
                  <a:custGeom>
                    <a:avLst/>
                    <a:gdLst>
                      <a:gd name="T0" fmla="*/ 1 w 18"/>
                      <a:gd name="T1" fmla="*/ 0 h 19"/>
                      <a:gd name="T2" fmla="*/ 0 w 18"/>
                      <a:gd name="T3" fmla="*/ 1 h 19"/>
                      <a:gd name="T4" fmla="*/ 1 w 18"/>
                      <a:gd name="T5" fmla="*/ 1 h 19"/>
                      <a:gd name="T6" fmla="*/ 1 w 18"/>
                      <a:gd name="T7" fmla="*/ 0 h 19"/>
                      <a:gd name="T8" fmla="*/ 1 w 18"/>
                      <a:gd name="T9" fmla="*/ 0 h 19"/>
                      <a:gd name="T10" fmla="*/ 0 60000 65536"/>
                      <a:gd name="T11" fmla="*/ 0 60000 65536"/>
                      <a:gd name="T12" fmla="*/ 0 60000 65536"/>
                      <a:gd name="T13" fmla="*/ 0 60000 65536"/>
                      <a:gd name="T14" fmla="*/ 0 60000 65536"/>
                      <a:gd name="T15" fmla="*/ 0 w 18"/>
                      <a:gd name="T16" fmla="*/ 0 h 19"/>
                      <a:gd name="T17" fmla="*/ 18 w 18"/>
                      <a:gd name="T18" fmla="*/ 19 h 19"/>
                    </a:gdLst>
                    <a:ahLst/>
                    <a:cxnLst>
                      <a:cxn ang="T10">
                        <a:pos x="T0" y="T1"/>
                      </a:cxn>
                      <a:cxn ang="T11">
                        <a:pos x="T2" y="T3"/>
                      </a:cxn>
                      <a:cxn ang="T12">
                        <a:pos x="T4" y="T5"/>
                      </a:cxn>
                      <a:cxn ang="T13">
                        <a:pos x="T6" y="T7"/>
                      </a:cxn>
                      <a:cxn ang="T14">
                        <a:pos x="T8" y="T9"/>
                      </a:cxn>
                    </a:cxnLst>
                    <a:rect l="T15" t="T16" r="T17" b="T18"/>
                    <a:pathLst>
                      <a:path w="18" h="19">
                        <a:moveTo>
                          <a:pt x="5" y="0"/>
                        </a:moveTo>
                        <a:lnTo>
                          <a:pt x="0" y="19"/>
                        </a:lnTo>
                        <a:lnTo>
                          <a:pt x="18" y="19"/>
                        </a:lnTo>
                        <a:lnTo>
                          <a:pt x="12" y="0"/>
                        </a:lnTo>
                        <a:lnTo>
                          <a:pt x="5" y="0"/>
                        </a:lnTo>
                        <a:close/>
                      </a:path>
                    </a:pathLst>
                  </a:custGeom>
                  <a:solidFill>
                    <a:srgbClr val="919191"/>
                  </a:solidFill>
                  <a:ln w="1588">
                    <a:solidFill>
                      <a:srgbClr val="919191"/>
                    </a:solidFill>
                    <a:round/>
                    <a:headEnd/>
                    <a:tailEnd/>
                  </a:ln>
                </p:spPr>
                <p:txBody>
                  <a:bodyPr/>
                  <a:lstStyle/>
                  <a:p>
                    <a:endParaRPr lang="es-AR" sz="1662"/>
                  </a:p>
                </p:txBody>
              </p:sp>
              <p:sp>
                <p:nvSpPr>
                  <p:cNvPr id="36130" name="Forma libre 1766">
                    <a:extLst>
                      <a:ext uri="{FF2B5EF4-FFF2-40B4-BE49-F238E27FC236}">
                        <a16:creationId xmlns:a16="http://schemas.microsoft.com/office/drawing/2014/main" id="{5ED5BE1B-38C5-473E-877F-31948ED5207F}"/>
                      </a:ext>
                    </a:extLst>
                  </p:cNvPr>
                  <p:cNvSpPr>
                    <a:spLocks/>
                  </p:cNvSpPr>
                  <p:nvPr/>
                </p:nvSpPr>
                <p:spPr bwMode="auto">
                  <a:xfrm>
                    <a:off x="3522" y="2433"/>
                    <a:ext cx="13" cy="14"/>
                  </a:xfrm>
                  <a:custGeom>
                    <a:avLst/>
                    <a:gdLst>
                      <a:gd name="T0" fmla="*/ 1 w 26"/>
                      <a:gd name="T1" fmla="*/ 0 h 28"/>
                      <a:gd name="T2" fmla="*/ 0 w 26"/>
                      <a:gd name="T3" fmla="*/ 1 h 28"/>
                      <a:gd name="T4" fmla="*/ 1 w 26"/>
                      <a:gd name="T5" fmla="*/ 1 h 28"/>
                      <a:gd name="T6" fmla="*/ 1 w 26"/>
                      <a:gd name="T7" fmla="*/ 0 h 28"/>
                      <a:gd name="T8" fmla="*/ 1 w 26"/>
                      <a:gd name="T9" fmla="*/ 0 h 28"/>
                      <a:gd name="T10" fmla="*/ 1 w 26"/>
                      <a:gd name="T11" fmla="*/ 1 h 28"/>
                      <a:gd name="T12" fmla="*/ 1 w 26"/>
                      <a:gd name="T13" fmla="*/ 1 h 28"/>
                      <a:gd name="T14" fmla="*/ 1 w 26"/>
                      <a:gd name="T15" fmla="*/ 1 h 28"/>
                      <a:gd name="T16" fmla="*/ 1 w 26"/>
                      <a:gd name="T17" fmla="*/ 1 h 28"/>
                      <a:gd name="T18" fmla="*/ 1 w 26"/>
                      <a:gd name="T19" fmla="*/ 1 h 28"/>
                      <a:gd name="T20" fmla="*/ 1 w 26"/>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28"/>
                      <a:gd name="T35" fmla="*/ 26 w 26"/>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28">
                        <a:moveTo>
                          <a:pt x="6" y="0"/>
                        </a:moveTo>
                        <a:lnTo>
                          <a:pt x="0" y="28"/>
                        </a:lnTo>
                        <a:lnTo>
                          <a:pt x="26" y="28"/>
                        </a:lnTo>
                        <a:lnTo>
                          <a:pt x="19" y="0"/>
                        </a:lnTo>
                        <a:lnTo>
                          <a:pt x="6" y="0"/>
                        </a:lnTo>
                        <a:lnTo>
                          <a:pt x="12" y="7"/>
                        </a:lnTo>
                        <a:lnTo>
                          <a:pt x="15" y="7"/>
                        </a:lnTo>
                        <a:lnTo>
                          <a:pt x="18" y="19"/>
                        </a:lnTo>
                        <a:lnTo>
                          <a:pt x="9" y="19"/>
                        </a:lnTo>
                        <a:lnTo>
                          <a:pt x="12" y="7"/>
                        </a:lnTo>
                        <a:lnTo>
                          <a:pt x="6" y="0"/>
                        </a:ln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grpSp>
            <p:sp>
              <p:nvSpPr>
                <p:cNvPr id="36121" name="Rectángulo 1767">
                  <a:extLst>
                    <a:ext uri="{FF2B5EF4-FFF2-40B4-BE49-F238E27FC236}">
                      <a16:creationId xmlns:a16="http://schemas.microsoft.com/office/drawing/2014/main" id="{FA08CEDD-76C8-4586-A99C-EA69AFF62E39}"/>
                    </a:ext>
                  </a:extLst>
                </p:cNvPr>
                <p:cNvSpPr>
                  <a:spLocks noChangeArrowheads="1"/>
                </p:cNvSpPr>
                <p:nvPr/>
              </p:nvSpPr>
              <p:spPr bwMode="auto">
                <a:xfrm>
                  <a:off x="3513" y="2444"/>
                  <a:ext cx="143" cy="14"/>
                </a:xfrm>
                <a:prstGeom prst="rect">
                  <a:avLst/>
                </a:prstGeom>
                <a:solidFill>
                  <a:srgbClr val="AD6900"/>
                </a:solidFill>
                <a:ln w="4763">
                  <a:solidFill>
                    <a:srgbClr val="AD69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122" name="Rectángulo 1768">
                  <a:extLst>
                    <a:ext uri="{FF2B5EF4-FFF2-40B4-BE49-F238E27FC236}">
                      <a16:creationId xmlns:a16="http://schemas.microsoft.com/office/drawing/2014/main" id="{D9896491-38DD-4BC5-A9D3-419A240684A3}"/>
                    </a:ext>
                  </a:extLst>
                </p:cNvPr>
                <p:cNvSpPr>
                  <a:spLocks noChangeArrowheads="1"/>
                </p:cNvSpPr>
                <p:nvPr/>
              </p:nvSpPr>
              <p:spPr bwMode="auto">
                <a:xfrm>
                  <a:off x="3574" y="2459"/>
                  <a:ext cx="22" cy="6"/>
                </a:xfrm>
                <a:prstGeom prst="rect">
                  <a:avLst/>
                </a:prstGeom>
                <a:solidFill>
                  <a:srgbClr val="714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123" name="Línea 1769">
                  <a:extLst>
                    <a:ext uri="{FF2B5EF4-FFF2-40B4-BE49-F238E27FC236}">
                      <a16:creationId xmlns:a16="http://schemas.microsoft.com/office/drawing/2014/main" id="{FE3DB049-C7BE-448D-8BAB-011F832318A5}"/>
                    </a:ext>
                  </a:extLst>
                </p:cNvPr>
                <p:cNvSpPr>
                  <a:spLocks noChangeShapeType="1"/>
                </p:cNvSpPr>
                <p:nvPr/>
              </p:nvSpPr>
              <p:spPr bwMode="auto">
                <a:xfrm>
                  <a:off x="3574" y="2443"/>
                  <a:ext cx="22" cy="1"/>
                </a:xfrm>
                <a:prstGeom prst="line">
                  <a:avLst/>
                </a:prstGeom>
                <a:noFill/>
                <a:ln w="1588">
                  <a:solidFill>
                    <a:srgbClr val="71440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6124" name="Línea 1770">
                  <a:extLst>
                    <a:ext uri="{FF2B5EF4-FFF2-40B4-BE49-F238E27FC236}">
                      <a16:creationId xmlns:a16="http://schemas.microsoft.com/office/drawing/2014/main" id="{E7D93E1D-7098-41F4-A873-6625DFDB9FEE}"/>
                    </a:ext>
                  </a:extLst>
                </p:cNvPr>
                <p:cNvSpPr>
                  <a:spLocks noChangeShapeType="1"/>
                </p:cNvSpPr>
                <p:nvPr/>
              </p:nvSpPr>
              <p:spPr bwMode="auto">
                <a:xfrm>
                  <a:off x="3594" y="2474"/>
                  <a:ext cx="1" cy="15"/>
                </a:xfrm>
                <a:prstGeom prst="line">
                  <a:avLst/>
                </a:prstGeom>
                <a:noFill/>
                <a:ln w="1588">
                  <a:solidFill>
                    <a:srgbClr val="71440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6125" name="Arco 1771">
                  <a:extLst>
                    <a:ext uri="{FF2B5EF4-FFF2-40B4-BE49-F238E27FC236}">
                      <a16:creationId xmlns:a16="http://schemas.microsoft.com/office/drawing/2014/main" id="{45A03F9D-3D8E-4214-A004-2AA2C0BED782}"/>
                    </a:ext>
                  </a:extLst>
                </p:cNvPr>
                <p:cNvSpPr>
                  <a:spLocks/>
                </p:cNvSpPr>
                <p:nvPr/>
              </p:nvSpPr>
              <p:spPr bwMode="auto">
                <a:xfrm>
                  <a:off x="3406" y="2435"/>
                  <a:ext cx="126"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597" y="-1"/>
                      </a:moveTo>
                      <a:cubicBezTo>
                        <a:pt x="21599" y="116"/>
                        <a:pt x="21600" y="233"/>
                        <a:pt x="21600" y="351"/>
                      </a:cubicBezTo>
                      <a:cubicBezTo>
                        <a:pt x="21600" y="12280"/>
                        <a:pt x="11929" y="21950"/>
                        <a:pt x="0" y="21951"/>
                      </a:cubicBezTo>
                    </a:path>
                    <a:path w="21600" h="21951" stroke="0" extrusionOk="0">
                      <a:moveTo>
                        <a:pt x="21597" y="-1"/>
                      </a:moveTo>
                      <a:cubicBezTo>
                        <a:pt x="21599" y="116"/>
                        <a:pt x="21600" y="233"/>
                        <a:pt x="21600" y="351"/>
                      </a:cubicBezTo>
                      <a:cubicBezTo>
                        <a:pt x="21600" y="12280"/>
                        <a:pt x="11929" y="21950"/>
                        <a:pt x="0" y="21951"/>
                      </a:cubicBezTo>
                      <a:lnTo>
                        <a:pt x="0" y="351"/>
                      </a:lnTo>
                      <a:lnTo>
                        <a:pt x="21597" y="-1"/>
                      </a:lnTo>
                      <a:close/>
                    </a:path>
                  </a:pathLst>
                </a:custGeom>
                <a:noFill/>
                <a:ln w="1588">
                  <a:solidFill>
                    <a:srgbClr val="676767"/>
                  </a:solidFill>
                  <a:round/>
                  <a:headEnd/>
                  <a:tailEnd/>
                </a:ln>
                <a:extLst>
                  <a:ext uri="{909E8E84-426E-40DD-AFC4-6F175D3DCCD1}">
                    <a14:hiddenFill xmlns:a14="http://schemas.microsoft.com/office/drawing/2010/main">
                      <a:solidFill>
                        <a:srgbClr val="FFFFFF"/>
                      </a:solidFill>
                    </a14:hiddenFill>
                  </a:ext>
                </a:extLst>
              </p:spPr>
              <p:txBody>
                <a:bodyPr/>
                <a:lstStyle/>
                <a:p>
                  <a:endParaRPr lang="es-AR" sz="1662"/>
                </a:p>
              </p:txBody>
            </p:sp>
            <p:sp>
              <p:nvSpPr>
                <p:cNvPr id="36126" name="Arco 1772">
                  <a:extLst>
                    <a:ext uri="{FF2B5EF4-FFF2-40B4-BE49-F238E27FC236}">
                      <a16:creationId xmlns:a16="http://schemas.microsoft.com/office/drawing/2014/main" id="{A5A49DCF-EFED-4DC0-9CDD-FD1DD773F51D}"/>
                    </a:ext>
                  </a:extLst>
                </p:cNvPr>
                <p:cNvSpPr>
                  <a:spLocks/>
                </p:cNvSpPr>
                <p:nvPr/>
              </p:nvSpPr>
              <p:spPr bwMode="auto">
                <a:xfrm>
                  <a:off x="3425" y="2435"/>
                  <a:ext cx="126"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1588">
                  <a:solidFill>
                    <a:srgbClr val="676767"/>
                  </a:solidFill>
                  <a:round/>
                  <a:headEnd/>
                  <a:tailEnd/>
                </a:ln>
                <a:extLst>
                  <a:ext uri="{909E8E84-426E-40DD-AFC4-6F175D3DCCD1}">
                    <a14:hiddenFill xmlns:a14="http://schemas.microsoft.com/office/drawing/2010/main">
                      <a:solidFill>
                        <a:srgbClr val="FFFFFF"/>
                      </a:solidFill>
                    </a14:hiddenFill>
                  </a:ext>
                </a:extLst>
              </p:spPr>
              <p:txBody>
                <a:bodyPr/>
                <a:lstStyle/>
                <a:p>
                  <a:endParaRPr lang="es-AR" sz="1662"/>
                </a:p>
              </p:txBody>
            </p:sp>
            <p:sp>
              <p:nvSpPr>
                <p:cNvPr id="36127" name="Arco 1773">
                  <a:extLst>
                    <a:ext uri="{FF2B5EF4-FFF2-40B4-BE49-F238E27FC236}">
                      <a16:creationId xmlns:a16="http://schemas.microsoft.com/office/drawing/2014/main" id="{7D5D45AF-BA8F-447D-AC9A-6114A1F30944}"/>
                    </a:ext>
                  </a:extLst>
                </p:cNvPr>
                <p:cNvSpPr>
                  <a:spLocks/>
                </p:cNvSpPr>
                <p:nvPr/>
              </p:nvSpPr>
              <p:spPr bwMode="auto">
                <a:xfrm>
                  <a:off x="3514" y="2435"/>
                  <a:ext cx="126" cy="62"/>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600" y="0"/>
                      </a:moveTo>
                      <a:cubicBezTo>
                        <a:pt x="21600" y="11862"/>
                        <a:pt x="12033" y="21505"/>
                        <a:pt x="171" y="21599"/>
                      </a:cubicBezTo>
                    </a:path>
                    <a:path w="21600" h="21599" stroke="0" extrusionOk="0">
                      <a:moveTo>
                        <a:pt x="21600" y="0"/>
                      </a:moveTo>
                      <a:cubicBezTo>
                        <a:pt x="21600" y="11862"/>
                        <a:pt x="12033" y="21505"/>
                        <a:pt x="171" y="21599"/>
                      </a:cubicBezTo>
                      <a:lnTo>
                        <a:pt x="0" y="0"/>
                      </a:lnTo>
                      <a:lnTo>
                        <a:pt x="21600" y="0"/>
                      </a:lnTo>
                      <a:close/>
                    </a:path>
                  </a:pathLst>
                </a:custGeom>
                <a:noFill/>
                <a:ln w="1588">
                  <a:solidFill>
                    <a:srgbClr val="676767"/>
                  </a:solidFill>
                  <a:round/>
                  <a:headEnd/>
                  <a:tailEnd/>
                </a:ln>
                <a:extLst>
                  <a:ext uri="{909E8E84-426E-40DD-AFC4-6F175D3DCCD1}">
                    <a14:hiddenFill xmlns:a14="http://schemas.microsoft.com/office/drawing/2010/main">
                      <a:solidFill>
                        <a:srgbClr val="FFFFFF"/>
                      </a:solidFill>
                    </a14:hiddenFill>
                  </a:ext>
                </a:extLst>
              </p:spPr>
              <p:txBody>
                <a:bodyPr/>
                <a:lstStyle/>
                <a:p>
                  <a:endParaRPr lang="es-AR" sz="1662"/>
                </a:p>
              </p:txBody>
            </p:sp>
            <p:sp>
              <p:nvSpPr>
                <p:cNvPr id="36128" name="Arco 1774">
                  <a:extLst>
                    <a:ext uri="{FF2B5EF4-FFF2-40B4-BE49-F238E27FC236}">
                      <a16:creationId xmlns:a16="http://schemas.microsoft.com/office/drawing/2014/main" id="{F0034E79-EC02-433E-8BA3-66759F54ABB7}"/>
                    </a:ext>
                  </a:extLst>
                </p:cNvPr>
                <p:cNvSpPr>
                  <a:spLocks/>
                </p:cNvSpPr>
                <p:nvPr/>
              </p:nvSpPr>
              <p:spPr bwMode="auto">
                <a:xfrm>
                  <a:off x="3491" y="2432"/>
                  <a:ext cx="127" cy="63"/>
                </a:xfrm>
                <a:custGeom>
                  <a:avLst/>
                  <a:gdLst>
                    <a:gd name="T0" fmla="*/ 0 w 21774"/>
                    <a:gd name="T1" fmla="*/ 0 h 21953"/>
                    <a:gd name="T2" fmla="*/ 0 w 21774"/>
                    <a:gd name="T3" fmla="*/ 0 h 21953"/>
                    <a:gd name="T4" fmla="*/ 0 w 21774"/>
                    <a:gd name="T5" fmla="*/ 0 h 21953"/>
                    <a:gd name="T6" fmla="*/ 0 60000 65536"/>
                    <a:gd name="T7" fmla="*/ 0 60000 65536"/>
                    <a:gd name="T8" fmla="*/ 0 60000 65536"/>
                    <a:gd name="T9" fmla="*/ 0 w 21774"/>
                    <a:gd name="T10" fmla="*/ 0 h 21953"/>
                    <a:gd name="T11" fmla="*/ 21774 w 21774"/>
                    <a:gd name="T12" fmla="*/ 21953 h 21953"/>
                  </a:gdLst>
                  <a:ahLst/>
                  <a:cxnLst>
                    <a:cxn ang="T6">
                      <a:pos x="T0" y="T1"/>
                    </a:cxn>
                    <a:cxn ang="T7">
                      <a:pos x="T2" y="T3"/>
                    </a:cxn>
                    <a:cxn ang="T8">
                      <a:pos x="T4" y="T5"/>
                    </a:cxn>
                  </a:cxnLst>
                  <a:rect l="T9" t="T10" r="T11" b="T12"/>
                  <a:pathLst>
                    <a:path w="21774" h="21953" fill="none" extrusionOk="0">
                      <a:moveTo>
                        <a:pt x="21771" y="-1"/>
                      </a:moveTo>
                      <a:cubicBezTo>
                        <a:pt x="21773" y="117"/>
                        <a:pt x="21774" y="235"/>
                        <a:pt x="21774" y="353"/>
                      </a:cubicBezTo>
                      <a:cubicBezTo>
                        <a:pt x="21774" y="12282"/>
                        <a:pt x="12103" y="21953"/>
                        <a:pt x="174" y="21953"/>
                      </a:cubicBezTo>
                      <a:cubicBezTo>
                        <a:pt x="115" y="21953"/>
                        <a:pt x="57" y="21952"/>
                        <a:pt x="-1" y="21952"/>
                      </a:cubicBezTo>
                    </a:path>
                    <a:path w="21774" h="21953" stroke="0" extrusionOk="0">
                      <a:moveTo>
                        <a:pt x="21771" y="-1"/>
                      </a:moveTo>
                      <a:cubicBezTo>
                        <a:pt x="21773" y="117"/>
                        <a:pt x="21774" y="235"/>
                        <a:pt x="21774" y="353"/>
                      </a:cubicBezTo>
                      <a:cubicBezTo>
                        <a:pt x="21774" y="12282"/>
                        <a:pt x="12103" y="21953"/>
                        <a:pt x="174" y="21953"/>
                      </a:cubicBezTo>
                      <a:cubicBezTo>
                        <a:pt x="115" y="21953"/>
                        <a:pt x="57" y="21952"/>
                        <a:pt x="-1" y="21952"/>
                      </a:cubicBezTo>
                      <a:lnTo>
                        <a:pt x="174" y="353"/>
                      </a:lnTo>
                      <a:lnTo>
                        <a:pt x="21771" y="-1"/>
                      </a:lnTo>
                      <a:close/>
                    </a:path>
                  </a:pathLst>
                </a:custGeom>
                <a:noFill/>
                <a:ln w="1588">
                  <a:solidFill>
                    <a:srgbClr val="676767"/>
                  </a:solidFill>
                  <a:round/>
                  <a:headEnd/>
                  <a:tailEnd/>
                </a:ln>
                <a:extLst>
                  <a:ext uri="{909E8E84-426E-40DD-AFC4-6F175D3DCCD1}">
                    <a14:hiddenFill xmlns:a14="http://schemas.microsoft.com/office/drawing/2010/main">
                      <a:solidFill>
                        <a:srgbClr val="FFFFFF"/>
                      </a:solidFill>
                    </a14:hiddenFill>
                  </a:ext>
                </a:extLst>
              </p:spPr>
              <p:txBody>
                <a:bodyPr/>
                <a:lstStyle/>
                <a:p>
                  <a:endParaRPr lang="es-AR" sz="1662"/>
                </a:p>
              </p:txBody>
            </p:sp>
          </p:grpSp>
          <p:grpSp>
            <p:nvGrpSpPr>
              <p:cNvPr id="36090" name="Grupo 1775">
                <a:extLst>
                  <a:ext uri="{FF2B5EF4-FFF2-40B4-BE49-F238E27FC236}">
                    <a16:creationId xmlns:a16="http://schemas.microsoft.com/office/drawing/2014/main" id="{DC0BDA7F-6988-42C9-A00A-2F149392E071}"/>
                  </a:ext>
                </a:extLst>
              </p:cNvPr>
              <p:cNvGrpSpPr>
                <a:grpSpLocks/>
              </p:cNvGrpSpPr>
              <p:nvPr/>
            </p:nvGrpSpPr>
            <p:grpSpPr bwMode="auto">
              <a:xfrm>
                <a:off x="3280" y="2477"/>
                <a:ext cx="251" cy="381"/>
                <a:chOff x="3280" y="2477"/>
                <a:chExt cx="251" cy="381"/>
              </a:xfrm>
            </p:grpSpPr>
            <p:sp>
              <p:nvSpPr>
                <p:cNvPr id="36091" name="Rectángulo 1776">
                  <a:extLst>
                    <a:ext uri="{FF2B5EF4-FFF2-40B4-BE49-F238E27FC236}">
                      <a16:creationId xmlns:a16="http://schemas.microsoft.com/office/drawing/2014/main" id="{482B84BA-9B25-4EC0-B3B5-FAA8CF7A5989}"/>
                    </a:ext>
                  </a:extLst>
                </p:cNvPr>
                <p:cNvSpPr>
                  <a:spLocks noChangeArrowheads="1"/>
                </p:cNvSpPr>
                <p:nvPr/>
              </p:nvSpPr>
              <p:spPr bwMode="auto">
                <a:xfrm>
                  <a:off x="3447" y="2477"/>
                  <a:ext cx="24" cy="381"/>
                </a:xfrm>
                <a:prstGeom prst="rect">
                  <a:avLst/>
                </a:prstGeom>
                <a:solidFill>
                  <a:srgbClr val="AD6900"/>
                </a:solidFill>
                <a:ln w="1588">
                  <a:solidFill>
                    <a:srgbClr val="7144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092" name="Línea 1777">
                  <a:extLst>
                    <a:ext uri="{FF2B5EF4-FFF2-40B4-BE49-F238E27FC236}">
                      <a16:creationId xmlns:a16="http://schemas.microsoft.com/office/drawing/2014/main" id="{430F17AB-6792-41FE-B867-0860727473B5}"/>
                    </a:ext>
                  </a:extLst>
                </p:cNvPr>
                <p:cNvSpPr>
                  <a:spLocks noChangeShapeType="1"/>
                </p:cNvSpPr>
                <p:nvPr/>
              </p:nvSpPr>
              <p:spPr bwMode="auto">
                <a:xfrm>
                  <a:off x="3412" y="2508"/>
                  <a:ext cx="42" cy="32"/>
                </a:xfrm>
                <a:prstGeom prst="line">
                  <a:avLst/>
                </a:prstGeom>
                <a:noFill/>
                <a:ln w="4763">
                  <a:solidFill>
                    <a:srgbClr val="AD690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6093" name="Línea 1778">
                  <a:extLst>
                    <a:ext uri="{FF2B5EF4-FFF2-40B4-BE49-F238E27FC236}">
                      <a16:creationId xmlns:a16="http://schemas.microsoft.com/office/drawing/2014/main" id="{730A9FFF-F590-4401-BD7E-074D69FB9A0D}"/>
                    </a:ext>
                  </a:extLst>
                </p:cNvPr>
                <p:cNvSpPr>
                  <a:spLocks noChangeShapeType="1"/>
                </p:cNvSpPr>
                <p:nvPr/>
              </p:nvSpPr>
              <p:spPr bwMode="auto">
                <a:xfrm flipH="1">
                  <a:off x="3461" y="2508"/>
                  <a:ext cx="41" cy="32"/>
                </a:xfrm>
                <a:prstGeom prst="line">
                  <a:avLst/>
                </a:prstGeom>
                <a:noFill/>
                <a:ln w="4763">
                  <a:solidFill>
                    <a:srgbClr val="AD6900"/>
                  </a:solidFill>
                  <a:round/>
                  <a:headEnd/>
                  <a:tailEnd/>
                </a:ln>
                <a:extLst>
                  <a:ext uri="{909E8E84-426E-40DD-AFC4-6F175D3DCCD1}">
                    <a14:hiddenFill xmlns:a14="http://schemas.microsoft.com/office/drawing/2010/main">
                      <a:noFill/>
                    </a14:hiddenFill>
                  </a:ext>
                </a:extLst>
              </p:spPr>
              <p:txBody>
                <a:bodyPr/>
                <a:lstStyle/>
                <a:p>
                  <a:endParaRPr lang="es-AR" sz="1662"/>
                </a:p>
              </p:txBody>
            </p:sp>
            <p:grpSp>
              <p:nvGrpSpPr>
                <p:cNvPr id="36094" name="Grupo 1779">
                  <a:extLst>
                    <a:ext uri="{FF2B5EF4-FFF2-40B4-BE49-F238E27FC236}">
                      <a16:creationId xmlns:a16="http://schemas.microsoft.com/office/drawing/2014/main" id="{E4CFB9FC-7E53-4D58-B9FA-2A40B8B1D311}"/>
                    </a:ext>
                  </a:extLst>
                </p:cNvPr>
                <p:cNvGrpSpPr>
                  <a:grpSpLocks/>
                </p:cNvGrpSpPr>
                <p:nvPr/>
              </p:nvGrpSpPr>
              <p:grpSpPr bwMode="auto">
                <a:xfrm>
                  <a:off x="3505" y="2488"/>
                  <a:ext cx="13" cy="14"/>
                  <a:chOff x="3505" y="2488"/>
                  <a:chExt cx="13" cy="14"/>
                </a:xfrm>
              </p:grpSpPr>
              <p:sp>
                <p:nvSpPr>
                  <p:cNvPr id="36112" name="Forma libre 1780">
                    <a:extLst>
                      <a:ext uri="{FF2B5EF4-FFF2-40B4-BE49-F238E27FC236}">
                        <a16:creationId xmlns:a16="http://schemas.microsoft.com/office/drawing/2014/main" id="{3954F1A8-2997-42D7-A6FB-7E87DB81654C}"/>
                      </a:ext>
                    </a:extLst>
                  </p:cNvPr>
                  <p:cNvSpPr>
                    <a:spLocks/>
                  </p:cNvSpPr>
                  <p:nvPr/>
                </p:nvSpPr>
                <p:spPr bwMode="auto">
                  <a:xfrm>
                    <a:off x="3507" y="2491"/>
                    <a:ext cx="9" cy="9"/>
                  </a:xfrm>
                  <a:custGeom>
                    <a:avLst/>
                    <a:gdLst>
                      <a:gd name="T0" fmla="*/ 1 w 18"/>
                      <a:gd name="T1" fmla="*/ 0 h 20"/>
                      <a:gd name="T2" fmla="*/ 0 w 18"/>
                      <a:gd name="T3" fmla="*/ 0 h 20"/>
                      <a:gd name="T4" fmla="*/ 1 w 18"/>
                      <a:gd name="T5" fmla="*/ 0 h 20"/>
                      <a:gd name="T6" fmla="*/ 1 w 18"/>
                      <a:gd name="T7" fmla="*/ 0 h 20"/>
                      <a:gd name="T8" fmla="*/ 1 w 18"/>
                      <a:gd name="T9" fmla="*/ 0 h 20"/>
                      <a:gd name="T10" fmla="*/ 0 60000 65536"/>
                      <a:gd name="T11" fmla="*/ 0 60000 65536"/>
                      <a:gd name="T12" fmla="*/ 0 60000 65536"/>
                      <a:gd name="T13" fmla="*/ 0 60000 65536"/>
                      <a:gd name="T14" fmla="*/ 0 60000 65536"/>
                      <a:gd name="T15" fmla="*/ 0 w 18"/>
                      <a:gd name="T16" fmla="*/ 0 h 20"/>
                      <a:gd name="T17" fmla="*/ 18 w 18"/>
                      <a:gd name="T18" fmla="*/ 20 h 20"/>
                    </a:gdLst>
                    <a:ahLst/>
                    <a:cxnLst>
                      <a:cxn ang="T10">
                        <a:pos x="T0" y="T1"/>
                      </a:cxn>
                      <a:cxn ang="T11">
                        <a:pos x="T2" y="T3"/>
                      </a:cxn>
                      <a:cxn ang="T12">
                        <a:pos x="T4" y="T5"/>
                      </a:cxn>
                      <a:cxn ang="T13">
                        <a:pos x="T6" y="T7"/>
                      </a:cxn>
                      <a:cxn ang="T14">
                        <a:pos x="T8" y="T9"/>
                      </a:cxn>
                    </a:cxnLst>
                    <a:rect l="T15" t="T16" r="T17" b="T18"/>
                    <a:pathLst>
                      <a:path w="18" h="20">
                        <a:moveTo>
                          <a:pt x="5" y="0"/>
                        </a:moveTo>
                        <a:lnTo>
                          <a:pt x="0" y="20"/>
                        </a:lnTo>
                        <a:lnTo>
                          <a:pt x="18" y="20"/>
                        </a:lnTo>
                        <a:lnTo>
                          <a:pt x="14" y="0"/>
                        </a:lnTo>
                        <a:lnTo>
                          <a:pt x="5" y="0"/>
                        </a:lnTo>
                        <a:close/>
                      </a:path>
                    </a:pathLst>
                  </a:custGeom>
                  <a:solidFill>
                    <a:srgbClr val="919191"/>
                  </a:solidFill>
                  <a:ln w="1588">
                    <a:solidFill>
                      <a:srgbClr val="919191"/>
                    </a:solidFill>
                    <a:round/>
                    <a:headEnd/>
                    <a:tailEnd/>
                  </a:ln>
                </p:spPr>
                <p:txBody>
                  <a:bodyPr/>
                  <a:lstStyle/>
                  <a:p>
                    <a:endParaRPr lang="es-AR" sz="1662"/>
                  </a:p>
                </p:txBody>
              </p:sp>
              <p:sp>
                <p:nvSpPr>
                  <p:cNvPr id="36113" name="Forma libre 1781">
                    <a:extLst>
                      <a:ext uri="{FF2B5EF4-FFF2-40B4-BE49-F238E27FC236}">
                        <a16:creationId xmlns:a16="http://schemas.microsoft.com/office/drawing/2014/main" id="{A7A89814-3E6F-49FC-BC33-19DA5CE6E769}"/>
                      </a:ext>
                    </a:extLst>
                  </p:cNvPr>
                  <p:cNvSpPr>
                    <a:spLocks/>
                  </p:cNvSpPr>
                  <p:nvPr/>
                </p:nvSpPr>
                <p:spPr bwMode="auto">
                  <a:xfrm>
                    <a:off x="3505" y="2488"/>
                    <a:ext cx="13" cy="14"/>
                  </a:xfrm>
                  <a:custGeom>
                    <a:avLst/>
                    <a:gdLst>
                      <a:gd name="T0" fmla="*/ 1 w 26"/>
                      <a:gd name="T1" fmla="*/ 0 h 27"/>
                      <a:gd name="T2" fmla="*/ 0 w 26"/>
                      <a:gd name="T3" fmla="*/ 1 h 27"/>
                      <a:gd name="T4" fmla="*/ 1 w 26"/>
                      <a:gd name="T5" fmla="*/ 1 h 27"/>
                      <a:gd name="T6" fmla="*/ 1 w 26"/>
                      <a:gd name="T7" fmla="*/ 0 h 27"/>
                      <a:gd name="T8" fmla="*/ 1 w 26"/>
                      <a:gd name="T9" fmla="*/ 0 h 27"/>
                      <a:gd name="T10" fmla="*/ 1 w 26"/>
                      <a:gd name="T11" fmla="*/ 1 h 27"/>
                      <a:gd name="T12" fmla="*/ 1 w 26"/>
                      <a:gd name="T13" fmla="*/ 1 h 27"/>
                      <a:gd name="T14" fmla="*/ 1 w 26"/>
                      <a:gd name="T15" fmla="*/ 1 h 27"/>
                      <a:gd name="T16" fmla="*/ 1 w 26"/>
                      <a:gd name="T17" fmla="*/ 1 h 27"/>
                      <a:gd name="T18" fmla="*/ 1 w 26"/>
                      <a:gd name="T19" fmla="*/ 1 h 27"/>
                      <a:gd name="T20" fmla="*/ 1 w 26"/>
                      <a:gd name="T21" fmla="*/ 0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27"/>
                      <a:gd name="T35" fmla="*/ 26 w 26"/>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27">
                        <a:moveTo>
                          <a:pt x="7" y="0"/>
                        </a:moveTo>
                        <a:lnTo>
                          <a:pt x="0" y="27"/>
                        </a:lnTo>
                        <a:lnTo>
                          <a:pt x="26" y="27"/>
                        </a:lnTo>
                        <a:lnTo>
                          <a:pt x="21" y="0"/>
                        </a:lnTo>
                        <a:lnTo>
                          <a:pt x="7" y="0"/>
                        </a:lnTo>
                        <a:lnTo>
                          <a:pt x="12" y="7"/>
                        </a:lnTo>
                        <a:lnTo>
                          <a:pt x="15" y="7"/>
                        </a:lnTo>
                        <a:lnTo>
                          <a:pt x="18" y="19"/>
                        </a:lnTo>
                        <a:lnTo>
                          <a:pt x="9" y="19"/>
                        </a:lnTo>
                        <a:lnTo>
                          <a:pt x="12" y="7"/>
                        </a:lnTo>
                        <a:lnTo>
                          <a:pt x="7" y="0"/>
                        </a:ln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grpSp>
            <p:grpSp>
              <p:nvGrpSpPr>
                <p:cNvPr id="36095" name="Grupo 1782">
                  <a:extLst>
                    <a:ext uri="{FF2B5EF4-FFF2-40B4-BE49-F238E27FC236}">
                      <a16:creationId xmlns:a16="http://schemas.microsoft.com/office/drawing/2014/main" id="{E3393AE5-3291-4688-AED5-236AEAD62097}"/>
                    </a:ext>
                  </a:extLst>
                </p:cNvPr>
                <p:cNvGrpSpPr>
                  <a:grpSpLocks/>
                </p:cNvGrpSpPr>
                <p:nvPr/>
              </p:nvGrpSpPr>
              <p:grpSpPr bwMode="auto">
                <a:xfrm>
                  <a:off x="3483" y="2488"/>
                  <a:ext cx="13" cy="14"/>
                  <a:chOff x="3483" y="2488"/>
                  <a:chExt cx="13" cy="14"/>
                </a:xfrm>
              </p:grpSpPr>
              <p:sp>
                <p:nvSpPr>
                  <p:cNvPr id="36110" name="Forma libre 1783">
                    <a:extLst>
                      <a:ext uri="{FF2B5EF4-FFF2-40B4-BE49-F238E27FC236}">
                        <a16:creationId xmlns:a16="http://schemas.microsoft.com/office/drawing/2014/main" id="{BCD7849A-9971-4111-B76C-2894FE5E7D6B}"/>
                      </a:ext>
                    </a:extLst>
                  </p:cNvPr>
                  <p:cNvSpPr>
                    <a:spLocks/>
                  </p:cNvSpPr>
                  <p:nvPr/>
                </p:nvSpPr>
                <p:spPr bwMode="auto">
                  <a:xfrm>
                    <a:off x="3485" y="2491"/>
                    <a:ext cx="9" cy="9"/>
                  </a:xfrm>
                  <a:custGeom>
                    <a:avLst/>
                    <a:gdLst>
                      <a:gd name="T0" fmla="*/ 1 w 18"/>
                      <a:gd name="T1" fmla="*/ 0 h 20"/>
                      <a:gd name="T2" fmla="*/ 0 w 18"/>
                      <a:gd name="T3" fmla="*/ 0 h 20"/>
                      <a:gd name="T4" fmla="*/ 1 w 18"/>
                      <a:gd name="T5" fmla="*/ 0 h 20"/>
                      <a:gd name="T6" fmla="*/ 1 w 18"/>
                      <a:gd name="T7" fmla="*/ 0 h 20"/>
                      <a:gd name="T8" fmla="*/ 1 w 18"/>
                      <a:gd name="T9" fmla="*/ 0 h 20"/>
                      <a:gd name="T10" fmla="*/ 0 60000 65536"/>
                      <a:gd name="T11" fmla="*/ 0 60000 65536"/>
                      <a:gd name="T12" fmla="*/ 0 60000 65536"/>
                      <a:gd name="T13" fmla="*/ 0 60000 65536"/>
                      <a:gd name="T14" fmla="*/ 0 60000 65536"/>
                      <a:gd name="T15" fmla="*/ 0 w 18"/>
                      <a:gd name="T16" fmla="*/ 0 h 20"/>
                      <a:gd name="T17" fmla="*/ 18 w 18"/>
                      <a:gd name="T18" fmla="*/ 20 h 20"/>
                    </a:gdLst>
                    <a:ahLst/>
                    <a:cxnLst>
                      <a:cxn ang="T10">
                        <a:pos x="T0" y="T1"/>
                      </a:cxn>
                      <a:cxn ang="T11">
                        <a:pos x="T2" y="T3"/>
                      </a:cxn>
                      <a:cxn ang="T12">
                        <a:pos x="T4" y="T5"/>
                      </a:cxn>
                      <a:cxn ang="T13">
                        <a:pos x="T6" y="T7"/>
                      </a:cxn>
                      <a:cxn ang="T14">
                        <a:pos x="T8" y="T9"/>
                      </a:cxn>
                    </a:cxnLst>
                    <a:rect l="T15" t="T16" r="T17" b="T18"/>
                    <a:pathLst>
                      <a:path w="18" h="20">
                        <a:moveTo>
                          <a:pt x="4" y="0"/>
                        </a:moveTo>
                        <a:lnTo>
                          <a:pt x="0" y="20"/>
                        </a:lnTo>
                        <a:lnTo>
                          <a:pt x="18" y="20"/>
                        </a:lnTo>
                        <a:lnTo>
                          <a:pt x="12" y="0"/>
                        </a:lnTo>
                        <a:lnTo>
                          <a:pt x="4" y="0"/>
                        </a:lnTo>
                        <a:close/>
                      </a:path>
                    </a:pathLst>
                  </a:custGeom>
                  <a:solidFill>
                    <a:srgbClr val="919191"/>
                  </a:solidFill>
                  <a:ln w="1588">
                    <a:solidFill>
                      <a:srgbClr val="919191"/>
                    </a:solidFill>
                    <a:round/>
                    <a:headEnd/>
                    <a:tailEnd/>
                  </a:ln>
                </p:spPr>
                <p:txBody>
                  <a:bodyPr/>
                  <a:lstStyle/>
                  <a:p>
                    <a:endParaRPr lang="es-AR" sz="1662"/>
                  </a:p>
                </p:txBody>
              </p:sp>
              <p:sp>
                <p:nvSpPr>
                  <p:cNvPr id="36111" name="Forma libre 1784">
                    <a:extLst>
                      <a:ext uri="{FF2B5EF4-FFF2-40B4-BE49-F238E27FC236}">
                        <a16:creationId xmlns:a16="http://schemas.microsoft.com/office/drawing/2014/main" id="{64D8289B-D2C1-40BE-B614-664D0465A9DF}"/>
                      </a:ext>
                    </a:extLst>
                  </p:cNvPr>
                  <p:cNvSpPr>
                    <a:spLocks/>
                  </p:cNvSpPr>
                  <p:nvPr/>
                </p:nvSpPr>
                <p:spPr bwMode="auto">
                  <a:xfrm>
                    <a:off x="3483" y="2488"/>
                    <a:ext cx="13" cy="14"/>
                  </a:xfrm>
                  <a:custGeom>
                    <a:avLst/>
                    <a:gdLst>
                      <a:gd name="T0" fmla="*/ 1 w 26"/>
                      <a:gd name="T1" fmla="*/ 0 h 27"/>
                      <a:gd name="T2" fmla="*/ 0 w 26"/>
                      <a:gd name="T3" fmla="*/ 1 h 27"/>
                      <a:gd name="T4" fmla="*/ 1 w 26"/>
                      <a:gd name="T5" fmla="*/ 1 h 27"/>
                      <a:gd name="T6" fmla="*/ 1 w 26"/>
                      <a:gd name="T7" fmla="*/ 0 h 27"/>
                      <a:gd name="T8" fmla="*/ 1 w 26"/>
                      <a:gd name="T9" fmla="*/ 0 h 27"/>
                      <a:gd name="T10" fmla="*/ 1 w 26"/>
                      <a:gd name="T11" fmla="*/ 1 h 27"/>
                      <a:gd name="T12" fmla="*/ 1 w 26"/>
                      <a:gd name="T13" fmla="*/ 1 h 27"/>
                      <a:gd name="T14" fmla="*/ 1 w 26"/>
                      <a:gd name="T15" fmla="*/ 1 h 27"/>
                      <a:gd name="T16" fmla="*/ 1 w 26"/>
                      <a:gd name="T17" fmla="*/ 1 h 27"/>
                      <a:gd name="T18" fmla="*/ 1 w 26"/>
                      <a:gd name="T19" fmla="*/ 1 h 27"/>
                      <a:gd name="T20" fmla="*/ 1 w 26"/>
                      <a:gd name="T21" fmla="*/ 0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27"/>
                      <a:gd name="T35" fmla="*/ 26 w 26"/>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27">
                        <a:moveTo>
                          <a:pt x="7" y="0"/>
                        </a:moveTo>
                        <a:lnTo>
                          <a:pt x="0" y="27"/>
                        </a:lnTo>
                        <a:lnTo>
                          <a:pt x="26" y="27"/>
                        </a:lnTo>
                        <a:lnTo>
                          <a:pt x="20" y="0"/>
                        </a:lnTo>
                        <a:lnTo>
                          <a:pt x="7" y="0"/>
                        </a:lnTo>
                        <a:lnTo>
                          <a:pt x="11" y="7"/>
                        </a:lnTo>
                        <a:lnTo>
                          <a:pt x="14" y="7"/>
                        </a:lnTo>
                        <a:lnTo>
                          <a:pt x="17" y="19"/>
                        </a:lnTo>
                        <a:lnTo>
                          <a:pt x="8" y="19"/>
                        </a:lnTo>
                        <a:lnTo>
                          <a:pt x="11" y="7"/>
                        </a:lnTo>
                        <a:lnTo>
                          <a:pt x="7" y="0"/>
                        </a:ln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grpSp>
            <p:grpSp>
              <p:nvGrpSpPr>
                <p:cNvPr id="36096" name="Grupo 1785">
                  <a:extLst>
                    <a:ext uri="{FF2B5EF4-FFF2-40B4-BE49-F238E27FC236}">
                      <a16:creationId xmlns:a16="http://schemas.microsoft.com/office/drawing/2014/main" id="{08B0030B-DC0E-4756-95F7-6F5A880649D4}"/>
                    </a:ext>
                  </a:extLst>
                </p:cNvPr>
                <p:cNvGrpSpPr>
                  <a:grpSpLocks/>
                </p:cNvGrpSpPr>
                <p:nvPr/>
              </p:nvGrpSpPr>
              <p:grpSpPr bwMode="auto">
                <a:xfrm>
                  <a:off x="3417" y="2489"/>
                  <a:ext cx="13" cy="14"/>
                  <a:chOff x="3417" y="2489"/>
                  <a:chExt cx="13" cy="14"/>
                </a:xfrm>
              </p:grpSpPr>
              <p:sp>
                <p:nvSpPr>
                  <p:cNvPr id="36108" name="Forma libre 1786">
                    <a:extLst>
                      <a:ext uri="{FF2B5EF4-FFF2-40B4-BE49-F238E27FC236}">
                        <a16:creationId xmlns:a16="http://schemas.microsoft.com/office/drawing/2014/main" id="{DA7B0B12-5E97-47C2-9BA8-ADC48397BD37}"/>
                      </a:ext>
                    </a:extLst>
                  </p:cNvPr>
                  <p:cNvSpPr>
                    <a:spLocks/>
                  </p:cNvSpPr>
                  <p:nvPr/>
                </p:nvSpPr>
                <p:spPr bwMode="auto">
                  <a:xfrm>
                    <a:off x="3419" y="2491"/>
                    <a:ext cx="9" cy="10"/>
                  </a:xfrm>
                  <a:custGeom>
                    <a:avLst/>
                    <a:gdLst>
                      <a:gd name="T0" fmla="*/ 1 w 18"/>
                      <a:gd name="T1" fmla="*/ 0 h 19"/>
                      <a:gd name="T2" fmla="*/ 0 w 18"/>
                      <a:gd name="T3" fmla="*/ 1 h 19"/>
                      <a:gd name="T4" fmla="*/ 1 w 18"/>
                      <a:gd name="T5" fmla="*/ 1 h 19"/>
                      <a:gd name="T6" fmla="*/ 1 w 18"/>
                      <a:gd name="T7" fmla="*/ 0 h 19"/>
                      <a:gd name="T8" fmla="*/ 1 w 18"/>
                      <a:gd name="T9" fmla="*/ 0 h 19"/>
                      <a:gd name="T10" fmla="*/ 0 60000 65536"/>
                      <a:gd name="T11" fmla="*/ 0 60000 65536"/>
                      <a:gd name="T12" fmla="*/ 0 60000 65536"/>
                      <a:gd name="T13" fmla="*/ 0 60000 65536"/>
                      <a:gd name="T14" fmla="*/ 0 60000 65536"/>
                      <a:gd name="T15" fmla="*/ 0 w 18"/>
                      <a:gd name="T16" fmla="*/ 0 h 19"/>
                      <a:gd name="T17" fmla="*/ 18 w 18"/>
                      <a:gd name="T18" fmla="*/ 19 h 19"/>
                    </a:gdLst>
                    <a:ahLst/>
                    <a:cxnLst>
                      <a:cxn ang="T10">
                        <a:pos x="T0" y="T1"/>
                      </a:cxn>
                      <a:cxn ang="T11">
                        <a:pos x="T2" y="T3"/>
                      </a:cxn>
                      <a:cxn ang="T12">
                        <a:pos x="T4" y="T5"/>
                      </a:cxn>
                      <a:cxn ang="T13">
                        <a:pos x="T6" y="T7"/>
                      </a:cxn>
                      <a:cxn ang="T14">
                        <a:pos x="T8" y="T9"/>
                      </a:cxn>
                    </a:cxnLst>
                    <a:rect l="T15" t="T16" r="T17" b="T18"/>
                    <a:pathLst>
                      <a:path w="18" h="19">
                        <a:moveTo>
                          <a:pt x="5" y="0"/>
                        </a:moveTo>
                        <a:lnTo>
                          <a:pt x="0" y="19"/>
                        </a:lnTo>
                        <a:lnTo>
                          <a:pt x="18" y="19"/>
                        </a:lnTo>
                        <a:lnTo>
                          <a:pt x="14" y="0"/>
                        </a:lnTo>
                        <a:lnTo>
                          <a:pt x="5" y="0"/>
                        </a:lnTo>
                        <a:close/>
                      </a:path>
                    </a:pathLst>
                  </a:custGeom>
                  <a:solidFill>
                    <a:srgbClr val="919191"/>
                  </a:solidFill>
                  <a:ln w="1588">
                    <a:solidFill>
                      <a:srgbClr val="919191"/>
                    </a:solidFill>
                    <a:round/>
                    <a:headEnd/>
                    <a:tailEnd/>
                  </a:ln>
                </p:spPr>
                <p:txBody>
                  <a:bodyPr/>
                  <a:lstStyle/>
                  <a:p>
                    <a:endParaRPr lang="es-AR" sz="1662"/>
                  </a:p>
                </p:txBody>
              </p:sp>
              <p:sp>
                <p:nvSpPr>
                  <p:cNvPr id="36109" name="Forma libre 1787">
                    <a:extLst>
                      <a:ext uri="{FF2B5EF4-FFF2-40B4-BE49-F238E27FC236}">
                        <a16:creationId xmlns:a16="http://schemas.microsoft.com/office/drawing/2014/main" id="{294FCD0C-849E-4210-8CB0-C42561FC412E}"/>
                      </a:ext>
                    </a:extLst>
                  </p:cNvPr>
                  <p:cNvSpPr>
                    <a:spLocks/>
                  </p:cNvSpPr>
                  <p:nvPr/>
                </p:nvSpPr>
                <p:spPr bwMode="auto">
                  <a:xfrm>
                    <a:off x="3417" y="2489"/>
                    <a:ext cx="13" cy="14"/>
                  </a:xfrm>
                  <a:custGeom>
                    <a:avLst/>
                    <a:gdLst>
                      <a:gd name="T0" fmla="*/ 0 w 27"/>
                      <a:gd name="T1" fmla="*/ 0 h 27"/>
                      <a:gd name="T2" fmla="*/ 0 w 27"/>
                      <a:gd name="T3" fmla="*/ 1 h 27"/>
                      <a:gd name="T4" fmla="*/ 0 w 27"/>
                      <a:gd name="T5" fmla="*/ 1 h 27"/>
                      <a:gd name="T6" fmla="*/ 0 w 27"/>
                      <a:gd name="T7" fmla="*/ 0 h 27"/>
                      <a:gd name="T8" fmla="*/ 0 w 27"/>
                      <a:gd name="T9" fmla="*/ 0 h 27"/>
                      <a:gd name="T10" fmla="*/ 0 w 27"/>
                      <a:gd name="T11" fmla="*/ 1 h 27"/>
                      <a:gd name="T12" fmla="*/ 0 w 27"/>
                      <a:gd name="T13" fmla="*/ 1 h 27"/>
                      <a:gd name="T14" fmla="*/ 0 w 27"/>
                      <a:gd name="T15" fmla="*/ 1 h 27"/>
                      <a:gd name="T16" fmla="*/ 0 w 27"/>
                      <a:gd name="T17" fmla="*/ 1 h 27"/>
                      <a:gd name="T18" fmla="*/ 0 w 27"/>
                      <a:gd name="T19" fmla="*/ 1 h 27"/>
                      <a:gd name="T20" fmla="*/ 0 w 27"/>
                      <a:gd name="T21" fmla="*/ 0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27"/>
                      <a:gd name="T35" fmla="*/ 27 w 27"/>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27">
                        <a:moveTo>
                          <a:pt x="7" y="0"/>
                        </a:moveTo>
                        <a:lnTo>
                          <a:pt x="0" y="27"/>
                        </a:lnTo>
                        <a:lnTo>
                          <a:pt x="27" y="27"/>
                        </a:lnTo>
                        <a:lnTo>
                          <a:pt x="21" y="0"/>
                        </a:lnTo>
                        <a:lnTo>
                          <a:pt x="7" y="0"/>
                        </a:lnTo>
                        <a:lnTo>
                          <a:pt x="12" y="8"/>
                        </a:lnTo>
                        <a:lnTo>
                          <a:pt x="15" y="8"/>
                        </a:lnTo>
                        <a:lnTo>
                          <a:pt x="18" y="20"/>
                        </a:lnTo>
                        <a:lnTo>
                          <a:pt x="9" y="20"/>
                        </a:lnTo>
                        <a:lnTo>
                          <a:pt x="12" y="8"/>
                        </a:lnTo>
                        <a:lnTo>
                          <a:pt x="7" y="0"/>
                        </a:ln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grpSp>
            <p:grpSp>
              <p:nvGrpSpPr>
                <p:cNvPr id="36097" name="Grupo 1788">
                  <a:extLst>
                    <a:ext uri="{FF2B5EF4-FFF2-40B4-BE49-F238E27FC236}">
                      <a16:creationId xmlns:a16="http://schemas.microsoft.com/office/drawing/2014/main" id="{562B9D16-A0E1-4465-A3F3-7A001B19EA8B}"/>
                    </a:ext>
                  </a:extLst>
                </p:cNvPr>
                <p:cNvGrpSpPr>
                  <a:grpSpLocks/>
                </p:cNvGrpSpPr>
                <p:nvPr/>
              </p:nvGrpSpPr>
              <p:grpSpPr bwMode="auto">
                <a:xfrm>
                  <a:off x="3396" y="2489"/>
                  <a:ext cx="14" cy="14"/>
                  <a:chOff x="3396" y="2489"/>
                  <a:chExt cx="14" cy="14"/>
                </a:xfrm>
              </p:grpSpPr>
              <p:sp>
                <p:nvSpPr>
                  <p:cNvPr id="36106" name="Forma libre 1789">
                    <a:extLst>
                      <a:ext uri="{FF2B5EF4-FFF2-40B4-BE49-F238E27FC236}">
                        <a16:creationId xmlns:a16="http://schemas.microsoft.com/office/drawing/2014/main" id="{FE5D3562-6BD8-4A87-AC9E-ECA492C0384B}"/>
                      </a:ext>
                    </a:extLst>
                  </p:cNvPr>
                  <p:cNvSpPr>
                    <a:spLocks/>
                  </p:cNvSpPr>
                  <p:nvPr/>
                </p:nvSpPr>
                <p:spPr bwMode="auto">
                  <a:xfrm>
                    <a:off x="3399" y="2491"/>
                    <a:ext cx="8" cy="10"/>
                  </a:xfrm>
                  <a:custGeom>
                    <a:avLst/>
                    <a:gdLst>
                      <a:gd name="T0" fmla="*/ 0 w 18"/>
                      <a:gd name="T1" fmla="*/ 0 h 19"/>
                      <a:gd name="T2" fmla="*/ 0 w 18"/>
                      <a:gd name="T3" fmla="*/ 1 h 19"/>
                      <a:gd name="T4" fmla="*/ 0 w 18"/>
                      <a:gd name="T5" fmla="*/ 1 h 19"/>
                      <a:gd name="T6" fmla="*/ 0 w 18"/>
                      <a:gd name="T7" fmla="*/ 0 h 19"/>
                      <a:gd name="T8" fmla="*/ 0 w 18"/>
                      <a:gd name="T9" fmla="*/ 0 h 19"/>
                      <a:gd name="T10" fmla="*/ 0 60000 65536"/>
                      <a:gd name="T11" fmla="*/ 0 60000 65536"/>
                      <a:gd name="T12" fmla="*/ 0 60000 65536"/>
                      <a:gd name="T13" fmla="*/ 0 60000 65536"/>
                      <a:gd name="T14" fmla="*/ 0 60000 65536"/>
                      <a:gd name="T15" fmla="*/ 0 w 18"/>
                      <a:gd name="T16" fmla="*/ 0 h 19"/>
                      <a:gd name="T17" fmla="*/ 18 w 18"/>
                      <a:gd name="T18" fmla="*/ 19 h 19"/>
                    </a:gdLst>
                    <a:ahLst/>
                    <a:cxnLst>
                      <a:cxn ang="T10">
                        <a:pos x="T0" y="T1"/>
                      </a:cxn>
                      <a:cxn ang="T11">
                        <a:pos x="T2" y="T3"/>
                      </a:cxn>
                      <a:cxn ang="T12">
                        <a:pos x="T4" y="T5"/>
                      </a:cxn>
                      <a:cxn ang="T13">
                        <a:pos x="T6" y="T7"/>
                      </a:cxn>
                      <a:cxn ang="T14">
                        <a:pos x="T8" y="T9"/>
                      </a:cxn>
                    </a:cxnLst>
                    <a:rect l="T15" t="T16" r="T17" b="T18"/>
                    <a:pathLst>
                      <a:path w="18" h="19">
                        <a:moveTo>
                          <a:pt x="5" y="0"/>
                        </a:moveTo>
                        <a:lnTo>
                          <a:pt x="0" y="19"/>
                        </a:lnTo>
                        <a:lnTo>
                          <a:pt x="18" y="19"/>
                        </a:lnTo>
                        <a:lnTo>
                          <a:pt x="13" y="0"/>
                        </a:lnTo>
                        <a:lnTo>
                          <a:pt x="5" y="0"/>
                        </a:lnTo>
                        <a:close/>
                      </a:path>
                    </a:pathLst>
                  </a:custGeom>
                  <a:solidFill>
                    <a:srgbClr val="919191"/>
                  </a:solidFill>
                  <a:ln w="1588">
                    <a:solidFill>
                      <a:srgbClr val="919191"/>
                    </a:solidFill>
                    <a:round/>
                    <a:headEnd/>
                    <a:tailEnd/>
                  </a:ln>
                </p:spPr>
                <p:txBody>
                  <a:bodyPr/>
                  <a:lstStyle/>
                  <a:p>
                    <a:endParaRPr lang="es-AR" sz="1662"/>
                  </a:p>
                </p:txBody>
              </p:sp>
              <p:sp>
                <p:nvSpPr>
                  <p:cNvPr id="36107" name="Forma libre 1790">
                    <a:extLst>
                      <a:ext uri="{FF2B5EF4-FFF2-40B4-BE49-F238E27FC236}">
                        <a16:creationId xmlns:a16="http://schemas.microsoft.com/office/drawing/2014/main" id="{565B5B46-594C-4319-AFDB-1D661CB175FD}"/>
                      </a:ext>
                    </a:extLst>
                  </p:cNvPr>
                  <p:cNvSpPr>
                    <a:spLocks/>
                  </p:cNvSpPr>
                  <p:nvPr/>
                </p:nvSpPr>
                <p:spPr bwMode="auto">
                  <a:xfrm>
                    <a:off x="3396" y="2489"/>
                    <a:ext cx="14" cy="14"/>
                  </a:xfrm>
                  <a:custGeom>
                    <a:avLst/>
                    <a:gdLst>
                      <a:gd name="T0" fmla="*/ 1 w 26"/>
                      <a:gd name="T1" fmla="*/ 0 h 27"/>
                      <a:gd name="T2" fmla="*/ 0 w 26"/>
                      <a:gd name="T3" fmla="*/ 1 h 27"/>
                      <a:gd name="T4" fmla="*/ 1 w 26"/>
                      <a:gd name="T5" fmla="*/ 1 h 27"/>
                      <a:gd name="T6" fmla="*/ 1 w 26"/>
                      <a:gd name="T7" fmla="*/ 0 h 27"/>
                      <a:gd name="T8" fmla="*/ 1 w 26"/>
                      <a:gd name="T9" fmla="*/ 0 h 27"/>
                      <a:gd name="T10" fmla="*/ 1 w 26"/>
                      <a:gd name="T11" fmla="*/ 1 h 27"/>
                      <a:gd name="T12" fmla="*/ 1 w 26"/>
                      <a:gd name="T13" fmla="*/ 1 h 27"/>
                      <a:gd name="T14" fmla="*/ 1 w 26"/>
                      <a:gd name="T15" fmla="*/ 1 h 27"/>
                      <a:gd name="T16" fmla="*/ 1 w 26"/>
                      <a:gd name="T17" fmla="*/ 1 h 27"/>
                      <a:gd name="T18" fmla="*/ 1 w 26"/>
                      <a:gd name="T19" fmla="*/ 1 h 27"/>
                      <a:gd name="T20" fmla="*/ 1 w 26"/>
                      <a:gd name="T21" fmla="*/ 0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27"/>
                      <a:gd name="T35" fmla="*/ 26 w 26"/>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27">
                        <a:moveTo>
                          <a:pt x="7" y="0"/>
                        </a:moveTo>
                        <a:lnTo>
                          <a:pt x="0" y="27"/>
                        </a:lnTo>
                        <a:lnTo>
                          <a:pt x="26" y="27"/>
                        </a:lnTo>
                        <a:lnTo>
                          <a:pt x="20" y="0"/>
                        </a:lnTo>
                        <a:lnTo>
                          <a:pt x="7" y="0"/>
                        </a:lnTo>
                        <a:lnTo>
                          <a:pt x="12" y="8"/>
                        </a:lnTo>
                        <a:lnTo>
                          <a:pt x="14" y="8"/>
                        </a:lnTo>
                        <a:lnTo>
                          <a:pt x="17" y="20"/>
                        </a:lnTo>
                        <a:lnTo>
                          <a:pt x="9" y="20"/>
                        </a:lnTo>
                        <a:lnTo>
                          <a:pt x="12" y="8"/>
                        </a:lnTo>
                        <a:lnTo>
                          <a:pt x="7" y="0"/>
                        </a:ln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AR" sz="1662"/>
                  </a:p>
                </p:txBody>
              </p:sp>
            </p:grpSp>
            <p:sp>
              <p:nvSpPr>
                <p:cNvPr id="36098" name="Rectángulo 1791">
                  <a:extLst>
                    <a:ext uri="{FF2B5EF4-FFF2-40B4-BE49-F238E27FC236}">
                      <a16:creationId xmlns:a16="http://schemas.microsoft.com/office/drawing/2014/main" id="{CEBBAEF5-7343-429B-B386-B5A04B4329AF}"/>
                    </a:ext>
                  </a:extLst>
                </p:cNvPr>
                <p:cNvSpPr>
                  <a:spLocks noChangeArrowheads="1"/>
                </p:cNvSpPr>
                <p:nvPr/>
              </p:nvSpPr>
              <p:spPr bwMode="auto">
                <a:xfrm>
                  <a:off x="3388" y="2501"/>
                  <a:ext cx="143" cy="14"/>
                </a:xfrm>
                <a:prstGeom prst="rect">
                  <a:avLst/>
                </a:prstGeom>
                <a:solidFill>
                  <a:srgbClr val="AD6900"/>
                </a:solidFill>
                <a:ln w="4763">
                  <a:solidFill>
                    <a:srgbClr val="AD69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099" name="Rectángulo 1792">
                  <a:extLst>
                    <a:ext uri="{FF2B5EF4-FFF2-40B4-BE49-F238E27FC236}">
                      <a16:creationId xmlns:a16="http://schemas.microsoft.com/office/drawing/2014/main" id="{432743EB-F359-44FB-9695-A8EC988BE7F9}"/>
                    </a:ext>
                  </a:extLst>
                </p:cNvPr>
                <p:cNvSpPr>
                  <a:spLocks noChangeArrowheads="1"/>
                </p:cNvSpPr>
                <p:nvPr/>
              </p:nvSpPr>
              <p:spPr bwMode="auto">
                <a:xfrm>
                  <a:off x="3448" y="2515"/>
                  <a:ext cx="23" cy="7"/>
                </a:xfrm>
                <a:prstGeom prst="rect">
                  <a:avLst/>
                </a:prstGeom>
                <a:solidFill>
                  <a:srgbClr val="714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6100" name="Línea 1793">
                  <a:extLst>
                    <a:ext uri="{FF2B5EF4-FFF2-40B4-BE49-F238E27FC236}">
                      <a16:creationId xmlns:a16="http://schemas.microsoft.com/office/drawing/2014/main" id="{74608593-BC6F-444B-9104-2C9B7F853B09}"/>
                    </a:ext>
                  </a:extLst>
                </p:cNvPr>
                <p:cNvSpPr>
                  <a:spLocks noChangeShapeType="1"/>
                </p:cNvSpPr>
                <p:nvPr/>
              </p:nvSpPr>
              <p:spPr bwMode="auto">
                <a:xfrm>
                  <a:off x="3448" y="2500"/>
                  <a:ext cx="22" cy="1"/>
                </a:xfrm>
                <a:prstGeom prst="line">
                  <a:avLst/>
                </a:prstGeom>
                <a:noFill/>
                <a:ln w="1588">
                  <a:solidFill>
                    <a:srgbClr val="71440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6101" name="Línea 1794">
                  <a:extLst>
                    <a:ext uri="{FF2B5EF4-FFF2-40B4-BE49-F238E27FC236}">
                      <a16:creationId xmlns:a16="http://schemas.microsoft.com/office/drawing/2014/main" id="{BDB897B6-EBAA-4315-93E1-80B539B60709}"/>
                    </a:ext>
                  </a:extLst>
                </p:cNvPr>
                <p:cNvSpPr>
                  <a:spLocks noChangeShapeType="1"/>
                </p:cNvSpPr>
                <p:nvPr/>
              </p:nvSpPr>
              <p:spPr bwMode="auto">
                <a:xfrm>
                  <a:off x="3469" y="2529"/>
                  <a:ext cx="1" cy="17"/>
                </a:xfrm>
                <a:prstGeom prst="line">
                  <a:avLst/>
                </a:prstGeom>
                <a:noFill/>
                <a:ln w="1588">
                  <a:solidFill>
                    <a:srgbClr val="71440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6102" name="Arco 1795">
                  <a:extLst>
                    <a:ext uri="{FF2B5EF4-FFF2-40B4-BE49-F238E27FC236}">
                      <a16:creationId xmlns:a16="http://schemas.microsoft.com/office/drawing/2014/main" id="{0A574CE5-80E0-452A-AAA6-ED58310EC586}"/>
                    </a:ext>
                  </a:extLst>
                </p:cNvPr>
                <p:cNvSpPr>
                  <a:spLocks/>
                </p:cNvSpPr>
                <p:nvPr/>
              </p:nvSpPr>
              <p:spPr bwMode="auto">
                <a:xfrm>
                  <a:off x="3280" y="2491"/>
                  <a:ext cx="127" cy="63"/>
                </a:xfrm>
                <a:custGeom>
                  <a:avLst/>
                  <a:gdLst>
                    <a:gd name="T0" fmla="*/ 0 w 21775"/>
                    <a:gd name="T1" fmla="*/ 0 h 21950"/>
                    <a:gd name="T2" fmla="*/ 0 w 21775"/>
                    <a:gd name="T3" fmla="*/ 0 h 21950"/>
                    <a:gd name="T4" fmla="*/ 0 w 21775"/>
                    <a:gd name="T5" fmla="*/ 0 h 21950"/>
                    <a:gd name="T6" fmla="*/ 0 60000 65536"/>
                    <a:gd name="T7" fmla="*/ 0 60000 65536"/>
                    <a:gd name="T8" fmla="*/ 0 60000 65536"/>
                    <a:gd name="T9" fmla="*/ 0 w 21775"/>
                    <a:gd name="T10" fmla="*/ 0 h 21950"/>
                    <a:gd name="T11" fmla="*/ 21775 w 21775"/>
                    <a:gd name="T12" fmla="*/ 21950 h 21950"/>
                  </a:gdLst>
                  <a:ahLst/>
                  <a:cxnLst>
                    <a:cxn ang="T6">
                      <a:pos x="T0" y="T1"/>
                    </a:cxn>
                    <a:cxn ang="T7">
                      <a:pos x="T2" y="T3"/>
                    </a:cxn>
                    <a:cxn ang="T8">
                      <a:pos x="T4" y="T5"/>
                    </a:cxn>
                  </a:cxnLst>
                  <a:rect l="T9" t="T10" r="T11" b="T12"/>
                  <a:pathLst>
                    <a:path w="21775" h="21950" fill="none" extrusionOk="0">
                      <a:moveTo>
                        <a:pt x="21772" y="-1"/>
                      </a:moveTo>
                      <a:cubicBezTo>
                        <a:pt x="21774" y="116"/>
                        <a:pt x="21775" y="233"/>
                        <a:pt x="21775" y="350"/>
                      </a:cubicBezTo>
                      <a:cubicBezTo>
                        <a:pt x="21775" y="12279"/>
                        <a:pt x="12104" y="21950"/>
                        <a:pt x="175" y="21950"/>
                      </a:cubicBezTo>
                      <a:cubicBezTo>
                        <a:pt x="116" y="21950"/>
                        <a:pt x="58" y="21949"/>
                        <a:pt x="-1" y="21949"/>
                      </a:cubicBezTo>
                    </a:path>
                    <a:path w="21775" h="21950" stroke="0" extrusionOk="0">
                      <a:moveTo>
                        <a:pt x="21772" y="-1"/>
                      </a:moveTo>
                      <a:cubicBezTo>
                        <a:pt x="21774" y="116"/>
                        <a:pt x="21775" y="233"/>
                        <a:pt x="21775" y="350"/>
                      </a:cubicBezTo>
                      <a:cubicBezTo>
                        <a:pt x="21775" y="12279"/>
                        <a:pt x="12104" y="21950"/>
                        <a:pt x="175" y="21950"/>
                      </a:cubicBezTo>
                      <a:cubicBezTo>
                        <a:pt x="116" y="21950"/>
                        <a:pt x="58" y="21949"/>
                        <a:pt x="-1" y="21949"/>
                      </a:cubicBezTo>
                      <a:lnTo>
                        <a:pt x="175" y="350"/>
                      </a:lnTo>
                      <a:lnTo>
                        <a:pt x="21772" y="-1"/>
                      </a:lnTo>
                      <a:close/>
                    </a:path>
                  </a:pathLst>
                </a:custGeom>
                <a:noFill/>
                <a:ln w="1588">
                  <a:solidFill>
                    <a:srgbClr val="676767"/>
                  </a:solidFill>
                  <a:round/>
                  <a:headEnd/>
                  <a:tailEnd/>
                </a:ln>
                <a:extLst>
                  <a:ext uri="{909E8E84-426E-40DD-AFC4-6F175D3DCCD1}">
                    <a14:hiddenFill xmlns:a14="http://schemas.microsoft.com/office/drawing/2010/main">
                      <a:solidFill>
                        <a:srgbClr val="FFFFFF"/>
                      </a:solidFill>
                    </a14:hiddenFill>
                  </a:ext>
                </a:extLst>
              </p:spPr>
              <p:txBody>
                <a:bodyPr/>
                <a:lstStyle/>
                <a:p>
                  <a:endParaRPr lang="es-AR" sz="1662"/>
                </a:p>
              </p:txBody>
            </p:sp>
            <p:sp>
              <p:nvSpPr>
                <p:cNvPr id="36103" name="Arco 1796">
                  <a:extLst>
                    <a:ext uri="{FF2B5EF4-FFF2-40B4-BE49-F238E27FC236}">
                      <a16:creationId xmlns:a16="http://schemas.microsoft.com/office/drawing/2014/main" id="{EF2C9039-858C-4350-A70A-D6BEC3B65FB5}"/>
                    </a:ext>
                  </a:extLst>
                </p:cNvPr>
                <p:cNvSpPr>
                  <a:spLocks/>
                </p:cNvSpPr>
                <p:nvPr/>
              </p:nvSpPr>
              <p:spPr bwMode="auto">
                <a:xfrm>
                  <a:off x="3300" y="2491"/>
                  <a:ext cx="126"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1588">
                  <a:solidFill>
                    <a:srgbClr val="676767"/>
                  </a:solidFill>
                  <a:round/>
                  <a:headEnd/>
                  <a:tailEnd/>
                </a:ln>
                <a:extLst>
                  <a:ext uri="{909E8E84-426E-40DD-AFC4-6F175D3DCCD1}">
                    <a14:hiddenFill xmlns:a14="http://schemas.microsoft.com/office/drawing/2010/main">
                      <a:solidFill>
                        <a:srgbClr val="FFFFFF"/>
                      </a:solidFill>
                    </a14:hiddenFill>
                  </a:ext>
                </a:extLst>
              </p:spPr>
              <p:txBody>
                <a:bodyPr/>
                <a:lstStyle/>
                <a:p>
                  <a:endParaRPr lang="es-AR" sz="1662"/>
                </a:p>
              </p:txBody>
            </p:sp>
            <p:sp>
              <p:nvSpPr>
                <p:cNvPr id="36104" name="Arco 1797">
                  <a:extLst>
                    <a:ext uri="{FF2B5EF4-FFF2-40B4-BE49-F238E27FC236}">
                      <a16:creationId xmlns:a16="http://schemas.microsoft.com/office/drawing/2014/main" id="{7FBAC057-9D51-42A5-81F2-B6E0732AE6C1}"/>
                    </a:ext>
                  </a:extLst>
                </p:cNvPr>
                <p:cNvSpPr>
                  <a:spLocks/>
                </p:cNvSpPr>
                <p:nvPr/>
              </p:nvSpPr>
              <p:spPr bwMode="auto">
                <a:xfrm>
                  <a:off x="3389" y="2491"/>
                  <a:ext cx="126" cy="62"/>
                </a:xfrm>
                <a:custGeom>
                  <a:avLst/>
                  <a:gdLst>
                    <a:gd name="T0" fmla="*/ 0 w 21600"/>
                    <a:gd name="T1" fmla="*/ 0 h 21951"/>
                    <a:gd name="T2" fmla="*/ 0 w 21600"/>
                    <a:gd name="T3" fmla="*/ 0 h 21951"/>
                    <a:gd name="T4" fmla="*/ 0 w 21600"/>
                    <a:gd name="T5" fmla="*/ 0 h 21951"/>
                    <a:gd name="T6" fmla="*/ 0 60000 65536"/>
                    <a:gd name="T7" fmla="*/ 0 60000 65536"/>
                    <a:gd name="T8" fmla="*/ 0 60000 65536"/>
                    <a:gd name="T9" fmla="*/ 0 w 21600"/>
                    <a:gd name="T10" fmla="*/ 0 h 21951"/>
                    <a:gd name="T11" fmla="*/ 21600 w 21600"/>
                    <a:gd name="T12" fmla="*/ 21951 h 21951"/>
                  </a:gdLst>
                  <a:ahLst/>
                  <a:cxnLst>
                    <a:cxn ang="T6">
                      <a:pos x="T0" y="T1"/>
                    </a:cxn>
                    <a:cxn ang="T7">
                      <a:pos x="T2" y="T3"/>
                    </a:cxn>
                    <a:cxn ang="T8">
                      <a:pos x="T4" y="T5"/>
                    </a:cxn>
                  </a:cxnLst>
                  <a:rect l="T9" t="T10" r="T11" b="T12"/>
                  <a:pathLst>
                    <a:path w="21600" h="21951" fill="none" extrusionOk="0">
                      <a:moveTo>
                        <a:pt x="21597" y="-1"/>
                      </a:moveTo>
                      <a:cubicBezTo>
                        <a:pt x="21599" y="116"/>
                        <a:pt x="21600" y="233"/>
                        <a:pt x="21600" y="351"/>
                      </a:cubicBezTo>
                      <a:cubicBezTo>
                        <a:pt x="21600" y="12280"/>
                        <a:pt x="11929" y="21950"/>
                        <a:pt x="0" y="21951"/>
                      </a:cubicBezTo>
                    </a:path>
                    <a:path w="21600" h="21951" stroke="0" extrusionOk="0">
                      <a:moveTo>
                        <a:pt x="21597" y="-1"/>
                      </a:moveTo>
                      <a:cubicBezTo>
                        <a:pt x="21599" y="116"/>
                        <a:pt x="21600" y="233"/>
                        <a:pt x="21600" y="351"/>
                      </a:cubicBezTo>
                      <a:cubicBezTo>
                        <a:pt x="21600" y="12280"/>
                        <a:pt x="11929" y="21950"/>
                        <a:pt x="0" y="21951"/>
                      </a:cubicBezTo>
                      <a:lnTo>
                        <a:pt x="0" y="351"/>
                      </a:lnTo>
                      <a:lnTo>
                        <a:pt x="21597" y="-1"/>
                      </a:lnTo>
                      <a:close/>
                    </a:path>
                  </a:pathLst>
                </a:custGeom>
                <a:noFill/>
                <a:ln w="1588">
                  <a:solidFill>
                    <a:srgbClr val="676767"/>
                  </a:solidFill>
                  <a:round/>
                  <a:headEnd/>
                  <a:tailEnd/>
                </a:ln>
                <a:extLst>
                  <a:ext uri="{909E8E84-426E-40DD-AFC4-6F175D3DCCD1}">
                    <a14:hiddenFill xmlns:a14="http://schemas.microsoft.com/office/drawing/2010/main">
                      <a:solidFill>
                        <a:srgbClr val="FFFFFF"/>
                      </a:solidFill>
                    </a14:hiddenFill>
                  </a:ext>
                </a:extLst>
              </p:spPr>
              <p:txBody>
                <a:bodyPr/>
                <a:lstStyle/>
                <a:p>
                  <a:endParaRPr lang="es-AR" sz="1662"/>
                </a:p>
              </p:txBody>
            </p:sp>
            <p:sp>
              <p:nvSpPr>
                <p:cNvPr id="36105" name="Arco 1798">
                  <a:extLst>
                    <a:ext uri="{FF2B5EF4-FFF2-40B4-BE49-F238E27FC236}">
                      <a16:creationId xmlns:a16="http://schemas.microsoft.com/office/drawing/2014/main" id="{8F3FFE0B-D49E-4A09-BAAE-59EC994CA145}"/>
                    </a:ext>
                  </a:extLst>
                </p:cNvPr>
                <p:cNvSpPr>
                  <a:spLocks/>
                </p:cNvSpPr>
                <p:nvPr/>
              </p:nvSpPr>
              <p:spPr bwMode="auto">
                <a:xfrm>
                  <a:off x="3366" y="2488"/>
                  <a:ext cx="126" cy="62"/>
                </a:xfrm>
                <a:custGeom>
                  <a:avLst/>
                  <a:gdLst>
                    <a:gd name="T0" fmla="*/ 0 w 21600"/>
                    <a:gd name="T1" fmla="*/ 0 h 21954"/>
                    <a:gd name="T2" fmla="*/ 0 w 21600"/>
                    <a:gd name="T3" fmla="*/ 0 h 21954"/>
                    <a:gd name="T4" fmla="*/ 0 w 21600"/>
                    <a:gd name="T5" fmla="*/ 0 h 21954"/>
                    <a:gd name="T6" fmla="*/ 0 60000 65536"/>
                    <a:gd name="T7" fmla="*/ 0 60000 65536"/>
                    <a:gd name="T8" fmla="*/ 0 60000 65536"/>
                    <a:gd name="T9" fmla="*/ 0 w 21600"/>
                    <a:gd name="T10" fmla="*/ 0 h 21954"/>
                    <a:gd name="T11" fmla="*/ 21600 w 21600"/>
                    <a:gd name="T12" fmla="*/ 21954 h 21954"/>
                  </a:gdLst>
                  <a:ahLst/>
                  <a:cxnLst>
                    <a:cxn ang="T6">
                      <a:pos x="T0" y="T1"/>
                    </a:cxn>
                    <a:cxn ang="T7">
                      <a:pos x="T2" y="T3"/>
                    </a:cxn>
                    <a:cxn ang="T8">
                      <a:pos x="T4" y="T5"/>
                    </a:cxn>
                  </a:cxnLst>
                  <a:rect l="T9" t="T10" r="T11" b="T12"/>
                  <a:pathLst>
                    <a:path w="21600" h="21954" fill="none" extrusionOk="0">
                      <a:moveTo>
                        <a:pt x="21597" y="-1"/>
                      </a:moveTo>
                      <a:cubicBezTo>
                        <a:pt x="21599" y="117"/>
                        <a:pt x="21600" y="235"/>
                        <a:pt x="21600" y="354"/>
                      </a:cubicBezTo>
                      <a:cubicBezTo>
                        <a:pt x="21600" y="12283"/>
                        <a:pt x="11929" y="21953"/>
                        <a:pt x="0" y="21954"/>
                      </a:cubicBezTo>
                    </a:path>
                    <a:path w="21600" h="21954" stroke="0" extrusionOk="0">
                      <a:moveTo>
                        <a:pt x="21597" y="-1"/>
                      </a:moveTo>
                      <a:cubicBezTo>
                        <a:pt x="21599" y="117"/>
                        <a:pt x="21600" y="235"/>
                        <a:pt x="21600" y="354"/>
                      </a:cubicBezTo>
                      <a:cubicBezTo>
                        <a:pt x="21600" y="12283"/>
                        <a:pt x="11929" y="21953"/>
                        <a:pt x="0" y="21954"/>
                      </a:cubicBezTo>
                      <a:lnTo>
                        <a:pt x="0" y="354"/>
                      </a:lnTo>
                      <a:lnTo>
                        <a:pt x="21597" y="-1"/>
                      </a:lnTo>
                      <a:close/>
                    </a:path>
                  </a:pathLst>
                </a:custGeom>
                <a:noFill/>
                <a:ln w="1588">
                  <a:solidFill>
                    <a:srgbClr val="676767"/>
                  </a:solidFill>
                  <a:round/>
                  <a:headEnd/>
                  <a:tailEnd/>
                </a:ln>
                <a:extLst>
                  <a:ext uri="{909E8E84-426E-40DD-AFC4-6F175D3DCCD1}">
                    <a14:hiddenFill xmlns:a14="http://schemas.microsoft.com/office/drawing/2010/main">
                      <a:solidFill>
                        <a:srgbClr val="FFFFFF"/>
                      </a:solidFill>
                    </a14:hiddenFill>
                  </a:ext>
                </a:extLst>
              </p:spPr>
              <p:txBody>
                <a:bodyPr/>
                <a:lstStyle/>
                <a:p>
                  <a:endParaRPr lang="es-AR" sz="1662"/>
                </a:p>
              </p:txBody>
            </p:sp>
          </p:grpSp>
        </p:grpSp>
        <p:grpSp>
          <p:nvGrpSpPr>
            <p:cNvPr id="35881" name="Grupo 1799">
              <a:extLst>
                <a:ext uri="{FF2B5EF4-FFF2-40B4-BE49-F238E27FC236}">
                  <a16:creationId xmlns:a16="http://schemas.microsoft.com/office/drawing/2014/main" id="{5CB44053-F65F-4CAA-BAA6-BA3796131376}"/>
                </a:ext>
              </a:extLst>
            </p:cNvPr>
            <p:cNvGrpSpPr>
              <a:grpSpLocks/>
            </p:cNvGrpSpPr>
            <p:nvPr/>
          </p:nvGrpSpPr>
          <p:grpSpPr bwMode="auto">
            <a:xfrm>
              <a:off x="2397" y="2227"/>
              <a:ext cx="712" cy="664"/>
              <a:chOff x="2397" y="2227"/>
              <a:chExt cx="712" cy="664"/>
            </a:xfrm>
          </p:grpSpPr>
          <p:grpSp>
            <p:nvGrpSpPr>
              <p:cNvPr id="36051" name="Grupo 1800">
                <a:extLst>
                  <a:ext uri="{FF2B5EF4-FFF2-40B4-BE49-F238E27FC236}">
                    <a16:creationId xmlns:a16="http://schemas.microsoft.com/office/drawing/2014/main" id="{CE586967-D30F-4A3C-89B5-BB8C2DE07005}"/>
                  </a:ext>
                </a:extLst>
              </p:cNvPr>
              <p:cNvGrpSpPr>
                <a:grpSpLocks/>
              </p:cNvGrpSpPr>
              <p:nvPr/>
            </p:nvGrpSpPr>
            <p:grpSpPr bwMode="auto">
              <a:xfrm>
                <a:off x="2397" y="2477"/>
                <a:ext cx="153" cy="414"/>
                <a:chOff x="2397" y="2477"/>
                <a:chExt cx="153" cy="414"/>
              </a:xfrm>
            </p:grpSpPr>
            <p:grpSp>
              <p:nvGrpSpPr>
                <p:cNvPr id="36065" name="Grupo 1801">
                  <a:extLst>
                    <a:ext uri="{FF2B5EF4-FFF2-40B4-BE49-F238E27FC236}">
                      <a16:creationId xmlns:a16="http://schemas.microsoft.com/office/drawing/2014/main" id="{14D6729A-25BF-4326-ADE0-2021602FBF74}"/>
                    </a:ext>
                  </a:extLst>
                </p:cNvPr>
                <p:cNvGrpSpPr>
                  <a:grpSpLocks/>
                </p:cNvGrpSpPr>
                <p:nvPr/>
              </p:nvGrpSpPr>
              <p:grpSpPr bwMode="auto">
                <a:xfrm>
                  <a:off x="2398" y="2617"/>
                  <a:ext cx="152" cy="274"/>
                  <a:chOff x="2398" y="2617"/>
                  <a:chExt cx="152" cy="274"/>
                </a:xfrm>
              </p:grpSpPr>
              <p:grpSp>
                <p:nvGrpSpPr>
                  <p:cNvPr id="36073" name="Grupo 1802">
                    <a:extLst>
                      <a:ext uri="{FF2B5EF4-FFF2-40B4-BE49-F238E27FC236}">
                        <a16:creationId xmlns:a16="http://schemas.microsoft.com/office/drawing/2014/main" id="{281A3F40-B56E-4272-A29D-EEA83706EBDE}"/>
                      </a:ext>
                    </a:extLst>
                  </p:cNvPr>
                  <p:cNvGrpSpPr>
                    <a:grpSpLocks/>
                  </p:cNvGrpSpPr>
                  <p:nvPr/>
                </p:nvGrpSpPr>
                <p:grpSpPr bwMode="auto">
                  <a:xfrm>
                    <a:off x="2398" y="2626"/>
                    <a:ext cx="97" cy="263"/>
                    <a:chOff x="2398" y="2626"/>
                    <a:chExt cx="97" cy="263"/>
                  </a:xfrm>
                </p:grpSpPr>
                <p:sp>
                  <p:nvSpPr>
                    <p:cNvPr id="36081" name="Línea 1803">
                      <a:extLst>
                        <a:ext uri="{FF2B5EF4-FFF2-40B4-BE49-F238E27FC236}">
                          <a16:creationId xmlns:a16="http://schemas.microsoft.com/office/drawing/2014/main" id="{5D731A2A-6823-42D4-9484-4FD37C0639A7}"/>
                        </a:ext>
                      </a:extLst>
                    </p:cNvPr>
                    <p:cNvSpPr>
                      <a:spLocks noChangeShapeType="1"/>
                    </p:cNvSpPr>
                    <p:nvPr/>
                  </p:nvSpPr>
                  <p:spPr bwMode="auto">
                    <a:xfrm>
                      <a:off x="2437" y="2626"/>
                      <a:ext cx="36" cy="1"/>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6082" name="Línea 1804">
                      <a:extLst>
                        <a:ext uri="{FF2B5EF4-FFF2-40B4-BE49-F238E27FC236}">
                          <a16:creationId xmlns:a16="http://schemas.microsoft.com/office/drawing/2014/main" id="{6DB5287C-FCB9-4F9E-8C95-5A74F28519B9}"/>
                        </a:ext>
                      </a:extLst>
                    </p:cNvPr>
                    <p:cNvSpPr>
                      <a:spLocks noChangeShapeType="1"/>
                    </p:cNvSpPr>
                    <p:nvPr/>
                  </p:nvSpPr>
                  <p:spPr bwMode="auto">
                    <a:xfrm flipV="1">
                      <a:off x="2426" y="2629"/>
                      <a:ext cx="45" cy="55"/>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6083" name="Línea 1805">
                      <a:extLst>
                        <a:ext uri="{FF2B5EF4-FFF2-40B4-BE49-F238E27FC236}">
                          <a16:creationId xmlns:a16="http://schemas.microsoft.com/office/drawing/2014/main" id="{668EA623-0BB7-4F07-8FBF-5FF12E3BBBC3}"/>
                        </a:ext>
                      </a:extLst>
                    </p:cNvPr>
                    <p:cNvSpPr>
                      <a:spLocks noChangeShapeType="1"/>
                    </p:cNvSpPr>
                    <p:nvPr/>
                  </p:nvSpPr>
                  <p:spPr bwMode="auto">
                    <a:xfrm>
                      <a:off x="2426" y="2684"/>
                      <a:ext cx="62" cy="11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6084" name="Línea 1806">
                      <a:extLst>
                        <a:ext uri="{FF2B5EF4-FFF2-40B4-BE49-F238E27FC236}">
                          <a16:creationId xmlns:a16="http://schemas.microsoft.com/office/drawing/2014/main" id="{CAA8F355-A6F7-4AD3-B375-38E0F36BB6AB}"/>
                        </a:ext>
                      </a:extLst>
                    </p:cNvPr>
                    <p:cNvSpPr>
                      <a:spLocks noChangeShapeType="1"/>
                    </p:cNvSpPr>
                    <p:nvPr/>
                  </p:nvSpPr>
                  <p:spPr bwMode="auto">
                    <a:xfrm flipV="1">
                      <a:off x="2398" y="2799"/>
                      <a:ext cx="87" cy="89"/>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6085" name="Línea 1807">
                      <a:extLst>
                        <a:ext uri="{FF2B5EF4-FFF2-40B4-BE49-F238E27FC236}">
                          <a16:creationId xmlns:a16="http://schemas.microsoft.com/office/drawing/2014/main" id="{A45B331C-7960-4EC6-92B6-1F8B21C091A8}"/>
                        </a:ext>
                      </a:extLst>
                    </p:cNvPr>
                    <p:cNvSpPr>
                      <a:spLocks noChangeShapeType="1"/>
                    </p:cNvSpPr>
                    <p:nvPr/>
                  </p:nvSpPr>
                  <p:spPr bwMode="auto">
                    <a:xfrm>
                      <a:off x="2411" y="2800"/>
                      <a:ext cx="84" cy="89"/>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6086" name="Línea 1808">
                      <a:extLst>
                        <a:ext uri="{FF2B5EF4-FFF2-40B4-BE49-F238E27FC236}">
                          <a16:creationId xmlns:a16="http://schemas.microsoft.com/office/drawing/2014/main" id="{F581CA15-B4D0-41C5-B8E2-A2E872AC930F}"/>
                        </a:ext>
                      </a:extLst>
                    </p:cNvPr>
                    <p:cNvSpPr>
                      <a:spLocks noChangeShapeType="1"/>
                    </p:cNvSpPr>
                    <p:nvPr/>
                  </p:nvSpPr>
                  <p:spPr bwMode="auto">
                    <a:xfrm flipV="1">
                      <a:off x="2409" y="2684"/>
                      <a:ext cx="68" cy="115"/>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6087" name="Línea 1809">
                      <a:extLst>
                        <a:ext uri="{FF2B5EF4-FFF2-40B4-BE49-F238E27FC236}">
                          <a16:creationId xmlns:a16="http://schemas.microsoft.com/office/drawing/2014/main" id="{42042182-06DE-45D0-B747-B41357888266}"/>
                        </a:ext>
                      </a:extLst>
                    </p:cNvPr>
                    <p:cNvSpPr>
                      <a:spLocks noChangeShapeType="1"/>
                    </p:cNvSpPr>
                    <p:nvPr/>
                  </p:nvSpPr>
                  <p:spPr bwMode="auto">
                    <a:xfrm>
                      <a:off x="2438" y="2626"/>
                      <a:ext cx="40" cy="61"/>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s-AR" sz="1662"/>
                    </a:p>
                  </p:txBody>
                </p:sp>
              </p:grpSp>
              <p:sp>
                <p:nvSpPr>
                  <p:cNvPr id="36074" name="Línea 1810">
                    <a:extLst>
                      <a:ext uri="{FF2B5EF4-FFF2-40B4-BE49-F238E27FC236}">
                        <a16:creationId xmlns:a16="http://schemas.microsoft.com/office/drawing/2014/main" id="{BB7591D3-0C8A-4159-83FB-20CFE69ECE0D}"/>
                      </a:ext>
                    </a:extLst>
                  </p:cNvPr>
                  <p:cNvSpPr>
                    <a:spLocks noChangeShapeType="1"/>
                  </p:cNvSpPr>
                  <p:nvPr/>
                </p:nvSpPr>
                <p:spPr bwMode="auto">
                  <a:xfrm flipV="1">
                    <a:off x="2494" y="2782"/>
                    <a:ext cx="36" cy="109"/>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6075" name="Línea 1811">
                    <a:extLst>
                      <a:ext uri="{FF2B5EF4-FFF2-40B4-BE49-F238E27FC236}">
                        <a16:creationId xmlns:a16="http://schemas.microsoft.com/office/drawing/2014/main" id="{24738595-842F-4E62-9A54-9CB2CCA14D0D}"/>
                      </a:ext>
                    </a:extLst>
                  </p:cNvPr>
                  <p:cNvSpPr>
                    <a:spLocks noChangeShapeType="1"/>
                  </p:cNvSpPr>
                  <p:nvPr/>
                </p:nvSpPr>
                <p:spPr bwMode="auto">
                  <a:xfrm>
                    <a:off x="2480" y="2687"/>
                    <a:ext cx="51" cy="97"/>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6076" name="Línea 1812">
                    <a:extLst>
                      <a:ext uri="{FF2B5EF4-FFF2-40B4-BE49-F238E27FC236}">
                        <a16:creationId xmlns:a16="http://schemas.microsoft.com/office/drawing/2014/main" id="{6E599886-BB26-4D84-82F8-69E710FDEEBF}"/>
                      </a:ext>
                    </a:extLst>
                  </p:cNvPr>
                  <p:cNvSpPr>
                    <a:spLocks noChangeShapeType="1"/>
                  </p:cNvSpPr>
                  <p:nvPr/>
                </p:nvSpPr>
                <p:spPr bwMode="auto">
                  <a:xfrm flipV="1">
                    <a:off x="2479" y="2619"/>
                    <a:ext cx="12" cy="6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6077" name="Línea 1813">
                    <a:extLst>
                      <a:ext uri="{FF2B5EF4-FFF2-40B4-BE49-F238E27FC236}">
                        <a16:creationId xmlns:a16="http://schemas.microsoft.com/office/drawing/2014/main" id="{C4E97759-AA2F-4930-8785-D29D7414C6AA}"/>
                      </a:ext>
                    </a:extLst>
                  </p:cNvPr>
                  <p:cNvSpPr>
                    <a:spLocks noChangeShapeType="1"/>
                  </p:cNvSpPr>
                  <p:nvPr/>
                </p:nvSpPr>
                <p:spPr bwMode="auto">
                  <a:xfrm flipV="1">
                    <a:off x="2474" y="2617"/>
                    <a:ext cx="21" cy="1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6078" name="Línea 1814">
                    <a:extLst>
                      <a:ext uri="{FF2B5EF4-FFF2-40B4-BE49-F238E27FC236}">
                        <a16:creationId xmlns:a16="http://schemas.microsoft.com/office/drawing/2014/main" id="{C796A7CF-1183-45C9-B01F-A97F81EC2567}"/>
                      </a:ext>
                    </a:extLst>
                  </p:cNvPr>
                  <p:cNvSpPr>
                    <a:spLocks noChangeShapeType="1"/>
                  </p:cNvSpPr>
                  <p:nvPr/>
                </p:nvSpPr>
                <p:spPr bwMode="auto">
                  <a:xfrm>
                    <a:off x="2474" y="2627"/>
                    <a:ext cx="31" cy="4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6079" name="Línea 1815">
                    <a:extLst>
                      <a:ext uri="{FF2B5EF4-FFF2-40B4-BE49-F238E27FC236}">
                        <a16:creationId xmlns:a16="http://schemas.microsoft.com/office/drawing/2014/main" id="{22545B8C-CD73-46B9-88D4-F03B973F01AB}"/>
                      </a:ext>
                    </a:extLst>
                  </p:cNvPr>
                  <p:cNvSpPr>
                    <a:spLocks noChangeShapeType="1"/>
                  </p:cNvSpPr>
                  <p:nvPr/>
                </p:nvSpPr>
                <p:spPr bwMode="auto">
                  <a:xfrm flipV="1">
                    <a:off x="2488" y="2675"/>
                    <a:ext cx="14" cy="125"/>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6080" name="Línea 1816">
                    <a:extLst>
                      <a:ext uri="{FF2B5EF4-FFF2-40B4-BE49-F238E27FC236}">
                        <a16:creationId xmlns:a16="http://schemas.microsoft.com/office/drawing/2014/main" id="{287872A8-BBD2-49E9-A997-A5F145F6D2F6}"/>
                      </a:ext>
                    </a:extLst>
                  </p:cNvPr>
                  <p:cNvSpPr>
                    <a:spLocks noChangeShapeType="1"/>
                  </p:cNvSpPr>
                  <p:nvPr/>
                </p:nvSpPr>
                <p:spPr bwMode="auto">
                  <a:xfrm>
                    <a:off x="2489" y="2799"/>
                    <a:ext cx="61" cy="58"/>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a:lstStyle/>
                  <a:p>
                    <a:endParaRPr lang="es-AR" sz="1662"/>
                  </a:p>
                </p:txBody>
              </p:sp>
            </p:grpSp>
            <p:grpSp>
              <p:nvGrpSpPr>
                <p:cNvPr id="36066" name="Grupo 1817">
                  <a:extLst>
                    <a:ext uri="{FF2B5EF4-FFF2-40B4-BE49-F238E27FC236}">
                      <a16:creationId xmlns:a16="http://schemas.microsoft.com/office/drawing/2014/main" id="{67C9330E-2344-4C99-A477-8F918846C089}"/>
                    </a:ext>
                  </a:extLst>
                </p:cNvPr>
                <p:cNvGrpSpPr>
                  <a:grpSpLocks/>
                </p:cNvGrpSpPr>
                <p:nvPr/>
              </p:nvGrpSpPr>
              <p:grpSpPr bwMode="auto">
                <a:xfrm>
                  <a:off x="2397" y="2490"/>
                  <a:ext cx="151" cy="398"/>
                  <a:chOff x="2397" y="2490"/>
                  <a:chExt cx="151" cy="398"/>
                </a:xfrm>
              </p:grpSpPr>
              <p:sp>
                <p:nvSpPr>
                  <p:cNvPr id="36068" name="Línea 1818">
                    <a:extLst>
                      <a:ext uri="{FF2B5EF4-FFF2-40B4-BE49-F238E27FC236}">
                        <a16:creationId xmlns:a16="http://schemas.microsoft.com/office/drawing/2014/main" id="{B4DD1C56-B628-4F45-A370-6E80F1E166B8}"/>
                      </a:ext>
                    </a:extLst>
                  </p:cNvPr>
                  <p:cNvSpPr>
                    <a:spLocks noChangeShapeType="1"/>
                  </p:cNvSpPr>
                  <p:nvPr/>
                </p:nvSpPr>
                <p:spPr bwMode="auto">
                  <a:xfrm flipV="1">
                    <a:off x="2397" y="2490"/>
                    <a:ext cx="58" cy="394"/>
                  </a:xfrm>
                  <a:prstGeom prst="line">
                    <a:avLst/>
                  </a:prstGeom>
                  <a:noFill/>
                  <a:ln w="20638">
                    <a:solidFill>
                      <a:srgbClr val="C0C0C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6069" name="Línea 1819">
                    <a:extLst>
                      <a:ext uri="{FF2B5EF4-FFF2-40B4-BE49-F238E27FC236}">
                        <a16:creationId xmlns:a16="http://schemas.microsoft.com/office/drawing/2014/main" id="{5174AD3D-E580-4F73-9733-EB7E67F5059F}"/>
                      </a:ext>
                    </a:extLst>
                  </p:cNvPr>
                  <p:cNvSpPr>
                    <a:spLocks noChangeShapeType="1"/>
                  </p:cNvSpPr>
                  <p:nvPr/>
                </p:nvSpPr>
                <p:spPr bwMode="auto">
                  <a:xfrm>
                    <a:off x="2457" y="2501"/>
                    <a:ext cx="37" cy="387"/>
                  </a:xfrm>
                  <a:prstGeom prst="line">
                    <a:avLst/>
                  </a:prstGeom>
                  <a:noFill/>
                  <a:ln w="20638">
                    <a:solidFill>
                      <a:srgbClr val="C0C0C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6070" name="Línea 1820">
                    <a:extLst>
                      <a:ext uri="{FF2B5EF4-FFF2-40B4-BE49-F238E27FC236}">
                        <a16:creationId xmlns:a16="http://schemas.microsoft.com/office/drawing/2014/main" id="{224153DB-EB89-4A25-A53A-B6680B593E59}"/>
                      </a:ext>
                    </a:extLst>
                  </p:cNvPr>
                  <p:cNvSpPr>
                    <a:spLocks noChangeShapeType="1"/>
                  </p:cNvSpPr>
                  <p:nvPr/>
                </p:nvSpPr>
                <p:spPr bwMode="auto">
                  <a:xfrm flipV="1">
                    <a:off x="2495" y="2854"/>
                    <a:ext cx="53" cy="32"/>
                  </a:xfrm>
                  <a:prstGeom prst="line">
                    <a:avLst/>
                  </a:prstGeom>
                  <a:noFill/>
                  <a:ln w="20638">
                    <a:solidFill>
                      <a:srgbClr val="C0C0C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6071" name="Línea 1821">
                    <a:extLst>
                      <a:ext uri="{FF2B5EF4-FFF2-40B4-BE49-F238E27FC236}">
                        <a16:creationId xmlns:a16="http://schemas.microsoft.com/office/drawing/2014/main" id="{B85EA829-1C19-4028-9FCC-2C53BA7E11CE}"/>
                      </a:ext>
                    </a:extLst>
                  </p:cNvPr>
                  <p:cNvSpPr>
                    <a:spLocks noChangeShapeType="1"/>
                  </p:cNvSpPr>
                  <p:nvPr/>
                </p:nvSpPr>
                <p:spPr bwMode="auto">
                  <a:xfrm>
                    <a:off x="2465" y="2498"/>
                    <a:ext cx="81" cy="359"/>
                  </a:xfrm>
                  <a:prstGeom prst="line">
                    <a:avLst/>
                  </a:prstGeom>
                  <a:noFill/>
                  <a:ln w="20638">
                    <a:solidFill>
                      <a:srgbClr val="C0C0C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6072" name="Línea 1822">
                    <a:extLst>
                      <a:ext uri="{FF2B5EF4-FFF2-40B4-BE49-F238E27FC236}">
                        <a16:creationId xmlns:a16="http://schemas.microsoft.com/office/drawing/2014/main" id="{EEEAD864-6A00-44F4-9311-FF68FA9A3143}"/>
                      </a:ext>
                    </a:extLst>
                  </p:cNvPr>
                  <p:cNvSpPr>
                    <a:spLocks noChangeShapeType="1"/>
                  </p:cNvSpPr>
                  <p:nvPr/>
                </p:nvSpPr>
                <p:spPr bwMode="auto">
                  <a:xfrm>
                    <a:off x="2398" y="2884"/>
                    <a:ext cx="99" cy="1"/>
                  </a:xfrm>
                  <a:prstGeom prst="line">
                    <a:avLst/>
                  </a:prstGeom>
                  <a:noFill/>
                  <a:ln w="20638">
                    <a:solidFill>
                      <a:srgbClr val="C0C0C0"/>
                    </a:solidFill>
                    <a:round/>
                    <a:headEnd/>
                    <a:tailEnd/>
                  </a:ln>
                  <a:extLst>
                    <a:ext uri="{909E8E84-426E-40DD-AFC4-6F175D3DCCD1}">
                      <a14:hiddenFill xmlns:a14="http://schemas.microsoft.com/office/drawing/2010/main">
                        <a:noFill/>
                      </a14:hiddenFill>
                    </a:ext>
                  </a:extLst>
                </p:spPr>
                <p:txBody>
                  <a:bodyPr/>
                  <a:lstStyle/>
                  <a:p>
                    <a:endParaRPr lang="es-AR" sz="1662"/>
                  </a:p>
                </p:txBody>
              </p:sp>
            </p:grpSp>
            <p:sp>
              <p:nvSpPr>
                <p:cNvPr id="36067" name="Elipse 1823">
                  <a:extLst>
                    <a:ext uri="{FF2B5EF4-FFF2-40B4-BE49-F238E27FC236}">
                      <a16:creationId xmlns:a16="http://schemas.microsoft.com/office/drawing/2014/main" id="{7B5ABF2C-F294-4B9F-A29A-13A9DA8F8B61}"/>
                    </a:ext>
                  </a:extLst>
                </p:cNvPr>
                <p:cNvSpPr>
                  <a:spLocks noChangeArrowheads="1"/>
                </p:cNvSpPr>
                <p:nvPr/>
              </p:nvSpPr>
              <p:spPr bwMode="auto">
                <a:xfrm>
                  <a:off x="2441" y="2477"/>
                  <a:ext cx="43" cy="48"/>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6052" name="Grupo 1824">
                <a:extLst>
                  <a:ext uri="{FF2B5EF4-FFF2-40B4-BE49-F238E27FC236}">
                    <a16:creationId xmlns:a16="http://schemas.microsoft.com/office/drawing/2014/main" id="{32D29A28-90DD-4F87-A618-A2E7C5D05DBA}"/>
                  </a:ext>
                </a:extLst>
              </p:cNvPr>
              <p:cNvGrpSpPr>
                <a:grpSpLocks/>
              </p:cNvGrpSpPr>
              <p:nvPr/>
            </p:nvGrpSpPr>
            <p:grpSpPr bwMode="auto">
              <a:xfrm>
                <a:off x="2499" y="2227"/>
                <a:ext cx="610" cy="588"/>
                <a:chOff x="2499" y="2227"/>
                <a:chExt cx="610" cy="588"/>
              </a:xfrm>
            </p:grpSpPr>
            <p:grpSp>
              <p:nvGrpSpPr>
                <p:cNvPr id="36053" name="Grupo 1825">
                  <a:extLst>
                    <a:ext uri="{FF2B5EF4-FFF2-40B4-BE49-F238E27FC236}">
                      <a16:creationId xmlns:a16="http://schemas.microsoft.com/office/drawing/2014/main" id="{2171E9BA-D8E1-485A-95C8-3C3432C8CE02}"/>
                    </a:ext>
                  </a:extLst>
                </p:cNvPr>
                <p:cNvGrpSpPr>
                  <a:grpSpLocks/>
                </p:cNvGrpSpPr>
                <p:nvPr/>
              </p:nvGrpSpPr>
              <p:grpSpPr bwMode="auto">
                <a:xfrm>
                  <a:off x="2812" y="2227"/>
                  <a:ext cx="297" cy="588"/>
                  <a:chOff x="2812" y="2227"/>
                  <a:chExt cx="297" cy="588"/>
                </a:xfrm>
              </p:grpSpPr>
              <p:sp>
                <p:nvSpPr>
                  <p:cNvPr id="36062" name="Arco 1826">
                    <a:extLst>
                      <a:ext uri="{FF2B5EF4-FFF2-40B4-BE49-F238E27FC236}">
                        <a16:creationId xmlns:a16="http://schemas.microsoft.com/office/drawing/2014/main" id="{E386045B-0A3D-4980-924B-341FE02EAE46}"/>
                      </a:ext>
                    </a:extLst>
                  </p:cNvPr>
                  <p:cNvSpPr>
                    <a:spLocks/>
                  </p:cNvSpPr>
                  <p:nvPr/>
                </p:nvSpPr>
                <p:spPr bwMode="auto">
                  <a:xfrm>
                    <a:off x="2927" y="2227"/>
                    <a:ext cx="182" cy="588"/>
                  </a:xfrm>
                  <a:custGeom>
                    <a:avLst/>
                    <a:gdLst>
                      <a:gd name="T0" fmla="*/ 0 w 21600"/>
                      <a:gd name="T1" fmla="*/ 0 h 42016"/>
                      <a:gd name="T2" fmla="*/ 0 w 21600"/>
                      <a:gd name="T3" fmla="*/ 0 h 42016"/>
                      <a:gd name="T4" fmla="*/ 0 w 21600"/>
                      <a:gd name="T5" fmla="*/ 0 h 42016"/>
                      <a:gd name="T6" fmla="*/ 0 60000 65536"/>
                      <a:gd name="T7" fmla="*/ 0 60000 65536"/>
                      <a:gd name="T8" fmla="*/ 0 60000 65536"/>
                      <a:gd name="T9" fmla="*/ 0 w 21600"/>
                      <a:gd name="T10" fmla="*/ 0 h 42016"/>
                      <a:gd name="T11" fmla="*/ 21600 w 21600"/>
                      <a:gd name="T12" fmla="*/ 42016 h 42016"/>
                    </a:gdLst>
                    <a:ahLst/>
                    <a:cxnLst>
                      <a:cxn ang="T6">
                        <a:pos x="T0" y="T1"/>
                      </a:cxn>
                      <a:cxn ang="T7">
                        <a:pos x="T2" y="T3"/>
                      </a:cxn>
                      <a:cxn ang="T8">
                        <a:pos x="T4" y="T5"/>
                      </a:cxn>
                    </a:cxnLst>
                    <a:rect l="T9" t="T10" r="T11" b="T12"/>
                    <a:pathLst>
                      <a:path w="21600" h="42016" fill="none" extrusionOk="0">
                        <a:moveTo>
                          <a:pt x="4238" y="0"/>
                        </a:moveTo>
                        <a:cubicBezTo>
                          <a:pt x="14333" y="2020"/>
                          <a:pt x="21600" y="10884"/>
                          <a:pt x="21600" y="21180"/>
                        </a:cubicBezTo>
                        <a:cubicBezTo>
                          <a:pt x="21600" y="30916"/>
                          <a:pt x="15085" y="39449"/>
                          <a:pt x="5693" y="42016"/>
                        </a:cubicBezTo>
                      </a:path>
                      <a:path w="21600" h="42016" stroke="0" extrusionOk="0">
                        <a:moveTo>
                          <a:pt x="4238" y="0"/>
                        </a:moveTo>
                        <a:cubicBezTo>
                          <a:pt x="14333" y="2020"/>
                          <a:pt x="21600" y="10884"/>
                          <a:pt x="21600" y="21180"/>
                        </a:cubicBezTo>
                        <a:cubicBezTo>
                          <a:pt x="21600" y="30916"/>
                          <a:pt x="15085" y="39449"/>
                          <a:pt x="5693" y="42016"/>
                        </a:cubicBezTo>
                        <a:lnTo>
                          <a:pt x="0" y="21180"/>
                        </a:lnTo>
                        <a:lnTo>
                          <a:pt x="4238" y="0"/>
                        </a:lnTo>
                        <a:close/>
                      </a:path>
                    </a:pathLst>
                  </a:custGeom>
                  <a:noFill/>
                  <a:ln w="63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AR" sz="1662"/>
                  </a:p>
                </p:txBody>
              </p:sp>
              <p:sp>
                <p:nvSpPr>
                  <p:cNvPr id="36063" name="Arco 1827">
                    <a:extLst>
                      <a:ext uri="{FF2B5EF4-FFF2-40B4-BE49-F238E27FC236}">
                        <a16:creationId xmlns:a16="http://schemas.microsoft.com/office/drawing/2014/main" id="{93778C8F-A057-46C0-8E4B-3FBEDF927EA0}"/>
                      </a:ext>
                    </a:extLst>
                  </p:cNvPr>
                  <p:cNvSpPr>
                    <a:spLocks/>
                  </p:cNvSpPr>
                  <p:nvPr/>
                </p:nvSpPr>
                <p:spPr bwMode="auto">
                  <a:xfrm>
                    <a:off x="2875" y="2265"/>
                    <a:ext cx="157" cy="505"/>
                  </a:xfrm>
                  <a:custGeom>
                    <a:avLst/>
                    <a:gdLst>
                      <a:gd name="T0" fmla="*/ 0 w 21600"/>
                      <a:gd name="T1" fmla="*/ 0 h 41982"/>
                      <a:gd name="T2" fmla="*/ 0 w 21600"/>
                      <a:gd name="T3" fmla="*/ 0 h 41982"/>
                      <a:gd name="T4" fmla="*/ 0 w 21600"/>
                      <a:gd name="T5" fmla="*/ 0 h 41982"/>
                      <a:gd name="T6" fmla="*/ 0 60000 65536"/>
                      <a:gd name="T7" fmla="*/ 0 60000 65536"/>
                      <a:gd name="T8" fmla="*/ 0 60000 65536"/>
                      <a:gd name="T9" fmla="*/ 0 w 21600"/>
                      <a:gd name="T10" fmla="*/ 0 h 41982"/>
                      <a:gd name="T11" fmla="*/ 21600 w 21600"/>
                      <a:gd name="T12" fmla="*/ 41982 h 41982"/>
                    </a:gdLst>
                    <a:ahLst/>
                    <a:cxnLst>
                      <a:cxn ang="T6">
                        <a:pos x="T0" y="T1"/>
                      </a:cxn>
                      <a:cxn ang="T7">
                        <a:pos x="T2" y="T3"/>
                      </a:cxn>
                      <a:cxn ang="T8">
                        <a:pos x="T4" y="T5"/>
                      </a:cxn>
                    </a:cxnLst>
                    <a:rect l="T9" t="T10" r="T11" b="T12"/>
                    <a:pathLst>
                      <a:path w="21600" h="41982" fill="none" extrusionOk="0">
                        <a:moveTo>
                          <a:pt x="4361" y="0"/>
                        </a:moveTo>
                        <a:cubicBezTo>
                          <a:pt x="14398" y="2069"/>
                          <a:pt x="21600" y="10906"/>
                          <a:pt x="21600" y="21155"/>
                        </a:cubicBezTo>
                        <a:cubicBezTo>
                          <a:pt x="21600" y="30879"/>
                          <a:pt x="15102" y="39404"/>
                          <a:pt x="5726" y="41982"/>
                        </a:cubicBezTo>
                      </a:path>
                      <a:path w="21600" h="41982" stroke="0" extrusionOk="0">
                        <a:moveTo>
                          <a:pt x="4361" y="0"/>
                        </a:moveTo>
                        <a:cubicBezTo>
                          <a:pt x="14398" y="2069"/>
                          <a:pt x="21600" y="10906"/>
                          <a:pt x="21600" y="21155"/>
                        </a:cubicBezTo>
                        <a:cubicBezTo>
                          <a:pt x="21600" y="30879"/>
                          <a:pt x="15102" y="39404"/>
                          <a:pt x="5726" y="41982"/>
                        </a:cubicBezTo>
                        <a:lnTo>
                          <a:pt x="0" y="21155"/>
                        </a:lnTo>
                        <a:lnTo>
                          <a:pt x="4361" y="0"/>
                        </a:lnTo>
                        <a:close/>
                      </a:path>
                    </a:pathLst>
                  </a:custGeom>
                  <a:noFill/>
                  <a:ln w="63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AR" sz="1662"/>
                  </a:p>
                </p:txBody>
              </p:sp>
              <p:sp>
                <p:nvSpPr>
                  <p:cNvPr id="36064" name="Arco 1828">
                    <a:extLst>
                      <a:ext uri="{FF2B5EF4-FFF2-40B4-BE49-F238E27FC236}">
                        <a16:creationId xmlns:a16="http://schemas.microsoft.com/office/drawing/2014/main" id="{E709EDD2-7E1D-495B-BEA8-603A90728EC6}"/>
                      </a:ext>
                    </a:extLst>
                  </p:cNvPr>
                  <p:cNvSpPr>
                    <a:spLocks/>
                  </p:cNvSpPr>
                  <p:nvPr/>
                </p:nvSpPr>
                <p:spPr bwMode="auto">
                  <a:xfrm>
                    <a:off x="2812" y="2310"/>
                    <a:ext cx="146" cy="426"/>
                  </a:xfrm>
                  <a:custGeom>
                    <a:avLst/>
                    <a:gdLst>
                      <a:gd name="T0" fmla="*/ 0 w 21600"/>
                      <a:gd name="T1" fmla="*/ 0 h 41979"/>
                      <a:gd name="T2" fmla="*/ 0 w 21600"/>
                      <a:gd name="T3" fmla="*/ 0 h 41979"/>
                      <a:gd name="T4" fmla="*/ 0 w 21600"/>
                      <a:gd name="T5" fmla="*/ 0 h 41979"/>
                      <a:gd name="T6" fmla="*/ 0 60000 65536"/>
                      <a:gd name="T7" fmla="*/ 0 60000 65536"/>
                      <a:gd name="T8" fmla="*/ 0 60000 65536"/>
                      <a:gd name="T9" fmla="*/ 0 w 21600"/>
                      <a:gd name="T10" fmla="*/ 0 h 41979"/>
                      <a:gd name="T11" fmla="*/ 21600 w 21600"/>
                      <a:gd name="T12" fmla="*/ 41979 h 41979"/>
                    </a:gdLst>
                    <a:ahLst/>
                    <a:cxnLst>
                      <a:cxn ang="T6">
                        <a:pos x="T0" y="T1"/>
                      </a:cxn>
                      <a:cxn ang="T7">
                        <a:pos x="T2" y="T3"/>
                      </a:cxn>
                      <a:cxn ang="T8">
                        <a:pos x="T4" y="T5"/>
                      </a:cxn>
                    </a:cxnLst>
                    <a:rect l="T9" t="T10" r="T11" b="T12"/>
                    <a:pathLst>
                      <a:path w="21600" h="41979" fill="none" extrusionOk="0">
                        <a:moveTo>
                          <a:pt x="4386" y="-1"/>
                        </a:moveTo>
                        <a:cubicBezTo>
                          <a:pt x="14411" y="2079"/>
                          <a:pt x="21600" y="10911"/>
                          <a:pt x="21600" y="21150"/>
                        </a:cubicBezTo>
                        <a:cubicBezTo>
                          <a:pt x="21600" y="30876"/>
                          <a:pt x="15099" y="39402"/>
                          <a:pt x="5720" y="41978"/>
                        </a:cubicBezTo>
                      </a:path>
                      <a:path w="21600" h="41979" stroke="0" extrusionOk="0">
                        <a:moveTo>
                          <a:pt x="4386" y="-1"/>
                        </a:moveTo>
                        <a:cubicBezTo>
                          <a:pt x="14411" y="2079"/>
                          <a:pt x="21600" y="10911"/>
                          <a:pt x="21600" y="21150"/>
                        </a:cubicBezTo>
                        <a:cubicBezTo>
                          <a:pt x="21600" y="30876"/>
                          <a:pt x="15099" y="39402"/>
                          <a:pt x="5720" y="41978"/>
                        </a:cubicBezTo>
                        <a:lnTo>
                          <a:pt x="0" y="21150"/>
                        </a:lnTo>
                        <a:lnTo>
                          <a:pt x="4386" y="-1"/>
                        </a:lnTo>
                        <a:close/>
                      </a:path>
                    </a:pathLst>
                  </a:custGeom>
                  <a:noFill/>
                  <a:ln w="63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AR" sz="1662"/>
                  </a:p>
                </p:txBody>
              </p:sp>
            </p:grpSp>
            <p:grpSp>
              <p:nvGrpSpPr>
                <p:cNvPr id="36054" name="Grupo 1829">
                  <a:extLst>
                    <a:ext uri="{FF2B5EF4-FFF2-40B4-BE49-F238E27FC236}">
                      <a16:creationId xmlns:a16="http://schemas.microsoft.com/office/drawing/2014/main" id="{3EC56ADF-125B-4AD7-8B75-F8C386C35F8F}"/>
                    </a:ext>
                  </a:extLst>
                </p:cNvPr>
                <p:cNvGrpSpPr>
                  <a:grpSpLocks/>
                </p:cNvGrpSpPr>
                <p:nvPr/>
              </p:nvGrpSpPr>
              <p:grpSpPr bwMode="auto">
                <a:xfrm>
                  <a:off x="2643" y="2339"/>
                  <a:ext cx="249" cy="390"/>
                  <a:chOff x="2643" y="2339"/>
                  <a:chExt cx="249" cy="390"/>
                </a:xfrm>
              </p:grpSpPr>
              <p:sp>
                <p:nvSpPr>
                  <p:cNvPr id="36059" name="Arco 1830">
                    <a:extLst>
                      <a:ext uri="{FF2B5EF4-FFF2-40B4-BE49-F238E27FC236}">
                        <a16:creationId xmlns:a16="http://schemas.microsoft.com/office/drawing/2014/main" id="{1BBD1A45-4938-478A-A396-E2B60B1B6009}"/>
                      </a:ext>
                    </a:extLst>
                  </p:cNvPr>
                  <p:cNvSpPr>
                    <a:spLocks/>
                  </p:cNvSpPr>
                  <p:nvPr/>
                </p:nvSpPr>
                <p:spPr bwMode="auto">
                  <a:xfrm>
                    <a:off x="2739" y="2339"/>
                    <a:ext cx="153" cy="390"/>
                  </a:xfrm>
                  <a:custGeom>
                    <a:avLst/>
                    <a:gdLst>
                      <a:gd name="T0" fmla="*/ 0 w 21600"/>
                      <a:gd name="T1" fmla="*/ 0 h 42081"/>
                      <a:gd name="T2" fmla="*/ 0 w 21600"/>
                      <a:gd name="T3" fmla="*/ 0 h 42081"/>
                      <a:gd name="T4" fmla="*/ 0 w 21600"/>
                      <a:gd name="T5" fmla="*/ 0 h 42081"/>
                      <a:gd name="T6" fmla="*/ 0 60000 65536"/>
                      <a:gd name="T7" fmla="*/ 0 60000 65536"/>
                      <a:gd name="T8" fmla="*/ 0 60000 65536"/>
                      <a:gd name="T9" fmla="*/ 0 w 21600"/>
                      <a:gd name="T10" fmla="*/ 0 h 42081"/>
                      <a:gd name="T11" fmla="*/ 21600 w 21600"/>
                      <a:gd name="T12" fmla="*/ 42081 h 42081"/>
                    </a:gdLst>
                    <a:ahLst/>
                    <a:cxnLst>
                      <a:cxn ang="T6">
                        <a:pos x="T0" y="T1"/>
                      </a:cxn>
                      <a:cxn ang="T7">
                        <a:pos x="T2" y="T3"/>
                      </a:cxn>
                      <a:cxn ang="T8">
                        <a:pos x="T4" y="T5"/>
                      </a:cxn>
                    </a:cxnLst>
                    <a:rect l="T9" t="T10" r="T11" b="T12"/>
                    <a:pathLst>
                      <a:path w="21600" h="42081" fill="none" extrusionOk="0">
                        <a:moveTo>
                          <a:pt x="4042" y="-1"/>
                        </a:moveTo>
                        <a:cubicBezTo>
                          <a:pt x="14229" y="1940"/>
                          <a:pt x="21600" y="10847"/>
                          <a:pt x="21600" y="21218"/>
                        </a:cubicBezTo>
                        <a:cubicBezTo>
                          <a:pt x="21600" y="30992"/>
                          <a:pt x="15035" y="39549"/>
                          <a:pt x="5594" y="42081"/>
                        </a:cubicBezTo>
                      </a:path>
                      <a:path w="21600" h="42081" stroke="0" extrusionOk="0">
                        <a:moveTo>
                          <a:pt x="4042" y="-1"/>
                        </a:moveTo>
                        <a:cubicBezTo>
                          <a:pt x="14229" y="1940"/>
                          <a:pt x="21600" y="10847"/>
                          <a:pt x="21600" y="21218"/>
                        </a:cubicBezTo>
                        <a:cubicBezTo>
                          <a:pt x="21600" y="30992"/>
                          <a:pt x="15035" y="39549"/>
                          <a:pt x="5594" y="42081"/>
                        </a:cubicBezTo>
                        <a:lnTo>
                          <a:pt x="0" y="21218"/>
                        </a:lnTo>
                        <a:lnTo>
                          <a:pt x="4042" y="-1"/>
                        </a:lnTo>
                        <a:close/>
                      </a:path>
                    </a:pathLst>
                  </a:custGeom>
                  <a:noFill/>
                  <a:ln w="63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AR" sz="1662"/>
                  </a:p>
                </p:txBody>
              </p:sp>
              <p:sp>
                <p:nvSpPr>
                  <p:cNvPr id="36060" name="Arco 1831">
                    <a:extLst>
                      <a:ext uri="{FF2B5EF4-FFF2-40B4-BE49-F238E27FC236}">
                        <a16:creationId xmlns:a16="http://schemas.microsoft.com/office/drawing/2014/main" id="{2F0CF315-786B-4143-BB6B-EA36BE453CA2}"/>
                      </a:ext>
                    </a:extLst>
                  </p:cNvPr>
                  <p:cNvSpPr>
                    <a:spLocks/>
                  </p:cNvSpPr>
                  <p:nvPr/>
                </p:nvSpPr>
                <p:spPr bwMode="auto">
                  <a:xfrm>
                    <a:off x="2696" y="2363"/>
                    <a:ext cx="133" cy="336"/>
                  </a:xfrm>
                  <a:custGeom>
                    <a:avLst/>
                    <a:gdLst>
                      <a:gd name="T0" fmla="*/ 0 w 21600"/>
                      <a:gd name="T1" fmla="*/ 0 h 42147"/>
                      <a:gd name="T2" fmla="*/ 0 w 21600"/>
                      <a:gd name="T3" fmla="*/ 0 h 42147"/>
                      <a:gd name="T4" fmla="*/ 0 w 21600"/>
                      <a:gd name="T5" fmla="*/ 0 h 42147"/>
                      <a:gd name="T6" fmla="*/ 0 60000 65536"/>
                      <a:gd name="T7" fmla="*/ 0 60000 65536"/>
                      <a:gd name="T8" fmla="*/ 0 60000 65536"/>
                      <a:gd name="T9" fmla="*/ 0 w 21600"/>
                      <a:gd name="T10" fmla="*/ 0 h 42147"/>
                      <a:gd name="T11" fmla="*/ 21600 w 21600"/>
                      <a:gd name="T12" fmla="*/ 42147 h 42147"/>
                    </a:gdLst>
                    <a:ahLst/>
                    <a:cxnLst>
                      <a:cxn ang="T6">
                        <a:pos x="T0" y="T1"/>
                      </a:cxn>
                      <a:cxn ang="T7">
                        <a:pos x="T2" y="T3"/>
                      </a:cxn>
                      <a:cxn ang="T8">
                        <a:pos x="T4" y="T5"/>
                      </a:cxn>
                    </a:cxnLst>
                    <a:rect l="T9" t="T10" r="T11" b="T12"/>
                    <a:pathLst>
                      <a:path w="21600" h="42147" fill="none" extrusionOk="0">
                        <a:moveTo>
                          <a:pt x="4049" y="0"/>
                        </a:moveTo>
                        <a:cubicBezTo>
                          <a:pt x="14233" y="1944"/>
                          <a:pt x="21600" y="10849"/>
                          <a:pt x="21600" y="21217"/>
                        </a:cubicBezTo>
                        <a:cubicBezTo>
                          <a:pt x="21600" y="31090"/>
                          <a:pt x="14904" y="39707"/>
                          <a:pt x="5337" y="42147"/>
                        </a:cubicBezTo>
                      </a:path>
                      <a:path w="21600" h="42147" stroke="0" extrusionOk="0">
                        <a:moveTo>
                          <a:pt x="4049" y="0"/>
                        </a:moveTo>
                        <a:cubicBezTo>
                          <a:pt x="14233" y="1944"/>
                          <a:pt x="21600" y="10849"/>
                          <a:pt x="21600" y="21217"/>
                        </a:cubicBezTo>
                        <a:cubicBezTo>
                          <a:pt x="21600" y="31090"/>
                          <a:pt x="14904" y="39707"/>
                          <a:pt x="5337" y="42147"/>
                        </a:cubicBezTo>
                        <a:lnTo>
                          <a:pt x="0" y="21217"/>
                        </a:lnTo>
                        <a:lnTo>
                          <a:pt x="4049" y="0"/>
                        </a:lnTo>
                        <a:close/>
                      </a:path>
                    </a:pathLst>
                  </a:custGeom>
                  <a:noFill/>
                  <a:ln w="63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AR" sz="1662"/>
                  </a:p>
                </p:txBody>
              </p:sp>
              <p:sp>
                <p:nvSpPr>
                  <p:cNvPr id="36061" name="Arco 1832">
                    <a:extLst>
                      <a:ext uri="{FF2B5EF4-FFF2-40B4-BE49-F238E27FC236}">
                        <a16:creationId xmlns:a16="http://schemas.microsoft.com/office/drawing/2014/main" id="{BBFF5C12-162E-4FFF-9E74-50EEC3E9635F}"/>
                      </a:ext>
                    </a:extLst>
                  </p:cNvPr>
                  <p:cNvSpPr>
                    <a:spLocks/>
                  </p:cNvSpPr>
                  <p:nvPr/>
                </p:nvSpPr>
                <p:spPr bwMode="auto">
                  <a:xfrm>
                    <a:off x="2643" y="2393"/>
                    <a:ext cx="124" cy="282"/>
                  </a:xfrm>
                  <a:custGeom>
                    <a:avLst/>
                    <a:gdLst>
                      <a:gd name="T0" fmla="*/ 0 w 21600"/>
                      <a:gd name="T1" fmla="*/ 0 h 42079"/>
                      <a:gd name="T2" fmla="*/ 0 w 21600"/>
                      <a:gd name="T3" fmla="*/ 0 h 42079"/>
                      <a:gd name="T4" fmla="*/ 0 w 21600"/>
                      <a:gd name="T5" fmla="*/ 0 h 42079"/>
                      <a:gd name="T6" fmla="*/ 0 60000 65536"/>
                      <a:gd name="T7" fmla="*/ 0 60000 65536"/>
                      <a:gd name="T8" fmla="*/ 0 60000 65536"/>
                      <a:gd name="T9" fmla="*/ 0 w 21600"/>
                      <a:gd name="T10" fmla="*/ 0 h 42079"/>
                      <a:gd name="T11" fmla="*/ 21600 w 21600"/>
                      <a:gd name="T12" fmla="*/ 42079 h 42079"/>
                    </a:gdLst>
                    <a:ahLst/>
                    <a:cxnLst>
                      <a:cxn ang="T6">
                        <a:pos x="T0" y="T1"/>
                      </a:cxn>
                      <a:cxn ang="T7">
                        <a:pos x="T2" y="T3"/>
                      </a:cxn>
                      <a:cxn ang="T8">
                        <a:pos x="T4" y="T5"/>
                      </a:cxn>
                    </a:cxnLst>
                    <a:rect l="T9" t="T10" r="T11" b="T12"/>
                    <a:pathLst>
                      <a:path w="21600" h="42079" fill="none" extrusionOk="0">
                        <a:moveTo>
                          <a:pt x="4147" y="0"/>
                        </a:moveTo>
                        <a:cubicBezTo>
                          <a:pt x="14285" y="1983"/>
                          <a:pt x="21600" y="10867"/>
                          <a:pt x="21600" y="21198"/>
                        </a:cubicBezTo>
                        <a:cubicBezTo>
                          <a:pt x="21600" y="30999"/>
                          <a:pt x="15000" y="39572"/>
                          <a:pt x="5525" y="42079"/>
                        </a:cubicBezTo>
                      </a:path>
                      <a:path w="21600" h="42079" stroke="0" extrusionOk="0">
                        <a:moveTo>
                          <a:pt x="4147" y="0"/>
                        </a:moveTo>
                        <a:cubicBezTo>
                          <a:pt x="14285" y="1983"/>
                          <a:pt x="21600" y="10867"/>
                          <a:pt x="21600" y="21198"/>
                        </a:cubicBezTo>
                        <a:cubicBezTo>
                          <a:pt x="21600" y="30999"/>
                          <a:pt x="15000" y="39572"/>
                          <a:pt x="5525" y="42079"/>
                        </a:cubicBezTo>
                        <a:lnTo>
                          <a:pt x="0" y="21198"/>
                        </a:lnTo>
                        <a:lnTo>
                          <a:pt x="4147" y="0"/>
                        </a:lnTo>
                        <a:close/>
                      </a:path>
                    </a:pathLst>
                  </a:custGeom>
                  <a:noFill/>
                  <a:ln w="63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AR" sz="1662"/>
                  </a:p>
                </p:txBody>
              </p:sp>
            </p:grpSp>
            <p:sp>
              <p:nvSpPr>
                <p:cNvPr id="36055" name="Arco 1833">
                  <a:extLst>
                    <a:ext uri="{FF2B5EF4-FFF2-40B4-BE49-F238E27FC236}">
                      <a16:creationId xmlns:a16="http://schemas.microsoft.com/office/drawing/2014/main" id="{8EF907A6-E98C-4CD4-8481-C31C8A8140ED}"/>
                    </a:ext>
                  </a:extLst>
                </p:cNvPr>
                <p:cNvSpPr>
                  <a:spLocks/>
                </p:cNvSpPr>
                <p:nvPr/>
              </p:nvSpPr>
              <p:spPr bwMode="auto">
                <a:xfrm>
                  <a:off x="2599" y="2417"/>
                  <a:ext cx="112" cy="245"/>
                </a:xfrm>
                <a:custGeom>
                  <a:avLst/>
                  <a:gdLst>
                    <a:gd name="T0" fmla="*/ 0 w 21600"/>
                    <a:gd name="T1" fmla="*/ 0 h 42057"/>
                    <a:gd name="T2" fmla="*/ 0 w 21600"/>
                    <a:gd name="T3" fmla="*/ 0 h 42057"/>
                    <a:gd name="T4" fmla="*/ 0 w 21600"/>
                    <a:gd name="T5" fmla="*/ 0 h 42057"/>
                    <a:gd name="T6" fmla="*/ 0 60000 65536"/>
                    <a:gd name="T7" fmla="*/ 0 60000 65536"/>
                    <a:gd name="T8" fmla="*/ 0 60000 65536"/>
                    <a:gd name="T9" fmla="*/ 0 w 21600"/>
                    <a:gd name="T10" fmla="*/ 0 h 42057"/>
                    <a:gd name="T11" fmla="*/ 21600 w 21600"/>
                    <a:gd name="T12" fmla="*/ 42057 h 42057"/>
                  </a:gdLst>
                  <a:ahLst/>
                  <a:cxnLst>
                    <a:cxn ang="T6">
                      <a:pos x="T0" y="T1"/>
                    </a:cxn>
                    <a:cxn ang="T7">
                      <a:pos x="T2" y="T3"/>
                    </a:cxn>
                    <a:cxn ang="T8">
                      <a:pos x="T4" y="T5"/>
                    </a:cxn>
                  </a:cxnLst>
                  <a:rect l="T9" t="T10" r="T11" b="T12"/>
                  <a:pathLst>
                    <a:path w="21600" h="42057" fill="none" extrusionOk="0">
                      <a:moveTo>
                        <a:pt x="4213" y="-1"/>
                      </a:moveTo>
                      <a:cubicBezTo>
                        <a:pt x="14320" y="2009"/>
                        <a:pt x="21600" y="10879"/>
                        <a:pt x="21600" y="21185"/>
                      </a:cubicBezTo>
                      <a:cubicBezTo>
                        <a:pt x="21600" y="30972"/>
                        <a:pt x="15018" y="39537"/>
                        <a:pt x="5560" y="42056"/>
                      </a:cubicBezTo>
                    </a:path>
                    <a:path w="21600" h="42057" stroke="0" extrusionOk="0">
                      <a:moveTo>
                        <a:pt x="4213" y="-1"/>
                      </a:moveTo>
                      <a:cubicBezTo>
                        <a:pt x="14320" y="2009"/>
                        <a:pt x="21600" y="10879"/>
                        <a:pt x="21600" y="21185"/>
                      </a:cubicBezTo>
                      <a:cubicBezTo>
                        <a:pt x="21600" y="30972"/>
                        <a:pt x="15018" y="39537"/>
                        <a:pt x="5560" y="42056"/>
                      </a:cubicBezTo>
                      <a:lnTo>
                        <a:pt x="0" y="21185"/>
                      </a:lnTo>
                      <a:lnTo>
                        <a:pt x="4213" y="-1"/>
                      </a:lnTo>
                      <a:close/>
                    </a:path>
                  </a:pathLst>
                </a:custGeom>
                <a:noFill/>
                <a:ln w="63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AR" sz="1662"/>
                </a:p>
              </p:txBody>
            </p:sp>
            <p:sp>
              <p:nvSpPr>
                <p:cNvPr id="36056" name="Arco 1834">
                  <a:extLst>
                    <a:ext uri="{FF2B5EF4-FFF2-40B4-BE49-F238E27FC236}">
                      <a16:creationId xmlns:a16="http://schemas.microsoft.com/office/drawing/2014/main" id="{09C6935A-4FAE-42D6-99E1-BDA0AF9C843C}"/>
                    </a:ext>
                  </a:extLst>
                </p:cNvPr>
                <p:cNvSpPr>
                  <a:spLocks/>
                </p:cNvSpPr>
                <p:nvPr/>
              </p:nvSpPr>
              <p:spPr bwMode="auto">
                <a:xfrm>
                  <a:off x="2552" y="2433"/>
                  <a:ext cx="96" cy="210"/>
                </a:xfrm>
                <a:custGeom>
                  <a:avLst/>
                  <a:gdLst>
                    <a:gd name="T0" fmla="*/ 0 w 21600"/>
                    <a:gd name="T1" fmla="*/ 0 h 42068"/>
                    <a:gd name="T2" fmla="*/ 0 w 21600"/>
                    <a:gd name="T3" fmla="*/ 0 h 42068"/>
                    <a:gd name="T4" fmla="*/ 0 w 21600"/>
                    <a:gd name="T5" fmla="*/ 0 h 42068"/>
                    <a:gd name="T6" fmla="*/ 0 60000 65536"/>
                    <a:gd name="T7" fmla="*/ 0 60000 65536"/>
                    <a:gd name="T8" fmla="*/ 0 60000 65536"/>
                    <a:gd name="T9" fmla="*/ 0 w 21600"/>
                    <a:gd name="T10" fmla="*/ 0 h 42068"/>
                    <a:gd name="T11" fmla="*/ 21600 w 21600"/>
                    <a:gd name="T12" fmla="*/ 42068 h 42068"/>
                  </a:gdLst>
                  <a:ahLst/>
                  <a:cxnLst>
                    <a:cxn ang="T6">
                      <a:pos x="T0" y="T1"/>
                    </a:cxn>
                    <a:cxn ang="T7">
                      <a:pos x="T2" y="T3"/>
                    </a:cxn>
                    <a:cxn ang="T8">
                      <a:pos x="T4" y="T5"/>
                    </a:cxn>
                  </a:cxnLst>
                  <a:rect l="T9" t="T10" r="T11" b="T12"/>
                  <a:pathLst>
                    <a:path w="21600" h="42068" fill="none" extrusionOk="0">
                      <a:moveTo>
                        <a:pt x="4214" y="0"/>
                      </a:moveTo>
                      <a:cubicBezTo>
                        <a:pt x="14321" y="2011"/>
                        <a:pt x="21600" y="10880"/>
                        <a:pt x="21600" y="21185"/>
                      </a:cubicBezTo>
                      <a:cubicBezTo>
                        <a:pt x="21600" y="30989"/>
                        <a:pt x="14996" y="39563"/>
                        <a:pt x="5518" y="42068"/>
                      </a:cubicBezTo>
                    </a:path>
                    <a:path w="21600" h="42068" stroke="0" extrusionOk="0">
                      <a:moveTo>
                        <a:pt x="4214" y="0"/>
                      </a:moveTo>
                      <a:cubicBezTo>
                        <a:pt x="14321" y="2011"/>
                        <a:pt x="21600" y="10880"/>
                        <a:pt x="21600" y="21185"/>
                      </a:cubicBezTo>
                      <a:cubicBezTo>
                        <a:pt x="21600" y="30989"/>
                        <a:pt x="14996" y="39563"/>
                        <a:pt x="5518" y="42068"/>
                      </a:cubicBezTo>
                      <a:lnTo>
                        <a:pt x="0" y="21185"/>
                      </a:lnTo>
                      <a:lnTo>
                        <a:pt x="4214" y="0"/>
                      </a:lnTo>
                      <a:close/>
                    </a:path>
                  </a:pathLst>
                </a:custGeom>
                <a:noFill/>
                <a:ln w="63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AR" sz="1662"/>
                </a:p>
              </p:txBody>
            </p:sp>
            <p:sp>
              <p:nvSpPr>
                <p:cNvPr id="36057" name="Arco 1835">
                  <a:extLst>
                    <a:ext uri="{FF2B5EF4-FFF2-40B4-BE49-F238E27FC236}">
                      <a16:creationId xmlns:a16="http://schemas.microsoft.com/office/drawing/2014/main" id="{736B06D6-1A47-4F4B-8B09-5FA8F78800D9}"/>
                    </a:ext>
                  </a:extLst>
                </p:cNvPr>
                <p:cNvSpPr>
                  <a:spLocks/>
                </p:cNvSpPr>
                <p:nvPr/>
              </p:nvSpPr>
              <p:spPr bwMode="auto">
                <a:xfrm>
                  <a:off x="2514" y="2463"/>
                  <a:ext cx="83" cy="164"/>
                </a:xfrm>
                <a:custGeom>
                  <a:avLst/>
                  <a:gdLst>
                    <a:gd name="T0" fmla="*/ 0 w 21600"/>
                    <a:gd name="T1" fmla="*/ 0 h 42012"/>
                    <a:gd name="T2" fmla="*/ 0 w 21600"/>
                    <a:gd name="T3" fmla="*/ 0 h 42012"/>
                    <a:gd name="T4" fmla="*/ 0 w 21600"/>
                    <a:gd name="T5" fmla="*/ 0 h 42012"/>
                    <a:gd name="T6" fmla="*/ 0 60000 65536"/>
                    <a:gd name="T7" fmla="*/ 0 60000 65536"/>
                    <a:gd name="T8" fmla="*/ 0 60000 65536"/>
                    <a:gd name="T9" fmla="*/ 0 w 21600"/>
                    <a:gd name="T10" fmla="*/ 0 h 42012"/>
                    <a:gd name="T11" fmla="*/ 21600 w 21600"/>
                    <a:gd name="T12" fmla="*/ 42012 h 42012"/>
                  </a:gdLst>
                  <a:ahLst/>
                  <a:cxnLst>
                    <a:cxn ang="T6">
                      <a:pos x="T0" y="T1"/>
                    </a:cxn>
                    <a:cxn ang="T7">
                      <a:pos x="T2" y="T3"/>
                    </a:cxn>
                    <a:cxn ang="T8">
                      <a:pos x="T4" y="T5"/>
                    </a:cxn>
                  </a:cxnLst>
                  <a:rect l="T9" t="T10" r="T11" b="T12"/>
                  <a:pathLst>
                    <a:path w="21600" h="42012" fill="none" extrusionOk="0">
                      <a:moveTo>
                        <a:pt x="4261" y="-1"/>
                      </a:moveTo>
                      <a:cubicBezTo>
                        <a:pt x="14345" y="2028"/>
                        <a:pt x="21600" y="10888"/>
                        <a:pt x="21600" y="21175"/>
                      </a:cubicBezTo>
                      <a:cubicBezTo>
                        <a:pt x="21600" y="30912"/>
                        <a:pt x="15084" y="39446"/>
                        <a:pt x="5690" y="42011"/>
                      </a:cubicBezTo>
                    </a:path>
                    <a:path w="21600" h="42012" stroke="0" extrusionOk="0">
                      <a:moveTo>
                        <a:pt x="4261" y="-1"/>
                      </a:moveTo>
                      <a:cubicBezTo>
                        <a:pt x="14345" y="2028"/>
                        <a:pt x="21600" y="10888"/>
                        <a:pt x="21600" y="21175"/>
                      </a:cubicBezTo>
                      <a:cubicBezTo>
                        <a:pt x="21600" y="30912"/>
                        <a:pt x="15084" y="39446"/>
                        <a:pt x="5690" y="42011"/>
                      </a:cubicBezTo>
                      <a:lnTo>
                        <a:pt x="0" y="21175"/>
                      </a:lnTo>
                      <a:lnTo>
                        <a:pt x="4261" y="-1"/>
                      </a:lnTo>
                      <a:close/>
                    </a:path>
                  </a:pathLst>
                </a:custGeom>
                <a:noFill/>
                <a:ln w="63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AR" sz="1662"/>
                </a:p>
              </p:txBody>
            </p:sp>
            <p:sp>
              <p:nvSpPr>
                <p:cNvPr id="36058" name="Arco 1836">
                  <a:extLst>
                    <a:ext uri="{FF2B5EF4-FFF2-40B4-BE49-F238E27FC236}">
                      <a16:creationId xmlns:a16="http://schemas.microsoft.com/office/drawing/2014/main" id="{18F18F61-9EB7-4E72-980D-2F6C75D125B4}"/>
                    </a:ext>
                  </a:extLst>
                </p:cNvPr>
                <p:cNvSpPr>
                  <a:spLocks/>
                </p:cNvSpPr>
                <p:nvPr/>
              </p:nvSpPr>
              <p:spPr bwMode="auto">
                <a:xfrm>
                  <a:off x="2499" y="2486"/>
                  <a:ext cx="50" cy="125"/>
                </a:xfrm>
                <a:custGeom>
                  <a:avLst/>
                  <a:gdLst>
                    <a:gd name="T0" fmla="*/ 0 w 21600"/>
                    <a:gd name="T1" fmla="*/ 0 h 42225"/>
                    <a:gd name="T2" fmla="*/ 0 w 21600"/>
                    <a:gd name="T3" fmla="*/ 0 h 42225"/>
                    <a:gd name="T4" fmla="*/ 0 w 21600"/>
                    <a:gd name="T5" fmla="*/ 0 h 42225"/>
                    <a:gd name="T6" fmla="*/ 0 60000 65536"/>
                    <a:gd name="T7" fmla="*/ 0 60000 65536"/>
                    <a:gd name="T8" fmla="*/ 0 60000 65536"/>
                    <a:gd name="T9" fmla="*/ 0 w 21600"/>
                    <a:gd name="T10" fmla="*/ 0 h 42225"/>
                    <a:gd name="T11" fmla="*/ 21600 w 21600"/>
                    <a:gd name="T12" fmla="*/ 42225 h 42225"/>
                  </a:gdLst>
                  <a:ahLst/>
                  <a:cxnLst>
                    <a:cxn ang="T6">
                      <a:pos x="T0" y="T1"/>
                    </a:cxn>
                    <a:cxn ang="T7">
                      <a:pos x="T2" y="T3"/>
                    </a:cxn>
                    <a:cxn ang="T8">
                      <a:pos x="T4" y="T5"/>
                    </a:cxn>
                  </a:cxnLst>
                  <a:rect l="T9" t="T10" r="T11" b="T12"/>
                  <a:pathLst>
                    <a:path w="21600" h="42225" fill="none" extrusionOk="0">
                      <a:moveTo>
                        <a:pt x="3863" y="0"/>
                      </a:moveTo>
                      <a:cubicBezTo>
                        <a:pt x="14134" y="1867"/>
                        <a:pt x="21600" y="10813"/>
                        <a:pt x="21600" y="21252"/>
                      </a:cubicBezTo>
                      <a:cubicBezTo>
                        <a:pt x="21600" y="31191"/>
                        <a:pt x="14816" y="39848"/>
                        <a:pt x="5165" y="42225"/>
                      </a:cubicBezTo>
                    </a:path>
                    <a:path w="21600" h="42225" stroke="0" extrusionOk="0">
                      <a:moveTo>
                        <a:pt x="3863" y="0"/>
                      </a:moveTo>
                      <a:cubicBezTo>
                        <a:pt x="14134" y="1867"/>
                        <a:pt x="21600" y="10813"/>
                        <a:pt x="21600" y="21252"/>
                      </a:cubicBezTo>
                      <a:cubicBezTo>
                        <a:pt x="21600" y="31191"/>
                        <a:pt x="14816" y="39848"/>
                        <a:pt x="5165" y="42225"/>
                      </a:cubicBezTo>
                      <a:lnTo>
                        <a:pt x="0" y="21252"/>
                      </a:lnTo>
                      <a:lnTo>
                        <a:pt x="3863" y="0"/>
                      </a:lnTo>
                      <a:close/>
                    </a:path>
                  </a:pathLst>
                </a:custGeom>
                <a:noFill/>
                <a:ln w="635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AR" sz="1662"/>
                </a:p>
              </p:txBody>
            </p:sp>
          </p:grpSp>
        </p:grpSp>
        <p:grpSp>
          <p:nvGrpSpPr>
            <p:cNvPr id="35882" name="Grupo 1837">
              <a:extLst>
                <a:ext uri="{FF2B5EF4-FFF2-40B4-BE49-F238E27FC236}">
                  <a16:creationId xmlns:a16="http://schemas.microsoft.com/office/drawing/2014/main" id="{795A9E45-C7AE-400B-A355-9372D51CAE6F}"/>
                </a:ext>
              </a:extLst>
            </p:cNvPr>
            <p:cNvGrpSpPr>
              <a:grpSpLocks/>
            </p:cNvGrpSpPr>
            <p:nvPr/>
          </p:nvGrpSpPr>
          <p:grpSpPr bwMode="auto">
            <a:xfrm>
              <a:off x="2641" y="1516"/>
              <a:ext cx="328" cy="611"/>
              <a:chOff x="2641" y="1516"/>
              <a:chExt cx="328" cy="611"/>
            </a:xfrm>
          </p:grpSpPr>
          <p:grpSp>
            <p:nvGrpSpPr>
              <p:cNvPr id="36029" name="Grupo 1838">
                <a:extLst>
                  <a:ext uri="{FF2B5EF4-FFF2-40B4-BE49-F238E27FC236}">
                    <a16:creationId xmlns:a16="http://schemas.microsoft.com/office/drawing/2014/main" id="{9D20647E-AEC2-4474-8341-11AE6EEBFA29}"/>
                  </a:ext>
                </a:extLst>
              </p:cNvPr>
              <p:cNvGrpSpPr>
                <a:grpSpLocks/>
              </p:cNvGrpSpPr>
              <p:nvPr/>
            </p:nvGrpSpPr>
            <p:grpSpPr bwMode="auto">
              <a:xfrm>
                <a:off x="2641" y="1516"/>
                <a:ext cx="328" cy="105"/>
                <a:chOff x="2641" y="1516"/>
                <a:chExt cx="328" cy="105"/>
              </a:xfrm>
            </p:grpSpPr>
            <p:sp>
              <p:nvSpPr>
                <p:cNvPr id="36047" name="Forma libre 1839">
                  <a:extLst>
                    <a:ext uri="{FF2B5EF4-FFF2-40B4-BE49-F238E27FC236}">
                      <a16:creationId xmlns:a16="http://schemas.microsoft.com/office/drawing/2014/main" id="{CB2E545B-5B34-466C-8279-5A3D2E18B64C}"/>
                    </a:ext>
                  </a:extLst>
                </p:cNvPr>
                <p:cNvSpPr>
                  <a:spLocks/>
                </p:cNvSpPr>
                <p:nvPr/>
              </p:nvSpPr>
              <p:spPr bwMode="auto">
                <a:xfrm>
                  <a:off x="2867" y="1560"/>
                  <a:ext cx="102" cy="61"/>
                </a:xfrm>
                <a:custGeom>
                  <a:avLst/>
                  <a:gdLst>
                    <a:gd name="T0" fmla="*/ 0 w 204"/>
                    <a:gd name="T1" fmla="*/ 1 h 122"/>
                    <a:gd name="T2" fmla="*/ 1 w 204"/>
                    <a:gd name="T3" fmla="*/ 1 h 122"/>
                    <a:gd name="T4" fmla="*/ 1 w 204"/>
                    <a:gd name="T5" fmla="*/ 1 h 122"/>
                    <a:gd name="T6" fmla="*/ 1 w 204"/>
                    <a:gd name="T7" fmla="*/ 1 h 122"/>
                    <a:gd name="T8" fmla="*/ 1 w 204"/>
                    <a:gd name="T9" fmla="*/ 1 h 122"/>
                    <a:gd name="T10" fmla="*/ 1 w 204"/>
                    <a:gd name="T11" fmla="*/ 0 h 122"/>
                    <a:gd name="T12" fmla="*/ 0 60000 65536"/>
                    <a:gd name="T13" fmla="*/ 0 60000 65536"/>
                    <a:gd name="T14" fmla="*/ 0 60000 65536"/>
                    <a:gd name="T15" fmla="*/ 0 60000 65536"/>
                    <a:gd name="T16" fmla="*/ 0 60000 65536"/>
                    <a:gd name="T17" fmla="*/ 0 60000 65536"/>
                    <a:gd name="T18" fmla="*/ 0 w 204"/>
                    <a:gd name="T19" fmla="*/ 0 h 122"/>
                    <a:gd name="T20" fmla="*/ 204 w 204"/>
                    <a:gd name="T21" fmla="*/ 122 h 122"/>
                  </a:gdLst>
                  <a:ahLst/>
                  <a:cxnLst>
                    <a:cxn ang="T12">
                      <a:pos x="T0" y="T1"/>
                    </a:cxn>
                    <a:cxn ang="T13">
                      <a:pos x="T2" y="T3"/>
                    </a:cxn>
                    <a:cxn ang="T14">
                      <a:pos x="T4" y="T5"/>
                    </a:cxn>
                    <a:cxn ang="T15">
                      <a:pos x="T6" y="T7"/>
                    </a:cxn>
                    <a:cxn ang="T16">
                      <a:pos x="T8" y="T9"/>
                    </a:cxn>
                    <a:cxn ang="T17">
                      <a:pos x="T10" y="T11"/>
                    </a:cxn>
                  </a:cxnLst>
                  <a:rect l="T18" t="T19" r="T20" b="T21"/>
                  <a:pathLst>
                    <a:path w="204" h="122">
                      <a:moveTo>
                        <a:pt x="0" y="122"/>
                      </a:moveTo>
                      <a:lnTo>
                        <a:pt x="54" y="80"/>
                      </a:lnTo>
                      <a:lnTo>
                        <a:pt x="57" y="100"/>
                      </a:lnTo>
                      <a:lnTo>
                        <a:pt x="140" y="33"/>
                      </a:lnTo>
                      <a:lnTo>
                        <a:pt x="143" y="45"/>
                      </a:lnTo>
                      <a:lnTo>
                        <a:pt x="204" y="0"/>
                      </a:lnTo>
                    </a:path>
                  </a:pathLst>
                </a:custGeom>
                <a:noFill/>
                <a:ln w="4763">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AR" sz="1662"/>
                </a:p>
              </p:txBody>
            </p:sp>
            <p:sp>
              <p:nvSpPr>
                <p:cNvPr id="36048" name="Forma libre 1840">
                  <a:extLst>
                    <a:ext uri="{FF2B5EF4-FFF2-40B4-BE49-F238E27FC236}">
                      <a16:creationId xmlns:a16="http://schemas.microsoft.com/office/drawing/2014/main" id="{0E5CBD3C-E693-45E3-91F5-5A5358AAFE2F}"/>
                    </a:ext>
                  </a:extLst>
                </p:cNvPr>
                <p:cNvSpPr>
                  <a:spLocks/>
                </p:cNvSpPr>
                <p:nvPr/>
              </p:nvSpPr>
              <p:spPr bwMode="auto">
                <a:xfrm>
                  <a:off x="2822" y="1516"/>
                  <a:ext cx="71" cy="92"/>
                </a:xfrm>
                <a:custGeom>
                  <a:avLst/>
                  <a:gdLst>
                    <a:gd name="T0" fmla="*/ 0 w 142"/>
                    <a:gd name="T1" fmla="*/ 1 h 184"/>
                    <a:gd name="T2" fmla="*/ 1 w 142"/>
                    <a:gd name="T3" fmla="*/ 1 h 184"/>
                    <a:gd name="T4" fmla="*/ 1 w 142"/>
                    <a:gd name="T5" fmla="*/ 1 h 184"/>
                    <a:gd name="T6" fmla="*/ 1 w 142"/>
                    <a:gd name="T7" fmla="*/ 1 h 184"/>
                    <a:gd name="T8" fmla="*/ 1 w 142"/>
                    <a:gd name="T9" fmla="*/ 1 h 184"/>
                    <a:gd name="T10" fmla="*/ 1 w 142"/>
                    <a:gd name="T11" fmla="*/ 0 h 184"/>
                    <a:gd name="T12" fmla="*/ 0 60000 65536"/>
                    <a:gd name="T13" fmla="*/ 0 60000 65536"/>
                    <a:gd name="T14" fmla="*/ 0 60000 65536"/>
                    <a:gd name="T15" fmla="*/ 0 60000 65536"/>
                    <a:gd name="T16" fmla="*/ 0 60000 65536"/>
                    <a:gd name="T17" fmla="*/ 0 60000 65536"/>
                    <a:gd name="T18" fmla="*/ 0 w 142"/>
                    <a:gd name="T19" fmla="*/ 0 h 184"/>
                    <a:gd name="T20" fmla="*/ 142 w 142"/>
                    <a:gd name="T21" fmla="*/ 184 h 184"/>
                  </a:gdLst>
                  <a:ahLst/>
                  <a:cxnLst>
                    <a:cxn ang="T12">
                      <a:pos x="T0" y="T1"/>
                    </a:cxn>
                    <a:cxn ang="T13">
                      <a:pos x="T2" y="T3"/>
                    </a:cxn>
                    <a:cxn ang="T14">
                      <a:pos x="T4" y="T5"/>
                    </a:cxn>
                    <a:cxn ang="T15">
                      <a:pos x="T6" y="T7"/>
                    </a:cxn>
                    <a:cxn ang="T16">
                      <a:pos x="T8" y="T9"/>
                    </a:cxn>
                    <a:cxn ang="T17">
                      <a:pos x="T10" y="T11"/>
                    </a:cxn>
                  </a:cxnLst>
                  <a:rect l="T18" t="T19" r="T20" b="T21"/>
                  <a:pathLst>
                    <a:path w="142" h="184">
                      <a:moveTo>
                        <a:pt x="0" y="184"/>
                      </a:moveTo>
                      <a:lnTo>
                        <a:pt x="19" y="130"/>
                      </a:lnTo>
                      <a:lnTo>
                        <a:pt x="44" y="147"/>
                      </a:lnTo>
                      <a:lnTo>
                        <a:pt x="88" y="52"/>
                      </a:lnTo>
                      <a:lnTo>
                        <a:pt x="108" y="63"/>
                      </a:lnTo>
                      <a:lnTo>
                        <a:pt x="142" y="0"/>
                      </a:lnTo>
                    </a:path>
                  </a:pathLst>
                </a:custGeom>
                <a:noFill/>
                <a:ln w="4763">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AR" sz="1662"/>
                </a:p>
              </p:txBody>
            </p:sp>
            <p:sp>
              <p:nvSpPr>
                <p:cNvPr id="36049" name="Forma libre 1841">
                  <a:extLst>
                    <a:ext uri="{FF2B5EF4-FFF2-40B4-BE49-F238E27FC236}">
                      <a16:creationId xmlns:a16="http://schemas.microsoft.com/office/drawing/2014/main" id="{886A274C-D38D-4200-84CA-B8591ABCDB57}"/>
                    </a:ext>
                  </a:extLst>
                </p:cNvPr>
                <p:cNvSpPr>
                  <a:spLocks/>
                </p:cNvSpPr>
                <p:nvPr/>
              </p:nvSpPr>
              <p:spPr bwMode="auto">
                <a:xfrm>
                  <a:off x="2717" y="1516"/>
                  <a:ext cx="71" cy="92"/>
                </a:xfrm>
                <a:custGeom>
                  <a:avLst/>
                  <a:gdLst>
                    <a:gd name="T0" fmla="*/ 1 w 142"/>
                    <a:gd name="T1" fmla="*/ 1 h 184"/>
                    <a:gd name="T2" fmla="*/ 1 w 142"/>
                    <a:gd name="T3" fmla="*/ 1 h 184"/>
                    <a:gd name="T4" fmla="*/ 1 w 142"/>
                    <a:gd name="T5" fmla="*/ 1 h 184"/>
                    <a:gd name="T6" fmla="*/ 1 w 142"/>
                    <a:gd name="T7" fmla="*/ 1 h 184"/>
                    <a:gd name="T8" fmla="*/ 1 w 142"/>
                    <a:gd name="T9" fmla="*/ 1 h 184"/>
                    <a:gd name="T10" fmla="*/ 0 w 142"/>
                    <a:gd name="T11" fmla="*/ 0 h 184"/>
                    <a:gd name="T12" fmla="*/ 0 60000 65536"/>
                    <a:gd name="T13" fmla="*/ 0 60000 65536"/>
                    <a:gd name="T14" fmla="*/ 0 60000 65536"/>
                    <a:gd name="T15" fmla="*/ 0 60000 65536"/>
                    <a:gd name="T16" fmla="*/ 0 60000 65536"/>
                    <a:gd name="T17" fmla="*/ 0 60000 65536"/>
                    <a:gd name="T18" fmla="*/ 0 w 142"/>
                    <a:gd name="T19" fmla="*/ 0 h 184"/>
                    <a:gd name="T20" fmla="*/ 142 w 142"/>
                    <a:gd name="T21" fmla="*/ 184 h 184"/>
                  </a:gdLst>
                  <a:ahLst/>
                  <a:cxnLst>
                    <a:cxn ang="T12">
                      <a:pos x="T0" y="T1"/>
                    </a:cxn>
                    <a:cxn ang="T13">
                      <a:pos x="T2" y="T3"/>
                    </a:cxn>
                    <a:cxn ang="T14">
                      <a:pos x="T4" y="T5"/>
                    </a:cxn>
                    <a:cxn ang="T15">
                      <a:pos x="T6" y="T7"/>
                    </a:cxn>
                    <a:cxn ang="T16">
                      <a:pos x="T8" y="T9"/>
                    </a:cxn>
                    <a:cxn ang="T17">
                      <a:pos x="T10" y="T11"/>
                    </a:cxn>
                  </a:cxnLst>
                  <a:rect l="T18" t="T19" r="T20" b="T21"/>
                  <a:pathLst>
                    <a:path w="142" h="184">
                      <a:moveTo>
                        <a:pt x="142" y="184"/>
                      </a:moveTo>
                      <a:lnTo>
                        <a:pt x="122" y="132"/>
                      </a:lnTo>
                      <a:lnTo>
                        <a:pt x="96" y="148"/>
                      </a:lnTo>
                      <a:lnTo>
                        <a:pt x="49" y="52"/>
                      </a:lnTo>
                      <a:lnTo>
                        <a:pt x="31" y="65"/>
                      </a:lnTo>
                      <a:lnTo>
                        <a:pt x="0" y="0"/>
                      </a:lnTo>
                    </a:path>
                  </a:pathLst>
                </a:custGeom>
                <a:noFill/>
                <a:ln w="4763">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AR" sz="1662"/>
                </a:p>
              </p:txBody>
            </p:sp>
            <p:sp>
              <p:nvSpPr>
                <p:cNvPr id="36050" name="Forma libre 1842">
                  <a:extLst>
                    <a:ext uri="{FF2B5EF4-FFF2-40B4-BE49-F238E27FC236}">
                      <a16:creationId xmlns:a16="http://schemas.microsoft.com/office/drawing/2014/main" id="{3994892F-2F7C-490F-8F14-D263B8BCDA63}"/>
                    </a:ext>
                  </a:extLst>
                </p:cNvPr>
                <p:cNvSpPr>
                  <a:spLocks/>
                </p:cNvSpPr>
                <p:nvPr/>
              </p:nvSpPr>
              <p:spPr bwMode="auto">
                <a:xfrm>
                  <a:off x="2641" y="1561"/>
                  <a:ext cx="101" cy="60"/>
                </a:xfrm>
                <a:custGeom>
                  <a:avLst/>
                  <a:gdLst>
                    <a:gd name="T0" fmla="*/ 1 w 201"/>
                    <a:gd name="T1" fmla="*/ 1 h 120"/>
                    <a:gd name="T2" fmla="*/ 1 w 201"/>
                    <a:gd name="T3" fmla="*/ 1 h 120"/>
                    <a:gd name="T4" fmla="*/ 1 w 201"/>
                    <a:gd name="T5" fmla="*/ 1 h 120"/>
                    <a:gd name="T6" fmla="*/ 1 w 201"/>
                    <a:gd name="T7" fmla="*/ 1 h 120"/>
                    <a:gd name="T8" fmla="*/ 1 w 201"/>
                    <a:gd name="T9" fmla="*/ 1 h 120"/>
                    <a:gd name="T10" fmla="*/ 0 w 201"/>
                    <a:gd name="T11" fmla="*/ 0 h 120"/>
                    <a:gd name="T12" fmla="*/ 0 60000 65536"/>
                    <a:gd name="T13" fmla="*/ 0 60000 65536"/>
                    <a:gd name="T14" fmla="*/ 0 60000 65536"/>
                    <a:gd name="T15" fmla="*/ 0 60000 65536"/>
                    <a:gd name="T16" fmla="*/ 0 60000 65536"/>
                    <a:gd name="T17" fmla="*/ 0 60000 65536"/>
                    <a:gd name="T18" fmla="*/ 0 w 201"/>
                    <a:gd name="T19" fmla="*/ 0 h 120"/>
                    <a:gd name="T20" fmla="*/ 201 w 201"/>
                    <a:gd name="T21" fmla="*/ 120 h 120"/>
                  </a:gdLst>
                  <a:ahLst/>
                  <a:cxnLst>
                    <a:cxn ang="T12">
                      <a:pos x="T0" y="T1"/>
                    </a:cxn>
                    <a:cxn ang="T13">
                      <a:pos x="T2" y="T3"/>
                    </a:cxn>
                    <a:cxn ang="T14">
                      <a:pos x="T4" y="T5"/>
                    </a:cxn>
                    <a:cxn ang="T15">
                      <a:pos x="T6" y="T7"/>
                    </a:cxn>
                    <a:cxn ang="T16">
                      <a:pos x="T8" y="T9"/>
                    </a:cxn>
                    <a:cxn ang="T17">
                      <a:pos x="T10" y="T11"/>
                    </a:cxn>
                  </a:cxnLst>
                  <a:rect l="T18" t="T19" r="T20" b="T21"/>
                  <a:pathLst>
                    <a:path w="201" h="120">
                      <a:moveTo>
                        <a:pt x="201" y="120"/>
                      </a:moveTo>
                      <a:lnTo>
                        <a:pt x="146" y="75"/>
                      </a:lnTo>
                      <a:lnTo>
                        <a:pt x="146" y="96"/>
                      </a:lnTo>
                      <a:lnTo>
                        <a:pt x="63" y="28"/>
                      </a:lnTo>
                      <a:lnTo>
                        <a:pt x="59" y="44"/>
                      </a:lnTo>
                      <a:lnTo>
                        <a:pt x="0" y="0"/>
                      </a:lnTo>
                    </a:path>
                  </a:pathLst>
                </a:custGeom>
                <a:noFill/>
                <a:ln w="4763">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AR" sz="1662"/>
                </a:p>
              </p:txBody>
            </p:sp>
          </p:grpSp>
          <p:grpSp>
            <p:nvGrpSpPr>
              <p:cNvPr id="36030" name="Grupo 1843">
                <a:extLst>
                  <a:ext uri="{FF2B5EF4-FFF2-40B4-BE49-F238E27FC236}">
                    <a16:creationId xmlns:a16="http://schemas.microsoft.com/office/drawing/2014/main" id="{8651AE4C-1C08-475F-8DD6-2201AA8FBBAD}"/>
                  </a:ext>
                </a:extLst>
              </p:cNvPr>
              <p:cNvGrpSpPr>
                <a:grpSpLocks/>
              </p:cNvGrpSpPr>
              <p:nvPr/>
            </p:nvGrpSpPr>
            <p:grpSpPr bwMode="auto">
              <a:xfrm>
                <a:off x="2774" y="1632"/>
                <a:ext cx="66" cy="495"/>
                <a:chOff x="2774" y="1632"/>
                <a:chExt cx="66" cy="495"/>
              </a:xfrm>
            </p:grpSpPr>
            <p:sp>
              <p:nvSpPr>
                <p:cNvPr id="36031" name="Línea 1844">
                  <a:extLst>
                    <a:ext uri="{FF2B5EF4-FFF2-40B4-BE49-F238E27FC236}">
                      <a16:creationId xmlns:a16="http://schemas.microsoft.com/office/drawing/2014/main" id="{0C2D8E54-A172-43B6-BAA7-34B6FAC93F58}"/>
                    </a:ext>
                  </a:extLst>
                </p:cNvPr>
                <p:cNvSpPr>
                  <a:spLocks noChangeShapeType="1"/>
                </p:cNvSpPr>
                <p:nvPr/>
              </p:nvSpPr>
              <p:spPr bwMode="auto">
                <a:xfrm>
                  <a:off x="2797" y="1809"/>
                  <a:ext cx="22" cy="1"/>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endParaRPr lang="es-AR" sz="1662"/>
                </a:p>
              </p:txBody>
            </p:sp>
            <p:grpSp>
              <p:nvGrpSpPr>
                <p:cNvPr id="36032" name="Grupo 1845">
                  <a:extLst>
                    <a:ext uri="{FF2B5EF4-FFF2-40B4-BE49-F238E27FC236}">
                      <a16:creationId xmlns:a16="http://schemas.microsoft.com/office/drawing/2014/main" id="{1C726ED6-FA61-4A09-A0FA-99F35EA4BDD5}"/>
                    </a:ext>
                  </a:extLst>
                </p:cNvPr>
                <p:cNvGrpSpPr>
                  <a:grpSpLocks/>
                </p:cNvGrpSpPr>
                <p:nvPr/>
              </p:nvGrpSpPr>
              <p:grpSpPr bwMode="auto">
                <a:xfrm>
                  <a:off x="2774" y="1632"/>
                  <a:ext cx="66" cy="495"/>
                  <a:chOff x="2774" y="1632"/>
                  <a:chExt cx="66" cy="495"/>
                </a:xfrm>
              </p:grpSpPr>
              <p:sp>
                <p:nvSpPr>
                  <p:cNvPr id="36033" name="Línea 1846">
                    <a:extLst>
                      <a:ext uri="{FF2B5EF4-FFF2-40B4-BE49-F238E27FC236}">
                        <a16:creationId xmlns:a16="http://schemas.microsoft.com/office/drawing/2014/main" id="{9CA22342-3D88-41D8-ACF4-EF5CC09F1AE2}"/>
                      </a:ext>
                    </a:extLst>
                  </p:cNvPr>
                  <p:cNvSpPr>
                    <a:spLocks noChangeShapeType="1"/>
                  </p:cNvSpPr>
                  <p:nvPr/>
                </p:nvSpPr>
                <p:spPr bwMode="auto">
                  <a:xfrm flipV="1">
                    <a:off x="2808" y="1639"/>
                    <a:ext cx="1" cy="99"/>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6034" name="Línea 1847">
                    <a:extLst>
                      <a:ext uri="{FF2B5EF4-FFF2-40B4-BE49-F238E27FC236}">
                        <a16:creationId xmlns:a16="http://schemas.microsoft.com/office/drawing/2014/main" id="{D53F3E74-12A9-44CD-A872-8C316A8C09A0}"/>
                      </a:ext>
                    </a:extLst>
                  </p:cNvPr>
                  <p:cNvSpPr>
                    <a:spLocks noChangeShapeType="1"/>
                  </p:cNvSpPr>
                  <p:nvPr/>
                </p:nvSpPr>
                <p:spPr bwMode="auto">
                  <a:xfrm flipV="1">
                    <a:off x="2774" y="1736"/>
                    <a:ext cx="26" cy="391"/>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6035" name="Línea 1848">
                    <a:extLst>
                      <a:ext uri="{FF2B5EF4-FFF2-40B4-BE49-F238E27FC236}">
                        <a16:creationId xmlns:a16="http://schemas.microsoft.com/office/drawing/2014/main" id="{F04A20C8-95F9-47FD-A120-86EF9DCF45B9}"/>
                      </a:ext>
                    </a:extLst>
                  </p:cNvPr>
                  <p:cNvSpPr>
                    <a:spLocks noChangeShapeType="1"/>
                  </p:cNvSpPr>
                  <p:nvPr/>
                </p:nvSpPr>
                <p:spPr bwMode="auto">
                  <a:xfrm>
                    <a:off x="2814" y="1736"/>
                    <a:ext cx="26" cy="391"/>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6036" name="Línea 1849">
                    <a:extLst>
                      <a:ext uri="{FF2B5EF4-FFF2-40B4-BE49-F238E27FC236}">
                        <a16:creationId xmlns:a16="http://schemas.microsoft.com/office/drawing/2014/main" id="{8AC0F494-4878-4A0A-8BAC-05314FD18D06}"/>
                      </a:ext>
                    </a:extLst>
                  </p:cNvPr>
                  <p:cNvSpPr>
                    <a:spLocks noChangeShapeType="1"/>
                  </p:cNvSpPr>
                  <p:nvPr/>
                </p:nvSpPr>
                <p:spPr bwMode="auto">
                  <a:xfrm>
                    <a:off x="2777" y="2117"/>
                    <a:ext cx="62" cy="1"/>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6037" name="Línea 1850">
                    <a:extLst>
                      <a:ext uri="{FF2B5EF4-FFF2-40B4-BE49-F238E27FC236}">
                        <a16:creationId xmlns:a16="http://schemas.microsoft.com/office/drawing/2014/main" id="{56EA01DB-E712-4AC2-AF56-57C20ACD8DE6}"/>
                      </a:ext>
                    </a:extLst>
                  </p:cNvPr>
                  <p:cNvSpPr>
                    <a:spLocks noChangeShapeType="1"/>
                  </p:cNvSpPr>
                  <p:nvPr/>
                </p:nvSpPr>
                <p:spPr bwMode="auto">
                  <a:xfrm>
                    <a:off x="2784" y="2010"/>
                    <a:ext cx="49" cy="1"/>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6038" name="Línea 1851">
                    <a:extLst>
                      <a:ext uri="{FF2B5EF4-FFF2-40B4-BE49-F238E27FC236}">
                        <a16:creationId xmlns:a16="http://schemas.microsoft.com/office/drawing/2014/main" id="{0FBB6829-A9E5-4CFF-A121-06A0DB087609}"/>
                      </a:ext>
                    </a:extLst>
                  </p:cNvPr>
                  <p:cNvSpPr>
                    <a:spLocks noChangeShapeType="1"/>
                  </p:cNvSpPr>
                  <p:nvPr/>
                </p:nvSpPr>
                <p:spPr bwMode="auto">
                  <a:xfrm>
                    <a:off x="2783" y="2011"/>
                    <a:ext cx="54" cy="108"/>
                  </a:xfrm>
                  <a:prstGeom prst="line">
                    <a:avLst/>
                  </a:prstGeom>
                  <a:noFill/>
                  <a:ln w="4763">
                    <a:solidFill>
                      <a:srgbClr val="C0C0C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6039" name="Línea 1852">
                    <a:extLst>
                      <a:ext uri="{FF2B5EF4-FFF2-40B4-BE49-F238E27FC236}">
                        <a16:creationId xmlns:a16="http://schemas.microsoft.com/office/drawing/2014/main" id="{B4ABD6F7-BBE2-48C1-8BFB-21151DF50C11}"/>
                      </a:ext>
                    </a:extLst>
                  </p:cNvPr>
                  <p:cNvSpPr>
                    <a:spLocks noChangeShapeType="1"/>
                  </p:cNvSpPr>
                  <p:nvPr/>
                </p:nvSpPr>
                <p:spPr bwMode="auto">
                  <a:xfrm flipH="1">
                    <a:off x="2778" y="2011"/>
                    <a:ext cx="53" cy="105"/>
                  </a:xfrm>
                  <a:prstGeom prst="line">
                    <a:avLst/>
                  </a:prstGeom>
                  <a:noFill/>
                  <a:ln w="4763">
                    <a:solidFill>
                      <a:srgbClr val="C0C0C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6040" name="Línea 1853">
                    <a:extLst>
                      <a:ext uri="{FF2B5EF4-FFF2-40B4-BE49-F238E27FC236}">
                        <a16:creationId xmlns:a16="http://schemas.microsoft.com/office/drawing/2014/main" id="{DA2711C2-FDE3-4D19-92A7-CCD7041AEE0D}"/>
                      </a:ext>
                    </a:extLst>
                  </p:cNvPr>
                  <p:cNvSpPr>
                    <a:spLocks noChangeShapeType="1"/>
                  </p:cNvSpPr>
                  <p:nvPr/>
                </p:nvSpPr>
                <p:spPr bwMode="auto">
                  <a:xfrm>
                    <a:off x="2791" y="1906"/>
                    <a:ext cx="34" cy="1"/>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6041" name="Línea 1854">
                    <a:extLst>
                      <a:ext uri="{FF2B5EF4-FFF2-40B4-BE49-F238E27FC236}">
                        <a16:creationId xmlns:a16="http://schemas.microsoft.com/office/drawing/2014/main" id="{733EDF93-CF08-4AD7-98D9-5D36D22CE104}"/>
                      </a:ext>
                    </a:extLst>
                  </p:cNvPr>
                  <p:cNvSpPr>
                    <a:spLocks noChangeShapeType="1"/>
                  </p:cNvSpPr>
                  <p:nvPr/>
                </p:nvSpPr>
                <p:spPr bwMode="auto">
                  <a:xfrm>
                    <a:off x="2790" y="1905"/>
                    <a:ext cx="40" cy="106"/>
                  </a:xfrm>
                  <a:prstGeom prst="line">
                    <a:avLst/>
                  </a:prstGeom>
                  <a:noFill/>
                  <a:ln w="4763">
                    <a:solidFill>
                      <a:srgbClr val="C0C0C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6042" name="Línea 1855">
                    <a:extLst>
                      <a:ext uri="{FF2B5EF4-FFF2-40B4-BE49-F238E27FC236}">
                        <a16:creationId xmlns:a16="http://schemas.microsoft.com/office/drawing/2014/main" id="{F7858D97-0280-4FCE-B2D5-E776C229E9A8}"/>
                      </a:ext>
                    </a:extLst>
                  </p:cNvPr>
                  <p:cNvSpPr>
                    <a:spLocks noChangeShapeType="1"/>
                  </p:cNvSpPr>
                  <p:nvPr/>
                </p:nvSpPr>
                <p:spPr bwMode="auto">
                  <a:xfrm flipV="1">
                    <a:off x="2782" y="1905"/>
                    <a:ext cx="42" cy="104"/>
                  </a:xfrm>
                  <a:prstGeom prst="line">
                    <a:avLst/>
                  </a:prstGeom>
                  <a:noFill/>
                  <a:ln w="4763">
                    <a:solidFill>
                      <a:srgbClr val="C0C0C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6043" name="Línea 1856">
                    <a:extLst>
                      <a:ext uri="{FF2B5EF4-FFF2-40B4-BE49-F238E27FC236}">
                        <a16:creationId xmlns:a16="http://schemas.microsoft.com/office/drawing/2014/main" id="{7BE5B616-5410-4008-B17A-3FC6277302CE}"/>
                      </a:ext>
                    </a:extLst>
                  </p:cNvPr>
                  <p:cNvSpPr>
                    <a:spLocks noChangeShapeType="1"/>
                  </p:cNvSpPr>
                  <p:nvPr/>
                </p:nvSpPr>
                <p:spPr bwMode="auto">
                  <a:xfrm>
                    <a:off x="2795" y="1809"/>
                    <a:ext cx="31" cy="98"/>
                  </a:xfrm>
                  <a:prstGeom prst="line">
                    <a:avLst/>
                  </a:prstGeom>
                  <a:noFill/>
                  <a:ln w="4763">
                    <a:solidFill>
                      <a:srgbClr val="C0C0C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6044" name="Línea 1857">
                    <a:extLst>
                      <a:ext uri="{FF2B5EF4-FFF2-40B4-BE49-F238E27FC236}">
                        <a16:creationId xmlns:a16="http://schemas.microsoft.com/office/drawing/2014/main" id="{3C9CCDF2-3E2F-4E87-AEDD-E91C4C9DE79F}"/>
                      </a:ext>
                    </a:extLst>
                  </p:cNvPr>
                  <p:cNvSpPr>
                    <a:spLocks noChangeShapeType="1"/>
                  </p:cNvSpPr>
                  <p:nvPr/>
                </p:nvSpPr>
                <p:spPr bwMode="auto">
                  <a:xfrm flipV="1">
                    <a:off x="2788" y="1809"/>
                    <a:ext cx="29" cy="98"/>
                  </a:xfrm>
                  <a:prstGeom prst="line">
                    <a:avLst/>
                  </a:prstGeom>
                  <a:noFill/>
                  <a:ln w="4763">
                    <a:solidFill>
                      <a:srgbClr val="C0C0C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6045" name="Línea 1858">
                    <a:extLst>
                      <a:ext uri="{FF2B5EF4-FFF2-40B4-BE49-F238E27FC236}">
                        <a16:creationId xmlns:a16="http://schemas.microsoft.com/office/drawing/2014/main" id="{C83275AB-C50E-4F38-8359-E59898050716}"/>
                      </a:ext>
                    </a:extLst>
                  </p:cNvPr>
                  <p:cNvSpPr>
                    <a:spLocks noChangeShapeType="1"/>
                  </p:cNvSpPr>
                  <p:nvPr/>
                </p:nvSpPr>
                <p:spPr bwMode="auto">
                  <a:xfrm flipV="1">
                    <a:off x="2793" y="1737"/>
                    <a:ext cx="20" cy="75"/>
                  </a:xfrm>
                  <a:prstGeom prst="line">
                    <a:avLst/>
                  </a:prstGeom>
                  <a:noFill/>
                  <a:ln w="4763">
                    <a:solidFill>
                      <a:srgbClr val="C0C0C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6046" name="Elipse 1859">
                    <a:extLst>
                      <a:ext uri="{FF2B5EF4-FFF2-40B4-BE49-F238E27FC236}">
                        <a16:creationId xmlns:a16="http://schemas.microsoft.com/office/drawing/2014/main" id="{11340B8C-3A47-44FA-A338-EDB4684FDA2D}"/>
                      </a:ext>
                    </a:extLst>
                  </p:cNvPr>
                  <p:cNvSpPr>
                    <a:spLocks noChangeArrowheads="1"/>
                  </p:cNvSpPr>
                  <p:nvPr/>
                </p:nvSpPr>
                <p:spPr bwMode="auto">
                  <a:xfrm>
                    <a:off x="2799" y="1632"/>
                    <a:ext cx="17" cy="12"/>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grpSp>
        <p:grpSp>
          <p:nvGrpSpPr>
            <p:cNvPr id="35883" name="Grupo 1860">
              <a:extLst>
                <a:ext uri="{FF2B5EF4-FFF2-40B4-BE49-F238E27FC236}">
                  <a16:creationId xmlns:a16="http://schemas.microsoft.com/office/drawing/2014/main" id="{03A55F87-3AA1-4B71-A15F-59003D5B3099}"/>
                </a:ext>
              </a:extLst>
            </p:cNvPr>
            <p:cNvGrpSpPr>
              <a:grpSpLocks/>
            </p:cNvGrpSpPr>
            <p:nvPr/>
          </p:nvGrpSpPr>
          <p:grpSpPr bwMode="auto">
            <a:xfrm>
              <a:off x="2146" y="1517"/>
              <a:ext cx="472" cy="526"/>
              <a:chOff x="2146" y="1517"/>
              <a:chExt cx="472" cy="526"/>
            </a:xfrm>
          </p:grpSpPr>
          <p:grpSp>
            <p:nvGrpSpPr>
              <p:cNvPr id="35995" name="Grupo 1861">
                <a:extLst>
                  <a:ext uri="{FF2B5EF4-FFF2-40B4-BE49-F238E27FC236}">
                    <a16:creationId xmlns:a16="http://schemas.microsoft.com/office/drawing/2014/main" id="{C8E7E121-00C9-48FB-9E6A-CA359706D3C2}"/>
                  </a:ext>
                </a:extLst>
              </p:cNvPr>
              <p:cNvGrpSpPr>
                <a:grpSpLocks/>
              </p:cNvGrpSpPr>
              <p:nvPr/>
            </p:nvGrpSpPr>
            <p:grpSpPr bwMode="auto">
              <a:xfrm>
                <a:off x="2146" y="1813"/>
                <a:ext cx="325" cy="230"/>
                <a:chOff x="2146" y="1813"/>
                <a:chExt cx="325" cy="230"/>
              </a:xfrm>
            </p:grpSpPr>
            <p:sp>
              <p:nvSpPr>
                <p:cNvPr id="36026" name="Forma libre 1862">
                  <a:extLst>
                    <a:ext uri="{FF2B5EF4-FFF2-40B4-BE49-F238E27FC236}">
                      <a16:creationId xmlns:a16="http://schemas.microsoft.com/office/drawing/2014/main" id="{141516DD-3177-420A-9834-1C8E5EE6FB12}"/>
                    </a:ext>
                  </a:extLst>
                </p:cNvPr>
                <p:cNvSpPr>
                  <a:spLocks/>
                </p:cNvSpPr>
                <p:nvPr/>
              </p:nvSpPr>
              <p:spPr bwMode="auto">
                <a:xfrm>
                  <a:off x="2414" y="1848"/>
                  <a:ext cx="57" cy="73"/>
                </a:xfrm>
                <a:custGeom>
                  <a:avLst/>
                  <a:gdLst>
                    <a:gd name="T0" fmla="*/ 1 w 113"/>
                    <a:gd name="T1" fmla="*/ 0 h 145"/>
                    <a:gd name="T2" fmla="*/ 0 w 113"/>
                    <a:gd name="T3" fmla="*/ 1 h 145"/>
                    <a:gd name="T4" fmla="*/ 1 w 113"/>
                    <a:gd name="T5" fmla="*/ 1 h 145"/>
                    <a:gd name="T6" fmla="*/ 1 w 113"/>
                    <a:gd name="T7" fmla="*/ 1 h 145"/>
                    <a:gd name="T8" fmla="*/ 1 w 113"/>
                    <a:gd name="T9" fmla="*/ 0 h 145"/>
                    <a:gd name="T10" fmla="*/ 0 60000 65536"/>
                    <a:gd name="T11" fmla="*/ 0 60000 65536"/>
                    <a:gd name="T12" fmla="*/ 0 60000 65536"/>
                    <a:gd name="T13" fmla="*/ 0 60000 65536"/>
                    <a:gd name="T14" fmla="*/ 0 60000 65536"/>
                    <a:gd name="T15" fmla="*/ 0 w 113"/>
                    <a:gd name="T16" fmla="*/ 0 h 145"/>
                    <a:gd name="T17" fmla="*/ 113 w 113"/>
                    <a:gd name="T18" fmla="*/ 145 h 145"/>
                  </a:gdLst>
                  <a:ahLst/>
                  <a:cxnLst>
                    <a:cxn ang="T10">
                      <a:pos x="T0" y="T1"/>
                    </a:cxn>
                    <a:cxn ang="T11">
                      <a:pos x="T2" y="T3"/>
                    </a:cxn>
                    <a:cxn ang="T12">
                      <a:pos x="T4" y="T5"/>
                    </a:cxn>
                    <a:cxn ang="T13">
                      <a:pos x="T6" y="T7"/>
                    </a:cxn>
                    <a:cxn ang="T14">
                      <a:pos x="T8" y="T9"/>
                    </a:cxn>
                  </a:cxnLst>
                  <a:rect l="T15" t="T16" r="T17" b="T18"/>
                  <a:pathLst>
                    <a:path w="113" h="145">
                      <a:moveTo>
                        <a:pt x="7" y="0"/>
                      </a:moveTo>
                      <a:lnTo>
                        <a:pt x="0" y="13"/>
                      </a:lnTo>
                      <a:lnTo>
                        <a:pt x="107" y="145"/>
                      </a:lnTo>
                      <a:lnTo>
                        <a:pt x="113" y="141"/>
                      </a:lnTo>
                      <a:lnTo>
                        <a:pt x="7" y="0"/>
                      </a:lnTo>
                      <a:close/>
                    </a:path>
                  </a:pathLst>
                </a:custGeom>
                <a:solidFill>
                  <a:srgbClr val="C0C0C0"/>
                </a:solidFill>
                <a:ln w="3175">
                  <a:solidFill>
                    <a:srgbClr val="000000"/>
                  </a:solidFill>
                  <a:round/>
                  <a:headEnd/>
                  <a:tailEnd/>
                </a:ln>
              </p:spPr>
              <p:txBody>
                <a:bodyPr/>
                <a:lstStyle/>
                <a:p>
                  <a:endParaRPr lang="es-AR" sz="1662"/>
                </a:p>
              </p:txBody>
            </p:sp>
            <p:sp>
              <p:nvSpPr>
                <p:cNvPr id="36027" name="Forma libre 1863">
                  <a:extLst>
                    <a:ext uri="{FF2B5EF4-FFF2-40B4-BE49-F238E27FC236}">
                      <a16:creationId xmlns:a16="http://schemas.microsoft.com/office/drawing/2014/main" id="{D9390F73-0879-45BA-9354-37C32DACE1CE}"/>
                    </a:ext>
                  </a:extLst>
                </p:cNvPr>
                <p:cNvSpPr>
                  <a:spLocks/>
                </p:cNvSpPr>
                <p:nvPr/>
              </p:nvSpPr>
              <p:spPr bwMode="auto">
                <a:xfrm>
                  <a:off x="2146" y="1813"/>
                  <a:ext cx="122" cy="68"/>
                </a:xfrm>
                <a:custGeom>
                  <a:avLst/>
                  <a:gdLst>
                    <a:gd name="T0" fmla="*/ 0 w 246"/>
                    <a:gd name="T1" fmla="*/ 0 h 137"/>
                    <a:gd name="T2" fmla="*/ 0 w 246"/>
                    <a:gd name="T3" fmla="*/ 0 h 137"/>
                    <a:gd name="T4" fmla="*/ 0 w 246"/>
                    <a:gd name="T5" fmla="*/ 0 h 137"/>
                    <a:gd name="T6" fmla="*/ 0 w 246"/>
                    <a:gd name="T7" fmla="*/ 0 h 137"/>
                    <a:gd name="T8" fmla="*/ 0 w 246"/>
                    <a:gd name="T9" fmla="*/ 0 h 137"/>
                    <a:gd name="T10" fmla="*/ 0 60000 65536"/>
                    <a:gd name="T11" fmla="*/ 0 60000 65536"/>
                    <a:gd name="T12" fmla="*/ 0 60000 65536"/>
                    <a:gd name="T13" fmla="*/ 0 60000 65536"/>
                    <a:gd name="T14" fmla="*/ 0 60000 65536"/>
                    <a:gd name="T15" fmla="*/ 0 w 246"/>
                    <a:gd name="T16" fmla="*/ 0 h 137"/>
                    <a:gd name="T17" fmla="*/ 246 w 246"/>
                    <a:gd name="T18" fmla="*/ 137 h 137"/>
                  </a:gdLst>
                  <a:ahLst/>
                  <a:cxnLst>
                    <a:cxn ang="T10">
                      <a:pos x="T0" y="T1"/>
                    </a:cxn>
                    <a:cxn ang="T11">
                      <a:pos x="T2" y="T3"/>
                    </a:cxn>
                    <a:cxn ang="T12">
                      <a:pos x="T4" y="T5"/>
                    </a:cxn>
                    <a:cxn ang="T13">
                      <a:pos x="T6" y="T7"/>
                    </a:cxn>
                    <a:cxn ang="T14">
                      <a:pos x="T8" y="T9"/>
                    </a:cxn>
                  </a:cxnLst>
                  <a:rect l="T15" t="T16" r="T17" b="T18"/>
                  <a:pathLst>
                    <a:path w="246" h="137">
                      <a:moveTo>
                        <a:pt x="238" y="0"/>
                      </a:moveTo>
                      <a:lnTo>
                        <a:pt x="246" y="23"/>
                      </a:lnTo>
                      <a:lnTo>
                        <a:pt x="3" y="137"/>
                      </a:lnTo>
                      <a:lnTo>
                        <a:pt x="0" y="125"/>
                      </a:lnTo>
                      <a:lnTo>
                        <a:pt x="238" y="0"/>
                      </a:lnTo>
                      <a:close/>
                    </a:path>
                  </a:pathLst>
                </a:custGeom>
                <a:solidFill>
                  <a:srgbClr val="C0C0C0"/>
                </a:solidFill>
                <a:ln w="3175">
                  <a:solidFill>
                    <a:srgbClr val="000000"/>
                  </a:solidFill>
                  <a:round/>
                  <a:headEnd/>
                  <a:tailEnd/>
                </a:ln>
              </p:spPr>
              <p:txBody>
                <a:bodyPr/>
                <a:lstStyle/>
                <a:p>
                  <a:endParaRPr lang="es-AR" sz="1662"/>
                </a:p>
              </p:txBody>
            </p:sp>
            <p:sp>
              <p:nvSpPr>
                <p:cNvPr id="36028" name="Forma libre 1864">
                  <a:extLst>
                    <a:ext uri="{FF2B5EF4-FFF2-40B4-BE49-F238E27FC236}">
                      <a16:creationId xmlns:a16="http://schemas.microsoft.com/office/drawing/2014/main" id="{67F67330-76F5-4C69-97EB-CF6F8A9733F6}"/>
                    </a:ext>
                  </a:extLst>
                </p:cNvPr>
                <p:cNvSpPr>
                  <a:spLocks/>
                </p:cNvSpPr>
                <p:nvPr/>
              </p:nvSpPr>
              <p:spPr bwMode="auto">
                <a:xfrm>
                  <a:off x="2323" y="1888"/>
                  <a:ext cx="29" cy="155"/>
                </a:xfrm>
                <a:custGeom>
                  <a:avLst/>
                  <a:gdLst>
                    <a:gd name="T0" fmla="*/ 1 w 58"/>
                    <a:gd name="T1" fmla="*/ 0 h 310"/>
                    <a:gd name="T2" fmla="*/ 1 w 58"/>
                    <a:gd name="T3" fmla="*/ 1 h 310"/>
                    <a:gd name="T4" fmla="*/ 1 w 58"/>
                    <a:gd name="T5" fmla="*/ 1 h 310"/>
                    <a:gd name="T6" fmla="*/ 0 w 58"/>
                    <a:gd name="T7" fmla="*/ 1 h 310"/>
                    <a:gd name="T8" fmla="*/ 1 w 58"/>
                    <a:gd name="T9" fmla="*/ 0 h 310"/>
                    <a:gd name="T10" fmla="*/ 0 60000 65536"/>
                    <a:gd name="T11" fmla="*/ 0 60000 65536"/>
                    <a:gd name="T12" fmla="*/ 0 60000 65536"/>
                    <a:gd name="T13" fmla="*/ 0 60000 65536"/>
                    <a:gd name="T14" fmla="*/ 0 60000 65536"/>
                    <a:gd name="T15" fmla="*/ 0 w 58"/>
                    <a:gd name="T16" fmla="*/ 0 h 310"/>
                    <a:gd name="T17" fmla="*/ 58 w 58"/>
                    <a:gd name="T18" fmla="*/ 310 h 310"/>
                  </a:gdLst>
                  <a:ahLst/>
                  <a:cxnLst>
                    <a:cxn ang="T10">
                      <a:pos x="T0" y="T1"/>
                    </a:cxn>
                    <a:cxn ang="T11">
                      <a:pos x="T2" y="T3"/>
                    </a:cxn>
                    <a:cxn ang="T12">
                      <a:pos x="T4" y="T5"/>
                    </a:cxn>
                    <a:cxn ang="T13">
                      <a:pos x="T6" y="T7"/>
                    </a:cxn>
                    <a:cxn ang="T14">
                      <a:pos x="T8" y="T9"/>
                    </a:cxn>
                  </a:cxnLst>
                  <a:rect l="T15" t="T16" r="T17" b="T18"/>
                  <a:pathLst>
                    <a:path w="58" h="310">
                      <a:moveTo>
                        <a:pt x="38" y="0"/>
                      </a:moveTo>
                      <a:lnTo>
                        <a:pt x="58" y="2"/>
                      </a:lnTo>
                      <a:lnTo>
                        <a:pt x="12" y="310"/>
                      </a:lnTo>
                      <a:lnTo>
                        <a:pt x="0" y="310"/>
                      </a:lnTo>
                      <a:lnTo>
                        <a:pt x="38" y="0"/>
                      </a:lnTo>
                      <a:close/>
                    </a:path>
                  </a:pathLst>
                </a:custGeom>
                <a:solidFill>
                  <a:srgbClr val="C0C0C0"/>
                </a:solidFill>
                <a:ln w="3175">
                  <a:solidFill>
                    <a:srgbClr val="000000"/>
                  </a:solidFill>
                  <a:round/>
                  <a:headEnd/>
                  <a:tailEnd/>
                </a:ln>
              </p:spPr>
              <p:txBody>
                <a:bodyPr/>
                <a:lstStyle/>
                <a:p>
                  <a:endParaRPr lang="es-AR" sz="1662"/>
                </a:p>
              </p:txBody>
            </p:sp>
          </p:grpSp>
          <p:grpSp>
            <p:nvGrpSpPr>
              <p:cNvPr id="35996" name="Grupo 1865">
                <a:extLst>
                  <a:ext uri="{FF2B5EF4-FFF2-40B4-BE49-F238E27FC236}">
                    <a16:creationId xmlns:a16="http://schemas.microsoft.com/office/drawing/2014/main" id="{588F3C78-106F-4726-ACD8-22357169BBC6}"/>
                  </a:ext>
                </a:extLst>
              </p:cNvPr>
              <p:cNvGrpSpPr>
                <a:grpSpLocks/>
              </p:cNvGrpSpPr>
              <p:nvPr/>
            </p:nvGrpSpPr>
            <p:grpSpPr bwMode="auto">
              <a:xfrm>
                <a:off x="2245" y="1688"/>
                <a:ext cx="223" cy="217"/>
                <a:chOff x="2245" y="1688"/>
                <a:chExt cx="223" cy="217"/>
              </a:xfrm>
            </p:grpSpPr>
            <p:sp>
              <p:nvSpPr>
                <p:cNvPr id="36021" name="Forma libre 1866">
                  <a:extLst>
                    <a:ext uri="{FF2B5EF4-FFF2-40B4-BE49-F238E27FC236}">
                      <a16:creationId xmlns:a16="http://schemas.microsoft.com/office/drawing/2014/main" id="{E2F34F5F-7A1D-417D-8E4B-31A470532826}"/>
                    </a:ext>
                  </a:extLst>
                </p:cNvPr>
                <p:cNvSpPr>
                  <a:spLocks/>
                </p:cNvSpPr>
                <p:nvPr/>
              </p:nvSpPr>
              <p:spPr bwMode="auto">
                <a:xfrm>
                  <a:off x="2245" y="1688"/>
                  <a:ext cx="47" cy="153"/>
                </a:xfrm>
                <a:custGeom>
                  <a:avLst/>
                  <a:gdLst>
                    <a:gd name="T0" fmla="*/ 1 w 93"/>
                    <a:gd name="T1" fmla="*/ 0 h 306"/>
                    <a:gd name="T2" fmla="*/ 0 w 93"/>
                    <a:gd name="T3" fmla="*/ 1 h 306"/>
                    <a:gd name="T4" fmla="*/ 1 w 93"/>
                    <a:gd name="T5" fmla="*/ 1 h 306"/>
                    <a:gd name="T6" fmla="*/ 1 w 93"/>
                    <a:gd name="T7" fmla="*/ 1 h 306"/>
                    <a:gd name="T8" fmla="*/ 1 w 93"/>
                    <a:gd name="T9" fmla="*/ 0 h 306"/>
                    <a:gd name="T10" fmla="*/ 0 60000 65536"/>
                    <a:gd name="T11" fmla="*/ 0 60000 65536"/>
                    <a:gd name="T12" fmla="*/ 0 60000 65536"/>
                    <a:gd name="T13" fmla="*/ 0 60000 65536"/>
                    <a:gd name="T14" fmla="*/ 0 60000 65536"/>
                    <a:gd name="T15" fmla="*/ 0 w 93"/>
                    <a:gd name="T16" fmla="*/ 0 h 306"/>
                    <a:gd name="T17" fmla="*/ 93 w 93"/>
                    <a:gd name="T18" fmla="*/ 306 h 306"/>
                  </a:gdLst>
                  <a:ahLst/>
                  <a:cxnLst>
                    <a:cxn ang="T10">
                      <a:pos x="T0" y="T1"/>
                    </a:cxn>
                    <a:cxn ang="T11">
                      <a:pos x="T2" y="T3"/>
                    </a:cxn>
                    <a:cxn ang="T12">
                      <a:pos x="T4" y="T5"/>
                    </a:cxn>
                    <a:cxn ang="T13">
                      <a:pos x="T6" y="T7"/>
                    </a:cxn>
                    <a:cxn ang="T14">
                      <a:pos x="T8" y="T9"/>
                    </a:cxn>
                  </a:cxnLst>
                  <a:rect l="T15" t="T16" r="T17" b="T18"/>
                  <a:pathLst>
                    <a:path w="93" h="306">
                      <a:moveTo>
                        <a:pt x="91" y="0"/>
                      </a:moveTo>
                      <a:lnTo>
                        <a:pt x="0" y="223"/>
                      </a:lnTo>
                      <a:lnTo>
                        <a:pt x="6" y="306"/>
                      </a:lnTo>
                      <a:lnTo>
                        <a:pt x="93" y="88"/>
                      </a:lnTo>
                      <a:lnTo>
                        <a:pt x="91" y="0"/>
                      </a:lnTo>
                      <a:close/>
                    </a:path>
                  </a:pathLst>
                </a:custGeom>
                <a:solidFill>
                  <a:srgbClr val="BFBFDF"/>
                </a:solidFill>
                <a:ln w="3175">
                  <a:solidFill>
                    <a:srgbClr val="000000"/>
                  </a:solidFill>
                  <a:round/>
                  <a:headEnd/>
                  <a:tailEnd/>
                </a:ln>
              </p:spPr>
              <p:txBody>
                <a:bodyPr/>
                <a:lstStyle/>
                <a:p>
                  <a:endParaRPr lang="es-AR" sz="1662"/>
                </a:p>
              </p:txBody>
            </p:sp>
            <p:sp>
              <p:nvSpPr>
                <p:cNvPr id="36022" name="Forma libre 1867">
                  <a:extLst>
                    <a:ext uri="{FF2B5EF4-FFF2-40B4-BE49-F238E27FC236}">
                      <a16:creationId xmlns:a16="http://schemas.microsoft.com/office/drawing/2014/main" id="{8DD65EB2-BE85-4DAE-9F6C-A7908226484E}"/>
                    </a:ext>
                  </a:extLst>
                </p:cNvPr>
                <p:cNvSpPr>
                  <a:spLocks/>
                </p:cNvSpPr>
                <p:nvPr/>
              </p:nvSpPr>
              <p:spPr bwMode="auto">
                <a:xfrm>
                  <a:off x="2248" y="1734"/>
                  <a:ext cx="79" cy="145"/>
                </a:xfrm>
                <a:custGeom>
                  <a:avLst/>
                  <a:gdLst>
                    <a:gd name="T0" fmla="*/ 1 w 156"/>
                    <a:gd name="T1" fmla="*/ 0 h 289"/>
                    <a:gd name="T2" fmla="*/ 0 w 156"/>
                    <a:gd name="T3" fmla="*/ 1 h 289"/>
                    <a:gd name="T4" fmla="*/ 1 w 156"/>
                    <a:gd name="T5" fmla="*/ 1 h 289"/>
                    <a:gd name="T6" fmla="*/ 1 w 156"/>
                    <a:gd name="T7" fmla="*/ 1 h 289"/>
                    <a:gd name="T8" fmla="*/ 1 w 156"/>
                    <a:gd name="T9" fmla="*/ 0 h 289"/>
                    <a:gd name="T10" fmla="*/ 0 60000 65536"/>
                    <a:gd name="T11" fmla="*/ 0 60000 65536"/>
                    <a:gd name="T12" fmla="*/ 0 60000 65536"/>
                    <a:gd name="T13" fmla="*/ 0 60000 65536"/>
                    <a:gd name="T14" fmla="*/ 0 60000 65536"/>
                    <a:gd name="T15" fmla="*/ 0 w 156"/>
                    <a:gd name="T16" fmla="*/ 0 h 289"/>
                    <a:gd name="T17" fmla="*/ 156 w 156"/>
                    <a:gd name="T18" fmla="*/ 289 h 289"/>
                  </a:gdLst>
                  <a:ahLst/>
                  <a:cxnLst>
                    <a:cxn ang="T10">
                      <a:pos x="T0" y="T1"/>
                    </a:cxn>
                    <a:cxn ang="T11">
                      <a:pos x="T2" y="T3"/>
                    </a:cxn>
                    <a:cxn ang="T12">
                      <a:pos x="T4" y="T5"/>
                    </a:cxn>
                    <a:cxn ang="T13">
                      <a:pos x="T6" y="T7"/>
                    </a:cxn>
                    <a:cxn ang="T14">
                      <a:pos x="T8" y="T9"/>
                    </a:cxn>
                  </a:cxnLst>
                  <a:rect l="T15" t="T16" r="T17" b="T18"/>
                  <a:pathLst>
                    <a:path w="156" h="289">
                      <a:moveTo>
                        <a:pt x="87" y="0"/>
                      </a:moveTo>
                      <a:lnTo>
                        <a:pt x="0" y="209"/>
                      </a:lnTo>
                      <a:lnTo>
                        <a:pt x="63" y="289"/>
                      </a:lnTo>
                      <a:lnTo>
                        <a:pt x="156" y="61"/>
                      </a:lnTo>
                      <a:lnTo>
                        <a:pt x="87" y="0"/>
                      </a:lnTo>
                      <a:close/>
                    </a:path>
                  </a:pathLst>
                </a:custGeom>
                <a:solidFill>
                  <a:srgbClr val="DFDFFF"/>
                </a:solidFill>
                <a:ln w="3175">
                  <a:solidFill>
                    <a:srgbClr val="000000"/>
                  </a:solidFill>
                  <a:round/>
                  <a:headEnd/>
                  <a:tailEnd/>
                </a:ln>
              </p:spPr>
              <p:txBody>
                <a:bodyPr/>
                <a:lstStyle/>
                <a:p>
                  <a:endParaRPr lang="es-AR" sz="1662"/>
                </a:p>
              </p:txBody>
            </p:sp>
            <p:sp>
              <p:nvSpPr>
                <p:cNvPr id="36023" name="Forma libre 1868">
                  <a:extLst>
                    <a:ext uri="{FF2B5EF4-FFF2-40B4-BE49-F238E27FC236}">
                      <a16:creationId xmlns:a16="http://schemas.microsoft.com/office/drawing/2014/main" id="{AAA59DA1-4A53-41C5-9802-00903CFF118E}"/>
                    </a:ext>
                  </a:extLst>
                </p:cNvPr>
                <p:cNvSpPr>
                  <a:spLocks/>
                </p:cNvSpPr>
                <p:nvPr/>
              </p:nvSpPr>
              <p:spPr bwMode="auto">
                <a:xfrm>
                  <a:off x="2279" y="1765"/>
                  <a:ext cx="92" cy="140"/>
                </a:xfrm>
                <a:custGeom>
                  <a:avLst/>
                  <a:gdLst>
                    <a:gd name="T0" fmla="*/ 1 w 183"/>
                    <a:gd name="T1" fmla="*/ 0 h 280"/>
                    <a:gd name="T2" fmla="*/ 0 w 183"/>
                    <a:gd name="T3" fmla="*/ 1 h 280"/>
                    <a:gd name="T4" fmla="*/ 1 w 183"/>
                    <a:gd name="T5" fmla="*/ 1 h 280"/>
                    <a:gd name="T6" fmla="*/ 1 w 183"/>
                    <a:gd name="T7" fmla="*/ 1 h 280"/>
                    <a:gd name="T8" fmla="*/ 1 w 183"/>
                    <a:gd name="T9" fmla="*/ 0 h 280"/>
                    <a:gd name="T10" fmla="*/ 0 60000 65536"/>
                    <a:gd name="T11" fmla="*/ 0 60000 65536"/>
                    <a:gd name="T12" fmla="*/ 0 60000 65536"/>
                    <a:gd name="T13" fmla="*/ 0 60000 65536"/>
                    <a:gd name="T14" fmla="*/ 0 60000 65536"/>
                    <a:gd name="T15" fmla="*/ 0 w 183"/>
                    <a:gd name="T16" fmla="*/ 0 h 280"/>
                    <a:gd name="T17" fmla="*/ 183 w 183"/>
                    <a:gd name="T18" fmla="*/ 280 h 280"/>
                  </a:gdLst>
                  <a:ahLst/>
                  <a:cxnLst>
                    <a:cxn ang="T10">
                      <a:pos x="T0" y="T1"/>
                    </a:cxn>
                    <a:cxn ang="T11">
                      <a:pos x="T2" y="T3"/>
                    </a:cxn>
                    <a:cxn ang="T12">
                      <a:pos x="T4" y="T5"/>
                    </a:cxn>
                    <a:cxn ang="T13">
                      <a:pos x="T6" y="T7"/>
                    </a:cxn>
                    <a:cxn ang="T14">
                      <a:pos x="T8" y="T9"/>
                    </a:cxn>
                  </a:cxnLst>
                  <a:rect l="T15" t="T16" r="T17" b="T18"/>
                  <a:pathLst>
                    <a:path w="183" h="280">
                      <a:moveTo>
                        <a:pt x="94" y="0"/>
                      </a:moveTo>
                      <a:lnTo>
                        <a:pt x="0" y="228"/>
                      </a:lnTo>
                      <a:lnTo>
                        <a:pt x="87" y="280"/>
                      </a:lnTo>
                      <a:lnTo>
                        <a:pt x="183" y="44"/>
                      </a:lnTo>
                      <a:lnTo>
                        <a:pt x="94" y="0"/>
                      </a:lnTo>
                      <a:close/>
                    </a:path>
                  </a:pathLst>
                </a:custGeom>
                <a:solidFill>
                  <a:srgbClr val="BFBFDF"/>
                </a:solidFill>
                <a:ln w="3175">
                  <a:solidFill>
                    <a:srgbClr val="000000"/>
                  </a:solidFill>
                  <a:round/>
                  <a:headEnd/>
                  <a:tailEnd/>
                </a:ln>
              </p:spPr>
              <p:txBody>
                <a:bodyPr/>
                <a:lstStyle/>
                <a:p>
                  <a:endParaRPr lang="es-AR" sz="1662"/>
                </a:p>
              </p:txBody>
            </p:sp>
            <p:sp>
              <p:nvSpPr>
                <p:cNvPr id="36024" name="Forma libre 1869">
                  <a:extLst>
                    <a:ext uri="{FF2B5EF4-FFF2-40B4-BE49-F238E27FC236}">
                      <a16:creationId xmlns:a16="http://schemas.microsoft.com/office/drawing/2014/main" id="{6A0BFEF9-0C63-4B9C-92A7-222091A5FB61}"/>
                    </a:ext>
                  </a:extLst>
                </p:cNvPr>
                <p:cNvSpPr>
                  <a:spLocks/>
                </p:cNvSpPr>
                <p:nvPr/>
              </p:nvSpPr>
              <p:spPr bwMode="auto">
                <a:xfrm>
                  <a:off x="2323" y="1789"/>
                  <a:ext cx="101" cy="116"/>
                </a:xfrm>
                <a:custGeom>
                  <a:avLst/>
                  <a:gdLst>
                    <a:gd name="T0" fmla="*/ 1 w 202"/>
                    <a:gd name="T1" fmla="*/ 0 h 233"/>
                    <a:gd name="T2" fmla="*/ 1 w 202"/>
                    <a:gd name="T3" fmla="*/ 0 h 233"/>
                    <a:gd name="T4" fmla="*/ 1 w 202"/>
                    <a:gd name="T5" fmla="*/ 0 h 233"/>
                    <a:gd name="T6" fmla="*/ 0 w 202"/>
                    <a:gd name="T7" fmla="*/ 0 h 233"/>
                    <a:gd name="T8" fmla="*/ 1 w 202"/>
                    <a:gd name="T9" fmla="*/ 0 h 233"/>
                    <a:gd name="T10" fmla="*/ 0 60000 65536"/>
                    <a:gd name="T11" fmla="*/ 0 60000 65536"/>
                    <a:gd name="T12" fmla="*/ 0 60000 65536"/>
                    <a:gd name="T13" fmla="*/ 0 60000 65536"/>
                    <a:gd name="T14" fmla="*/ 0 60000 65536"/>
                    <a:gd name="T15" fmla="*/ 0 w 202"/>
                    <a:gd name="T16" fmla="*/ 0 h 233"/>
                    <a:gd name="T17" fmla="*/ 202 w 202"/>
                    <a:gd name="T18" fmla="*/ 233 h 233"/>
                  </a:gdLst>
                  <a:ahLst/>
                  <a:cxnLst>
                    <a:cxn ang="T10">
                      <a:pos x="T0" y="T1"/>
                    </a:cxn>
                    <a:cxn ang="T11">
                      <a:pos x="T2" y="T3"/>
                    </a:cxn>
                    <a:cxn ang="T12">
                      <a:pos x="T4" y="T5"/>
                    </a:cxn>
                    <a:cxn ang="T13">
                      <a:pos x="T6" y="T7"/>
                    </a:cxn>
                    <a:cxn ang="T14">
                      <a:pos x="T8" y="T9"/>
                    </a:cxn>
                  </a:cxnLst>
                  <a:rect l="T15" t="T16" r="T17" b="T18"/>
                  <a:pathLst>
                    <a:path w="202" h="233">
                      <a:moveTo>
                        <a:pt x="94" y="0"/>
                      </a:moveTo>
                      <a:lnTo>
                        <a:pt x="202" y="17"/>
                      </a:lnTo>
                      <a:lnTo>
                        <a:pt x="102" y="233"/>
                      </a:lnTo>
                      <a:lnTo>
                        <a:pt x="0" y="232"/>
                      </a:lnTo>
                      <a:lnTo>
                        <a:pt x="94" y="0"/>
                      </a:lnTo>
                      <a:close/>
                    </a:path>
                  </a:pathLst>
                </a:custGeom>
                <a:solidFill>
                  <a:srgbClr val="9F9FBF"/>
                </a:solidFill>
                <a:ln w="3175">
                  <a:solidFill>
                    <a:srgbClr val="000000"/>
                  </a:solidFill>
                  <a:round/>
                  <a:headEnd/>
                  <a:tailEnd/>
                </a:ln>
              </p:spPr>
              <p:txBody>
                <a:bodyPr/>
                <a:lstStyle/>
                <a:p>
                  <a:endParaRPr lang="es-AR" sz="1662"/>
                </a:p>
              </p:txBody>
            </p:sp>
            <p:sp>
              <p:nvSpPr>
                <p:cNvPr id="36025" name="Forma libre 1870">
                  <a:extLst>
                    <a:ext uri="{FF2B5EF4-FFF2-40B4-BE49-F238E27FC236}">
                      <a16:creationId xmlns:a16="http://schemas.microsoft.com/office/drawing/2014/main" id="{A1BEDA8E-1ABF-4A6E-B3B0-2A4985778458}"/>
                    </a:ext>
                  </a:extLst>
                </p:cNvPr>
                <p:cNvSpPr>
                  <a:spLocks/>
                </p:cNvSpPr>
                <p:nvPr/>
              </p:nvSpPr>
              <p:spPr bwMode="auto">
                <a:xfrm>
                  <a:off x="2374" y="1783"/>
                  <a:ext cx="94" cy="122"/>
                </a:xfrm>
                <a:custGeom>
                  <a:avLst/>
                  <a:gdLst>
                    <a:gd name="T0" fmla="*/ 1 w 187"/>
                    <a:gd name="T1" fmla="*/ 1 h 243"/>
                    <a:gd name="T2" fmla="*/ 1 w 187"/>
                    <a:gd name="T3" fmla="*/ 0 h 243"/>
                    <a:gd name="T4" fmla="*/ 1 w 187"/>
                    <a:gd name="T5" fmla="*/ 1 h 243"/>
                    <a:gd name="T6" fmla="*/ 0 w 187"/>
                    <a:gd name="T7" fmla="*/ 1 h 243"/>
                    <a:gd name="T8" fmla="*/ 1 w 187"/>
                    <a:gd name="T9" fmla="*/ 1 h 243"/>
                    <a:gd name="T10" fmla="*/ 0 60000 65536"/>
                    <a:gd name="T11" fmla="*/ 0 60000 65536"/>
                    <a:gd name="T12" fmla="*/ 0 60000 65536"/>
                    <a:gd name="T13" fmla="*/ 0 60000 65536"/>
                    <a:gd name="T14" fmla="*/ 0 60000 65536"/>
                    <a:gd name="T15" fmla="*/ 0 w 187"/>
                    <a:gd name="T16" fmla="*/ 0 h 243"/>
                    <a:gd name="T17" fmla="*/ 187 w 187"/>
                    <a:gd name="T18" fmla="*/ 243 h 243"/>
                  </a:gdLst>
                  <a:ahLst/>
                  <a:cxnLst>
                    <a:cxn ang="T10">
                      <a:pos x="T0" y="T1"/>
                    </a:cxn>
                    <a:cxn ang="T11">
                      <a:pos x="T2" y="T3"/>
                    </a:cxn>
                    <a:cxn ang="T12">
                      <a:pos x="T4" y="T5"/>
                    </a:cxn>
                    <a:cxn ang="T13">
                      <a:pos x="T6" y="T7"/>
                    </a:cxn>
                    <a:cxn ang="T14">
                      <a:pos x="T8" y="T9"/>
                    </a:cxn>
                  </a:cxnLst>
                  <a:rect l="T15" t="T16" r="T17" b="T18"/>
                  <a:pathLst>
                    <a:path w="187" h="243">
                      <a:moveTo>
                        <a:pt x="97" y="30"/>
                      </a:moveTo>
                      <a:lnTo>
                        <a:pt x="187" y="0"/>
                      </a:lnTo>
                      <a:lnTo>
                        <a:pt x="93" y="206"/>
                      </a:lnTo>
                      <a:lnTo>
                        <a:pt x="0" y="243"/>
                      </a:lnTo>
                      <a:lnTo>
                        <a:pt x="97" y="30"/>
                      </a:lnTo>
                      <a:close/>
                    </a:path>
                  </a:pathLst>
                </a:custGeom>
                <a:solidFill>
                  <a:srgbClr val="7F7F9F"/>
                </a:solidFill>
                <a:ln w="3175">
                  <a:solidFill>
                    <a:srgbClr val="000000"/>
                  </a:solidFill>
                  <a:round/>
                  <a:headEnd/>
                  <a:tailEnd/>
                </a:ln>
              </p:spPr>
              <p:txBody>
                <a:bodyPr/>
                <a:lstStyle/>
                <a:p>
                  <a:endParaRPr lang="es-AR" sz="1662"/>
                </a:p>
              </p:txBody>
            </p:sp>
          </p:grpSp>
          <p:grpSp>
            <p:nvGrpSpPr>
              <p:cNvPr id="35997" name="Grupo 1871">
                <a:extLst>
                  <a:ext uri="{FF2B5EF4-FFF2-40B4-BE49-F238E27FC236}">
                    <a16:creationId xmlns:a16="http://schemas.microsoft.com/office/drawing/2014/main" id="{1EFF3F60-7DFB-43F8-97B4-70C6C06CF974}"/>
                  </a:ext>
                </a:extLst>
              </p:cNvPr>
              <p:cNvGrpSpPr>
                <a:grpSpLocks/>
              </p:cNvGrpSpPr>
              <p:nvPr/>
            </p:nvGrpSpPr>
            <p:grpSpPr bwMode="auto">
              <a:xfrm>
                <a:off x="2291" y="1646"/>
                <a:ext cx="194" cy="152"/>
                <a:chOff x="2291" y="1646"/>
                <a:chExt cx="194" cy="152"/>
              </a:xfrm>
            </p:grpSpPr>
            <p:sp>
              <p:nvSpPr>
                <p:cNvPr id="36003" name="Forma libre 1872">
                  <a:extLst>
                    <a:ext uri="{FF2B5EF4-FFF2-40B4-BE49-F238E27FC236}">
                      <a16:creationId xmlns:a16="http://schemas.microsoft.com/office/drawing/2014/main" id="{0B733E7A-EDD7-457E-B7CF-24C6D7E23FD3}"/>
                    </a:ext>
                  </a:extLst>
                </p:cNvPr>
                <p:cNvSpPr>
                  <a:spLocks/>
                </p:cNvSpPr>
                <p:nvPr/>
              </p:nvSpPr>
              <p:spPr bwMode="auto">
                <a:xfrm>
                  <a:off x="2292" y="1646"/>
                  <a:ext cx="193" cy="152"/>
                </a:xfrm>
                <a:custGeom>
                  <a:avLst/>
                  <a:gdLst>
                    <a:gd name="T0" fmla="*/ 0 w 385"/>
                    <a:gd name="T1" fmla="*/ 1 h 303"/>
                    <a:gd name="T2" fmla="*/ 1 w 385"/>
                    <a:gd name="T3" fmla="*/ 1 h 303"/>
                    <a:gd name="T4" fmla="*/ 1 w 385"/>
                    <a:gd name="T5" fmla="*/ 1 h 303"/>
                    <a:gd name="T6" fmla="*/ 1 w 385"/>
                    <a:gd name="T7" fmla="*/ 1 h 303"/>
                    <a:gd name="T8" fmla="*/ 1 w 385"/>
                    <a:gd name="T9" fmla="*/ 1 h 303"/>
                    <a:gd name="T10" fmla="*/ 1 w 385"/>
                    <a:gd name="T11" fmla="*/ 1 h 303"/>
                    <a:gd name="T12" fmla="*/ 1 w 385"/>
                    <a:gd name="T13" fmla="*/ 1 h 303"/>
                    <a:gd name="T14" fmla="*/ 1 w 385"/>
                    <a:gd name="T15" fmla="*/ 1 h 303"/>
                    <a:gd name="T16" fmla="*/ 1 w 385"/>
                    <a:gd name="T17" fmla="*/ 1 h 303"/>
                    <a:gd name="T18" fmla="*/ 1 w 385"/>
                    <a:gd name="T19" fmla="*/ 1 h 303"/>
                    <a:gd name="T20" fmla="*/ 1 w 385"/>
                    <a:gd name="T21" fmla="*/ 0 h 303"/>
                    <a:gd name="T22" fmla="*/ 1 w 385"/>
                    <a:gd name="T23" fmla="*/ 1 h 303"/>
                    <a:gd name="T24" fmla="*/ 0 w 385"/>
                    <a:gd name="T25" fmla="*/ 1 h 3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5"/>
                    <a:gd name="T40" fmla="*/ 0 h 303"/>
                    <a:gd name="T41" fmla="*/ 385 w 385"/>
                    <a:gd name="T42" fmla="*/ 303 h 3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5" h="303">
                      <a:moveTo>
                        <a:pt x="0" y="85"/>
                      </a:moveTo>
                      <a:lnTo>
                        <a:pt x="4" y="175"/>
                      </a:lnTo>
                      <a:lnTo>
                        <a:pt x="71" y="238"/>
                      </a:lnTo>
                      <a:lnTo>
                        <a:pt x="161" y="284"/>
                      </a:lnTo>
                      <a:lnTo>
                        <a:pt x="266" y="303"/>
                      </a:lnTo>
                      <a:lnTo>
                        <a:pt x="351" y="278"/>
                      </a:lnTo>
                      <a:lnTo>
                        <a:pt x="385" y="195"/>
                      </a:lnTo>
                      <a:lnTo>
                        <a:pt x="362" y="121"/>
                      </a:lnTo>
                      <a:lnTo>
                        <a:pt x="304" y="61"/>
                      </a:lnTo>
                      <a:lnTo>
                        <a:pt x="220" y="15"/>
                      </a:lnTo>
                      <a:lnTo>
                        <a:pt x="125" y="0"/>
                      </a:lnTo>
                      <a:lnTo>
                        <a:pt x="49" y="21"/>
                      </a:lnTo>
                      <a:lnTo>
                        <a:pt x="0" y="85"/>
                      </a:lnTo>
                      <a:close/>
                    </a:path>
                  </a:pathLst>
                </a:custGeom>
                <a:solidFill>
                  <a:srgbClr val="DFDFFF"/>
                </a:solidFill>
                <a:ln w="3175">
                  <a:solidFill>
                    <a:srgbClr val="000000"/>
                  </a:solidFill>
                  <a:round/>
                  <a:headEnd/>
                  <a:tailEnd/>
                </a:ln>
              </p:spPr>
              <p:txBody>
                <a:bodyPr/>
                <a:lstStyle/>
                <a:p>
                  <a:endParaRPr lang="es-AR" sz="1662"/>
                </a:p>
              </p:txBody>
            </p:sp>
            <p:sp>
              <p:nvSpPr>
                <p:cNvPr id="36004" name="Línea 1873">
                  <a:extLst>
                    <a:ext uri="{FF2B5EF4-FFF2-40B4-BE49-F238E27FC236}">
                      <a16:creationId xmlns:a16="http://schemas.microsoft.com/office/drawing/2014/main" id="{6E374B6C-A331-47BC-B341-4A3651D67786}"/>
                    </a:ext>
                  </a:extLst>
                </p:cNvPr>
                <p:cNvSpPr>
                  <a:spLocks noChangeShapeType="1"/>
                </p:cNvSpPr>
                <p:nvPr/>
              </p:nvSpPr>
              <p:spPr bwMode="auto">
                <a:xfrm>
                  <a:off x="2291" y="1690"/>
                  <a:ext cx="78" cy="1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6005" name="Línea 1874">
                  <a:extLst>
                    <a:ext uri="{FF2B5EF4-FFF2-40B4-BE49-F238E27FC236}">
                      <a16:creationId xmlns:a16="http://schemas.microsoft.com/office/drawing/2014/main" id="{117F091A-0A7A-46C1-BD19-E75A869C6FBF}"/>
                    </a:ext>
                  </a:extLst>
                </p:cNvPr>
                <p:cNvSpPr>
                  <a:spLocks noChangeShapeType="1"/>
                </p:cNvSpPr>
                <p:nvPr/>
              </p:nvSpPr>
              <p:spPr bwMode="auto">
                <a:xfrm>
                  <a:off x="2318" y="1658"/>
                  <a:ext cx="54" cy="3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6006" name="Línea 1875">
                  <a:extLst>
                    <a:ext uri="{FF2B5EF4-FFF2-40B4-BE49-F238E27FC236}">
                      <a16:creationId xmlns:a16="http://schemas.microsoft.com/office/drawing/2014/main" id="{02FAA8C6-F6BF-45E7-8E51-35CCAEC4B8F9}"/>
                    </a:ext>
                  </a:extLst>
                </p:cNvPr>
                <p:cNvSpPr>
                  <a:spLocks noChangeShapeType="1"/>
                </p:cNvSpPr>
                <p:nvPr/>
              </p:nvSpPr>
              <p:spPr bwMode="auto">
                <a:xfrm>
                  <a:off x="2356" y="1647"/>
                  <a:ext cx="32" cy="4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6007" name="Línea 1876">
                  <a:extLst>
                    <a:ext uri="{FF2B5EF4-FFF2-40B4-BE49-F238E27FC236}">
                      <a16:creationId xmlns:a16="http://schemas.microsoft.com/office/drawing/2014/main" id="{85C6FFB8-6EB8-4203-A398-944D3A85FD48}"/>
                    </a:ext>
                  </a:extLst>
                </p:cNvPr>
                <p:cNvSpPr>
                  <a:spLocks noChangeShapeType="1"/>
                </p:cNvSpPr>
                <p:nvPr/>
              </p:nvSpPr>
              <p:spPr bwMode="auto">
                <a:xfrm flipH="1">
                  <a:off x="2400" y="1654"/>
                  <a:ext cx="3" cy="4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6008" name="Línea 1877">
                  <a:extLst>
                    <a:ext uri="{FF2B5EF4-FFF2-40B4-BE49-F238E27FC236}">
                      <a16:creationId xmlns:a16="http://schemas.microsoft.com/office/drawing/2014/main" id="{3B1E6D52-5593-470E-8E81-768B2E645BDE}"/>
                    </a:ext>
                  </a:extLst>
                </p:cNvPr>
                <p:cNvSpPr>
                  <a:spLocks noChangeShapeType="1"/>
                </p:cNvSpPr>
                <p:nvPr/>
              </p:nvSpPr>
              <p:spPr bwMode="auto">
                <a:xfrm flipH="1">
                  <a:off x="2413" y="1677"/>
                  <a:ext cx="31" cy="2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6009" name="Línea 1878">
                  <a:extLst>
                    <a:ext uri="{FF2B5EF4-FFF2-40B4-BE49-F238E27FC236}">
                      <a16:creationId xmlns:a16="http://schemas.microsoft.com/office/drawing/2014/main" id="{B239D96F-A6B9-4D19-B5DD-13B41024AC7C}"/>
                    </a:ext>
                  </a:extLst>
                </p:cNvPr>
                <p:cNvSpPr>
                  <a:spLocks noChangeShapeType="1"/>
                </p:cNvSpPr>
                <p:nvPr/>
              </p:nvSpPr>
              <p:spPr bwMode="auto">
                <a:xfrm flipH="1">
                  <a:off x="2419" y="1706"/>
                  <a:ext cx="52" cy="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6010" name="Línea 1879">
                  <a:extLst>
                    <a:ext uri="{FF2B5EF4-FFF2-40B4-BE49-F238E27FC236}">
                      <a16:creationId xmlns:a16="http://schemas.microsoft.com/office/drawing/2014/main" id="{D65AAECB-3771-4521-B1FF-BDC024F105C9}"/>
                    </a:ext>
                  </a:extLst>
                </p:cNvPr>
                <p:cNvSpPr>
                  <a:spLocks noChangeShapeType="1"/>
                </p:cNvSpPr>
                <p:nvPr/>
              </p:nvSpPr>
              <p:spPr bwMode="auto">
                <a:xfrm>
                  <a:off x="2420" y="1721"/>
                  <a:ext cx="64" cy="2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6011" name="Línea 1880">
                  <a:extLst>
                    <a:ext uri="{FF2B5EF4-FFF2-40B4-BE49-F238E27FC236}">
                      <a16:creationId xmlns:a16="http://schemas.microsoft.com/office/drawing/2014/main" id="{A4B30348-CB57-4C83-A090-08945CF10A72}"/>
                    </a:ext>
                  </a:extLst>
                </p:cNvPr>
                <p:cNvSpPr>
                  <a:spLocks noChangeShapeType="1"/>
                </p:cNvSpPr>
                <p:nvPr/>
              </p:nvSpPr>
              <p:spPr bwMode="auto">
                <a:xfrm>
                  <a:off x="2415" y="1728"/>
                  <a:ext cx="54" cy="5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6012" name="Línea 1881">
                  <a:extLst>
                    <a:ext uri="{FF2B5EF4-FFF2-40B4-BE49-F238E27FC236}">
                      <a16:creationId xmlns:a16="http://schemas.microsoft.com/office/drawing/2014/main" id="{DFD32893-CEF3-4514-8E68-D89B537A2F2A}"/>
                    </a:ext>
                  </a:extLst>
                </p:cNvPr>
                <p:cNvSpPr>
                  <a:spLocks noChangeShapeType="1"/>
                </p:cNvSpPr>
                <p:nvPr/>
              </p:nvSpPr>
              <p:spPr bwMode="auto">
                <a:xfrm>
                  <a:off x="2406" y="1734"/>
                  <a:ext cx="17" cy="6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6013" name="Línea 1882">
                  <a:extLst>
                    <a:ext uri="{FF2B5EF4-FFF2-40B4-BE49-F238E27FC236}">
                      <a16:creationId xmlns:a16="http://schemas.microsoft.com/office/drawing/2014/main" id="{3F262806-6BD9-4579-BE6B-0561CD4B9184}"/>
                    </a:ext>
                  </a:extLst>
                </p:cNvPr>
                <p:cNvSpPr>
                  <a:spLocks noChangeShapeType="1"/>
                </p:cNvSpPr>
                <p:nvPr/>
              </p:nvSpPr>
              <p:spPr bwMode="auto">
                <a:xfrm flipH="1">
                  <a:off x="2372" y="1733"/>
                  <a:ext cx="18" cy="5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6014" name="Línea 1883">
                  <a:extLst>
                    <a:ext uri="{FF2B5EF4-FFF2-40B4-BE49-F238E27FC236}">
                      <a16:creationId xmlns:a16="http://schemas.microsoft.com/office/drawing/2014/main" id="{6DB04280-B447-4ACB-A908-056C07CC2A6B}"/>
                    </a:ext>
                  </a:extLst>
                </p:cNvPr>
                <p:cNvSpPr>
                  <a:spLocks noChangeShapeType="1"/>
                </p:cNvSpPr>
                <p:nvPr/>
              </p:nvSpPr>
              <p:spPr bwMode="auto">
                <a:xfrm flipV="1">
                  <a:off x="2327" y="1726"/>
                  <a:ext cx="45" cy="3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6015" name="Línea 1884">
                  <a:extLst>
                    <a:ext uri="{FF2B5EF4-FFF2-40B4-BE49-F238E27FC236}">
                      <a16:creationId xmlns:a16="http://schemas.microsoft.com/office/drawing/2014/main" id="{66AEE6F6-1C84-42C3-878B-7693ADCE8A58}"/>
                    </a:ext>
                  </a:extLst>
                </p:cNvPr>
                <p:cNvSpPr>
                  <a:spLocks noChangeShapeType="1"/>
                </p:cNvSpPr>
                <p:nvPr/>
              </p:nvSpPr>
              <p:spPr bwMode="auto">
                <a:xfrm flipV="1">
                  <a:off x="2294" y="1714"/>
                  <a:ext cx="75" cy="1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6016" name="Forma libre 1885">
                  <a:extLst>
                    <a:ext uri="{FF2B5EF4-FFF2-40B4-BE49-F238E27FC236}">
                      <a16:creationId xmlns:a16="http://schemas.microsoft.com/office/drawing/2014/main" id="{9F8C530B-FD96-442B-A61F-DD73B624DA53}"/>
                    </a:ext>
                  </a:extLst>
                </p:cNvPr>
                <p:cNvSpPr>
                  <a:spLocks/>
                </p:cNvSpPr>
                <p:nvPr/>
              </p:nvSpPr>
              <p:spPr bwMode="auto">
                <a:xfrm>
                  <a:off x="2366" y="1691"/>
                  <a:ext cx="56" cy="43"/>
                </a:xfrm>
                <a:custGeom>
                  <a:avLst/>
                  <a:gdLst>
                    <a:gd name="T0" fmla="*/ 1 w 112"/>
                    <a:gd name="T1" fmla="*/ 0 h 86"/>
                    <a:gd name="T2" fmla="*/ 1 w 112"/>
                    <a:gd name="T3" fmla="*/ 0 h 86"/>
                    <a:gd name="T4" fmla="*/ 1 w 112"/>
                    <a:gd name="T5" fmla="*/ 1 h 86"/>
                    <a:gd name="T6" fmla="*/ 1 w 112"/>
                    <a:gd name="T7" fmla="*/ 1 h 86"/>
                    <a:gd name="T8" fmla="*/ 0 w 112"/>
                    <a:gd name="T9" fmla="*/ 1 h 86"/>
                    <a:gd name="T10" fmla="*/ 0 w 112"/>
                    <a:gd name="T11" fmla="*/ 1 h 86"/>
                    <a:gd name="T12" fmla="*/ 1 w 112"/>
                    <a:gd name="T13" fmla="*/ 1 h 86"/>
                    <a:gd name="T14" fmla="*/ 1 w 112"/>
                    <a:gd name="T15" fmla="*/ 1 h 86"/>
                    <a:gd name="T16" fmla="*/ 1 w 112"/>
                    <a:gd name="T17" fmla="*/ 1 h 86"/>
                    <a:gd name="T18" fmla="*/ 1 w 112"/>
                    <a:gd name="T19" fmla="*/ 1 h 86"/>
                    <a:gd name="T20" fmla="*/ 1 w 112"/>
                    <a:gd name="T21" fmla="*/ 1 h 86"/>
                    <a:gd name="T22" fmla="*/ 1 w 112"/>
                    <a:gd name="T23" fmla="*/ 1 h 86"/>
                    <a:gd name="T24" fmla="*/ 1 w 112"/>
                    <a:gd name="T25" fmla="*/ 1 h 86"/>
                    <a:gd name="T26" fmla="*/ 1 w 112"/>
                    <a:gd name="T27" fmla="*/ 1 h 86"/>
                    <a:gd name="T28" fmla="*/ 1 w 112"/>
                    <a:gd name="T29" fmla="*/ 1 h 86"/>
                    <a:gd name="T30" fmla="*/ 1 w 112"/>
                    <a:gd name="T31" fmla="*/ 1 h 86"/>
                    <a:gd name="T32" fmla="*/ 1 w 112"/>
                    <a:gd name="T33" fmla="*/ 1 h 86"/>
                    <a:gd name="T34" fmla="*/ 1 w 112"/>
                    <a:gd name="T35" fmla="*/ 1 h 86"/>
                    <a:gd name="T36" fmla="*/ 1 w 112"/>
                    <a:gd name="T37" fmla="*/ 1 h 86"/>
                    <a:gd name="T38" fmla="*/ 1 w 112"/>
                    <a:gd name="T39" fmla="*/ 1 h 86"/>
                    <a:gd name="T40" fmla="*/ 1 w 112"/>
                    <a:gd name="T41" fmla="*/ 1 h 86"/>
                    <a:gd name="T42" fmla="*/ 1 w 112"/>
                    <a:gd name="T43" fmla="*/ 1 h 86"/>
                    <a:gd name="T44" fmla="*/ 1 w 112"/>
                    <a:gd name="T45" fmla="*/ 1 h 86"/>
                    <a:gd name="T46" fmla="*/ 1 w 112"/>
                    <a:gd name="T47" fmla="*/ 0 h 86"/>
                    <a:gd name="T48" fmla="*/ 1 w 112"/>
                    <a:gd name="T49" fmla="*/ 0 h 8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2"/>
                    <a:gd name="T76" fmla="*/ 0 h 86"/>
                    <a:gd name="T77" fmla="*/ 112 w 112"/>
                    <a:gd name="T78" fmla="*/ 86 h 8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2" h="86">
                      <a:moveTo>
                        <a:pt x="39" y="0"/>
                      </a:moveTo>
                      <a:lnTo>
                        <a:pt x="28" y="0"/>
                      </a:lnTo>
                      <a:lnTo>
                        <a:pt x="14" y="4"/>
                      </a:lnTo>
                      <a:lnTo>
                        <a:pt x="6" y="15"/>
                      </a:lnTo>
                      <a:lnTo>
                        <a:pt x="0" y="27"/>
                      </a:lnTo>
                      <a:lnTo>
                        <a:pt x="0" y="38"/>
                      </a:lnTo>
                      <a:lnTo>
                        <a:pt x="3" y="50"/>
                      </a:lnTo>
                      <a:lnTo>
                        <a:pt x="13" y="64"/>
                      </a:lnTo>
                      <a:lnTo>
                        <a:pt x="26" y="73"/>
                      </a:lnTo>
                      <a:lnTo>
                        <a:pt x="35" y="79"/>
                      </a:lnTo>
                      <a:lnTo>
                        <a:pt x="50" y="83"/>
                      </a:lnTo>
                      <a:lnTo>
                        <a:pt x="59" y="84"/>
                      </a:lnTo>
                      <a:lnTo>
                        <a:pt x="73" y="86"/>
                      </a:lnTo>
                      <a:lnTo>
                        <a:pt x="85" y="84"/>
                      </a:lnTo>
                      <a:lnTo>
                        <a:pt x="96" y="81"/>
                      </a:lnTo>
                      <a:lnTo>
                        <a:pt x="105" y="76"/>
                      </a:lnTo>
                      <a:lnTo>
                        <a:pt x="110" y="64"/>
                      </a:lnTo>
                      <a:lnTo>
                        <a:pt x="112" y="49"/>
                      </a:lnTo>
                      <a:lnTo>
                        <a:pt x="110" y="38"/>
                      </a:lnTo>
                      <a:lnTo>
                        <a:pt x="102" y="28"/>
                      </a:lnTo>
                      <a:lnTo>
                        <a:pt x="93" y="18"/>
                      </a:lnTo>
                      <a:lnTo>
                        <a:pt x="81" y="12"/>
                      </a:lnTo>
                      <a:lnTo>
                        <a:pt x="68" y="4"/>
                      </a:lnTo>
                      <a:lnTo>
                        <a:pt x="51" y="0"/>
                      </a:lnTo>
                      <a:lnTo>
                        <a:pt x="39" y="0"/>
                      </a:lnTo>
                      <a:close/>
                    </a:path>
                  </a:pathLst>
                </a:custGeom>
                <a:solidFill>
                  <a:srgbClr val="9F9F9F"/>
                </a:solidFill>
                <a:ln w="3175">
                  <a:solidFill>
                    <a:srgbClr val="000000"/>
                  </a:solidFill>
                  <a:round/>
                  <a:headEnd/>
                  <a:tailEnd/>
                </a:ln>
              </p:spPr>
              <p:txBody>
                <a:bodyPr/>
                <a:lstStyle/>
                <a:p>
                  <a:endParaRPr lang="es-AR" sz="1662"/>
                </a:p>
              </p:txBody>
            </p:sp>
            <p:sp>
              <p:nvSpPr>
                <p:cNvPr id="36017" name="Forma libre 1886">
                  <a:extLst>
                    <a:ext uri="{FF2B5EF4-FFF2-40B4-BE49-F238E27FC236}">
                      <a16:creationId xmlns:a16="http://schemas.microsoft.com/office/drawing/2014/main" id="{89541A94-CE8D-4C2B-B6ED-5260BFB6D0A1}"/>
                    </a:ext>
                  </a:extLst>
                </p:cNvPr>
                <p:cNvSpPr>
                  <a:spLocks/>
                </p:cNvSpPr>
                <p:nvPr/>
              </p:nvSpPr>
              <p:spPr bwMode="auto">
                <a:xfrm>
                  <a:off x="2371" y="1652"/>
                  <a:ext cx="21" cy="15"/>
                </a:xfrm>
                <a:custGeom>
                  <a:avLst/>
                  <a:gdLst>
                    <a:gd name="T0" fmla="*/ 0 w 43"/>
                    <a:gd name="T1" fmla="*/ 0 h 30"/>
                    <a:gd name="T2" fmla="*/ 0 w 43"/>
                    <a:gd name="T3" fmla="*/ 0 h 30"/>
                    <a:gd name="T4" fmla="*/ 0 w 43"/>
                    <a:gd name="T5" fmla="*/ 1 h 30"/>
                    <a:gd name="T6" fmla="*/ 0 w 43"/>
                    <a:gd name="T7" fmla="*/ 1 h 30"/>
                    <a:gd name="T8" fmla="*/ 0 w 43"/>
                    <a:gd name="T9" fmla="*/ 1 h 30"/>
                    <a:gd name="T10" fmla="*/ 0 w 43"/>
                    <a:gd name="T11" fmla="*/ 1 h 30"/>
                    <a:gd name="T12" fmla="*/ 0 w 43"/>
                    <a:gd name="T13" fmla="*/ 1 h 30"/>
                    <a:gd name="T14" fmla="*/ 0 w 43"/>
                    <a:gd name="T15" fmla="*/ 1 h 30"/>
                    <a:gd name="T16" fmla="*/ 0 w 43"/>
                    <a:gd name="T17" fmla="*/ 1 h 30"/>
                    <a:gd name="T18" fmla="*/ 0 w 43"/>
                    <a:gd name="T19" fmla="*/ 1 h 30"/>
                    <a:gd name="T20" fmla="*/ 0 w 43"/>
                    <a:gd name="T21" fmla="*/ 1 h 30"/>
                    <a:gd name="T22" fmla="*/ 0 w 43"/>
                    <a:gd name="T23" fmla="*/ 1 h 30"/>
                    <a:gd name="T24" fmla="*/ 0 w 43"/>
                    <a:gd name="T25" fmla="*/ 1 h 30"/>
                    <a:gd name="T26" fmla="*/ 0 w 43"/>
                    <a:gd name="T27" fmla="*/ 1 h 30"/>
                    <a:gd name="T28" fmla="*/ 0 w 43"/>
                    <a:gd name="T29" fmla="*/ 1 h 30"/>
                    <a:gd name="T30" fmla="*/ 0 w 43"/>
                    <a:gd name="T31" fmla="*/ 1 h 30"/>
                    <a:gd name="T32" fmla="*/ 0 w 43"/>
                    <a:gd name="T33" fmla="*/ 1 h 30"/>
                    <a:gd name="T34" fmla="*/ 0 w 43"/>
                    <a:gd name="T35" fmla="*/ 1 h 30"/>
                    <a:gd name="T36" fmla="*/ 0 w 43"/>
                    <a:gd name="T37" fmla="*/ 1 h 30"/>
                    <a:gd name="T38" fmla="*/ 0 w 43"/>
                    <a:gd name="T39" fmla="*/ 1 h 30"/>
                    <a:gd name="T40" fmla="*/ 0 w 43"/>
                    <a:gd name="T41" fmla="*/ 1 h 30"/>
                    <a:gd name="T42" fmla="*/ 0 w 43"/>
                    <a:gd name="T43" fmla="*/ 1 h 30"/>
                    <a:gd name="T44" fmla="*/ 0 w 43"/>
                    <a:gd name="T45" fmla="*/ 0 h 30"/>
                    <a:gd name="T46" fmla="*/ 0 w 43"/>
                    <a:gd name="T47" fmla="*/ 0 h 30"/>
                    <a:gd name="T48" fmla="*/ 0 w 43"/>
                    <a:gd name="T49" fmla="*/ 0 h 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
                    <a:gd name="T76" fmla="*/ 0 h 30"/>
                    <a:gd name="T77" fmla="*/ 43 w 43"/>
                    <a:gd name="T78" fmla="*/ 30 h 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 h="30">
                      <a:moveTo>
                        <a:pt x="15" y="0"/>
                      </a:moveTo>
                      <a:lnTo>
                        <a:pt x="10" y="0"/>
                      </a:lnTo>
                      <a:lnTo>
                        <a:pt x="6" y="2"/>
                      </a:lnTo>
                      <a:lnTo>
                        <a:pt x="1" y="5"/>
                      </a:lnTo>
                      <a:lnTo>
                        <a:pt x="0" y="9"/>
                      </a:lnTo>
                      <a:lnTo>
                        <a:pt x="0" y="14"/>
                      </a:lnTo>
                      <a:lnTo>
                        <a:pt x="0" y="18"/>
                      </a:lnTo>
                      <a:lnTo>
                        <a:pt x="4" y="22"/>
                      </a:lnTo>
                      <a:lnTo>
                        <a:pt x="9" y="27"/>
                      </a:lnTo>
                      <a:lnTo>
                        <a:pt x="13" y="28"/>
                      </a:lnTo>
                      <a:lnTo>
                        <a:pt x="19" y="30"/>
                      </a:lnTo>
                      <a:lnTo>
                        <a:pt x="22" y="30"/>
                      </a:lnTo>
                      <a:lnTo>
                        <a:pt x="28" y="30"/>
                      </a:lnTo>
                      <a:lnTo>
                        <a:pt x="32" y="30"/>
                      </a:lnTo>
                      <a:lnTo>
                        <a:pt x="37" y="30"/>
                      </a:lnTo>
                      <a:lnTo>
                        <a:pt x="40" y="27"/>
                      </a:lnTo>
                      <a:lnTo>
                        <a:pt x="43" y="22"/>
                      </a:lnTo>
                      <a:lnTo>
                        <a:pt x="43" y="18"/>
                      </a:lnTo>
                      <a:lnTo>
                        <a:pt x="43" y="14"/>
                      </a:lnTo>
                      <a:lnTo>
                        <a:pt x="40" y="9"/>
                      </a:lnTo>
                      <a:lnTo>
                        <a:pt x="35" y="6"/>
                      </a:lnTo>
                      <a:lnTo>
                        <a:pt x="31" y="3"/>
                      </a:lnTo>
                      <a:lnTo>
                        <a:pt x="27" y="0"/>
                      </a:lnTo>
                      <a:lnTo>
                        <a:pt x="21" y="0"/>
                      </a:lnTo>
                      <a:lnTo>
                        <a:pt x="15" y="0"/>
                      </a:lnTo>
                      <a:close/>
                    </a:path>
                  </a:pathLst>
                </a:custGeom>
                <a:solidFill>
                  <a:srgbClr val="9F9FBF"/>
                </a:solidFill>
                <a:ln w="3175">
                  <a:solidFill>
                    <a:srgbClr val="000000"/>
                  </a:solidFill>
                  <a:round/>
                  <a:headEnd/>
                  <a:tailEnd/>
                </a:ln>
              </p:spPr>
              <p:txBody>
                <a:bodyPr/>
                <a:lstStyle/>
                <a:p>
                  <a:endParaRPr lang="es-AR" sz="1662"/>
                </a:p>
              </p:txBody>
            </p:sp>
            <p:sp>
              <p:nvSpPr>
                <p:cNvPr id="36018" name="Forma libre 1887">
                  <a:extLst>
                    <a:ext uri="{FF2B5EF4-FFF2-40B4-BE49-F238E27FC236}">
                      <a16:creationId xmlns:a16="http://schemas.microsoft.com/office/drawing/2014/main" id="{96651BE9-3F46-4AFB-B05A-EF5550C6E9D6}"/>
                    </a:ext>
                  </a:extLst>
                </p:cNvPr>
                <p:cNvSpPr>
                  <a:spLocks/>
                </p:cNvSpPr>
                <p:nvPr/>
              </p:nvSpPr>
              <p:spPr bwMode="auto">
                <a:xfrm>
                  <a:off x="2453" y="1711"/>
                  <a:ext cx="18" cy="17"/>
                </a:xfrm>
                <a:custGeom>
                  <a:avLst/>
                  <a:gdLst>
                    <a:gd name="T0" fmla="*/ 0 w 37"/>
                    <a:gd name="T1" fmla="*/ 0 h 33"/>
                    <a:gd name="T2" fmla="*/ 0 w 37"/>
                    <a:gd name="T3" fmla="*/ 0 h 33"/>
                    <a:gd name="T4" fmla="*/ 0 w 37"/>
                    <a:gd name="T5" fmla="*/ 1 h 33"/>
                    <a:gd name="T6" fmla="*/ 0 w 37"/>
                    <a:gd name="T7" fmla="*/ 1 h 33"/>
                    <a:gd name="T8" fmla="*/ 0 w 37"/>
                    <a:gd name="T9" fmla="*/ 1 h 33"/>
                    <a:gd name="T10" fmla="*/ 0 w 37"/>
                    <a:gd name="T11" fmla="*/ 1 h 33"/>
                    <a:gd name="T12" fmla="*/ 0 w 37"/>
                    <a:gd name="T13" fmla="*/ 1 h 33"/>
                    <a:gd name="T14" fmla="*/ 0 w 37"/>
                    <a:gd name="T15" fmla="*/ 1 h 33"/>
                    <a:gd name="T16" fmla="*/ 0 w 37"/>
                    <a:gd name="T17" fmla="*/ 1 h 33"/>
                    <a:gd name="T18" fmla="*/ 0 w 37"/>
                    <a:gd name="T19" fmla="*/ 1 h 33"/>
                    <a:gd name="T20" fmla="*/ 0 w 37"/>
                    <a:gd name="T21" fmla="*/ 1 h 33"/>
                    <a:gd name="T22" fmla="*/ 0 w 37"/>
                    <a:gd name="T23" fmla="*/ 1 h 33"/>
                    <a:gd name="T24" fmla="*/ 0 w 37"/>
                    <a:gd name="T25" fmla="*/ 1 h 33"/>
                    <a:gd name="T26" fmla="*/ 0 w 37"/>
                    <a:gd name="T27" fmla="*/ 1 h 33"/>
                    <a:gd name="T28" fmla="*/ 0 w 37"/>
                    <a:gd name="T29" fmla="*/ 1 h 33"/>
                    <a:gd name="T30" fmla="*/ 0 w 37"/>
                    <a:gd name="T31" fmla="*/ 1 h 33"/>
                    <a:gd name="T32" fmla="*/ 0 w 37"/>
                    <a:gd name="T33" fmla="*/ 1 h 33"/>
                    <a:gd name="T34" fmla="*/ 0 w 37"/>
                    <a:gd name="T35" fmla="*/ 1 h 33"/>
                    <a:gd name="T36" fmla="*/ 0 w 37"/>
                    <a:gd name="T37" fmla="*/ 1 h 33"/>
                    <a:gd name="T38" fmla="*/ 0 w 37"/>
                    <a:gd name="T39" fmla="*/ 1 h 33"/>
                    <a:gd name="T40" fmla="*/ 0 w 37"/>
                    <a:gd name="T41" fmla="*/ 1 h 33"/>
                    <a:gd name="T42" fmla="*/ 0 w 37"/>
                    <a:gd name="T43" fmla="*/ 1 h 33"/>
                    <a:gd name="T44" fmla="*/ 0 w 37"/>
                    <a:gd name="T45" fmla="*/ 1 h 33"/>
                    <a:gd name="T46" fmla="*/ 0 w 37"/>
                    <a:gd name="T47" fmla="*/ 0 h 33"/>
                    <a:gd name="T48" fmla="*/ 0 w 37"/>
                    <a:gd name="T49" fmla="*/ 0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7"/>
                    <a:gd name="T76" fmla="*/ 0 h 33"/>
                    <a:gd name="T77" fmla="*/ 37 w 37"/>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7" h="33">
                      <a:moveTo>
                        <a:pt x="12" y="0"/>
                      </a:moveTo>
                      <a:lnTo>
                        <a:pt x="9" y="0"/>
                      </a:lnTo>
                      <a:lnTo>
                        <a:pt x="4" y="1"/>
                      </a:lnTo>
                      <a:lnTo>
                        <a:pt x="1" y="6"/>
                      </a:lnTo>
                      <a:lnTo>
                        <a:pt x="0" y="10"/>
                      </a:lnTo>
                      <a:lnTo>
                        <a:pt x="0" y="15"/>
                      </a:lnTo>
                      <a:lnTo>
                        <a:pt x="0" y="19"/>
                      </a:lnTo>
                      <a:lnTo>
                        <a:pt x="3" y="25"/>
                      </a:lnTo>
                      <a:lnTo>
                        <a:pt x="9" y="28"/>
                      </a:lnTo>
                      <a:lnTo>
                        <a:pt x="10" y="31"/>
                      </a:lnTo>
                      <a:lnTo>
                        <a:pt x="16" y="33"/>
                      </a:lnTo>
                      <a:lnTo>
                        <a:pt x="19" y="33"/>
                      </a:lnTo>
                      <a:lnTo>
                        <a:pt x="24" y="33"/>
                      </a:lnTo>
                      <a:lnTo>
                        <a:pt x="28" y="33"/>
                      </a:lnTo>
                      <a:lnTo>
                        <a:pt x="31" y="33"/>
                      </a:lnTo>
                      <a:lnTo>
                        <a:pt x="35" y="30"/>
                      </a:lnTo>
                      <a:lnTo>
                        <a:pt x="37" y="25"/>
                      </a:lnTo>
                      <a:lnTo>
                        <a:pt x="37" y="19"/>
                      </a:lnTo>
                      <a:lnTo>
                        <a:pt x="37" y="15"/>
                      </a:lnTo>
                      <a:lnTo>
                        <a:pt x="35" y="10"/>
                      </a:lnTo>
                      <a:lnTo>
                        <a:pt x="31" y="6"/>
                      </a:lnTo>
                      <a:lnTo>
                        <a:pt x="27" y="3"/>
                      </a:lnTo>
                      <a:lnTo>
                        <a:pt x="21" y="1"/>
                      </a:lnTo>
                      <a:lnTo>
                        <a:pt x="16" y="0"/>
                      </a:lnTo>
                      <a:lnTo>
                        <a:pt x="12" y="0"/>
                      </a:lnTo>
                      <a:close/>
                    </a:path>
                  </a:pathLst>
                </a:custGeom>
                <a:solidFill>
                  <a:srgbClr val="9F9FBF"/>
                </a:solidFill>
                <a:ln w="3175">
                  <a:solidFill>
                    <a:srgbClr val="000000"/>
                  </a:solidFill>
                  <a:round/>
                  <a:headEnd/>
                  <a:tailEnd/>
                </a:ln>
              </p:spPr>
              <p:txBody>
                <a:bodyPr/>
                <a:lstStyle/>
                <a:p>
                  <a:endParaRPr lang="es-AR" sz="1662"/>
                </a:p>
              </p:txBody>
            </p:sp>
            <p:sp>
              <p:nvSpPr>
                <p:cNvPr id="36019" name="Forma libre 1888">
                  <a:extLst>
                    <a:ext uri="{FF2B5EF4-FFF2-40B4-BE49-F238E27FC236}">
                      <a16:creationId xmlns:a16="http://schemas.microsoft.com/office/drawing/2014/main" id="{F9E8EB12-ABB9-4A5C-85F6-C6022DFCE923}"/>
                    </a:ext>
                  </a:extLst>
                </p:cNvPr>
                <p:cNvSpPr>
                  <a:spLocks/>
                </p:cNvSpPr>
                <p:nvPr/>
              </p:nvSpPr>
              <p:spPr bwMode="auto">
                <a:xfrm>
                  <a:off x="2392" y="1766"/>
                  <a:ext cx="22" cy="22"/>
                </a:xfrm>
                <a:custGeom>
                  <a:avLst/>
                  <a:gdLst>
                    <a:gd name="T0" fmla="*/ 1 w 43"/>
                    <a:gd name="T1" fmla="*/ 0 h 43"/>
                    <a:gd name="T2" fmla="*/ 1 w 43"/>
                    <a:gd name="T3" fmla="*/ 0 h 43"/>
                    <a:gd name="T4" fmla="*/ 1 w 43"/>
                    <a:gd name="T5" fmla="*/ 1 h 43"/>
                    <a:gd name="T6" fmla="*/ 1 w 43"/>
                    <a:gd name="T7" fmla="*/ 1 h 43"/>
                    <a:gd name="T8" fmla="*/ 0 w 43"/>
                    <a:gd name="T9" fmla="*/ 1 h 43"/>
                    <a:gd name="T10" fmla="*/ 0 w 43"/>
                    <a:gd name="T11" fmla="*/ 1 h 43"/>
                    <a:gd name="T12" fmla="*/ 0 w 43"/>
                    <a:gd name="T13" fmla="*/ 1 h 43"/>
                    <a:gd name="T14" fmla="*/ 1 w 43"/>
                    <a:gd name="T15" fmla="*/ 1 h 43"/>
                    <a:gd name="T16" fmla="*/ 1 w 43"/>
                    <a:gd name="T17" fmla="*/ 1 h 43"/>
                    <a:gd name="T18" fmla="*/ 1 w 43"/>
                    <a:gd name="T19" fmla="*/ 1 h 43"/>
                    <a:gd name="T20" fmla="*/ 1 w 43"/>
                    <a:gd name="T21" fmla="*/ 1 h 43"/>
                    <a:gd name="T22" fmla="*/ 1 w 43"/>
                    <a:gd name="T23" fmla="*/ 1 h 43"/>
                    <a:gd name="T24" fmla="*/ 1 w 43"/>
                    <a:gd name="T25" fmla="*/ 1 h 43"/>
                    <a:gd name="T26" fmla="*/ 1 w 43"/>
                    <a:gd name="T27" fmla="*/ 1 h 43"/>
                    <a:gd name="T28" fmla="*/ 1 w 43"/>
                    <a:gd name="T29" fmla="*/ 1 h 43"/>
                    <a:gd name="T30" fmla="*/ 1 w 43"/>
                    <a:gd name="T31" fmla="*/ 1 h 43"/>
                    <a:gd name="T32" fmla="*/ 1 w 43"/>
                    <a:gd name="T33" fmla="*/ 1 h 43"/>
                    <a:gd name="T34" fmla="*/ 1 w 43"/>
                    <a:gd name="T35" fmla="*/ 1 h 43"/>
                    <a:gd name="T36" fmla="*/ 1 w 43"/>
                    <a:gd name="T37" fmla="*/ 1 h 43"/>
                    <a:gd name="T38" fmla="*/ 1 w 43"/>
                    <a:gd name="T39" fmla="*/ 1 h 43"/>
                    <a:gd name="T40" fmla="*/ 1 w 43"/>
                    <a:gd name="T41" fmla="*/ 1 h 43"/>
                    <a:gd name="T42" fmla="*/ 1 w 43"/>
                    <a:gd name="T43" fmla="*/ 1 h 43"/>
                    <a:gd name="T44" fmla="*/ 1 w 43"/>
                    <a:gd name="T45" fmla="*/ 1 h 43"/>
                    <a:gd name="T46" fmla="*/ 1 w 43"/>
                    <a:gd name="T47" fmla="*/ 0 h 43"/>
                    <a:gd name="T48" fmla="*/ 1 w 43"/>
                    <a:gd name="T49" fmla="*/ 0 h 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
                    <a:gd name="T76" fmla="*/ 0 h 43"/>
                    <a:gd name="T77" fmla="*/ 43 w 43"/>
                    <a:gd name="T78" fmla="*/ 43 h 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 h="43">
                      <a:moveTo>
                        <a:pt x="15" y="0"/>
                      </a:moveTo>
                      <a:lnTo>
                        <a:pt x="10" y="0"/>
                      </a:lnTo>
                      <a:lnTo>
                        <a:pt x="4" y="1"/>
                      </a:lnTo>
                      <a:lnTo>
                        <a:pt x="1" y="6"/>
                      </a:lnTo>
                      <a:lnTo>
                        <a:pt x="0" y="12"/>
                      </a:lnTo>
                      <a:lnTo>
                        <a:pt x="0" y="18"/>
                      </a:lnTo>
                      <a:lnTo>
                        <a:pt x="0" y="25"/>
                      </a:lnTo>
                      <a:lnTo>
                        <a:pt x="3" y="32"/>
                      </a:lnTo>
                      <a:lnTo>
                        <a:pt x="9" y="37"/>
                      </a:lnTo>
                      <a:lnTo>
                        <a:pt x="12" y="40"/>
                      </a:lnTo>
                      <a:lnTo>
                        <a:pt x="19" y="41"/>
                      </a:lnTo>
                      <a:lnTo>
                        <a:pt x="20" y="43"/>
                      </a:lnTo>
                      <a:lnTo>
                        <a:pt x="28" y="43"/>
                      </a:lnTo>
                      <a:lnTo>
                        <a:pt x="32" y="43"/>
                      </a:lnTo>
                      <a:lnTo>
                        <a:pt x="35" y="41"/>
                      </a:lnTo>
                      <a:lnTo>
                        <a:pt x="40" y="37"/>
                      </a:lnTo>
                      <a:lnTo>
                        <a:pt x="43" y="32"/>
                      </a:lnTo>
                      <a:lnTo>
                        <a:pt x="43" y="24"/>
                      </a:lnTo>
                      <a:lnTo>
                        <a:pt x="43" y="18"/>
                      </a:lnTo>
                      <a:lnTo>
                        <a:pt x="38" y="13"/>
                      </a:lnTo>
                      <a:lnTo>
                        <a:pt x="35" y="7"/>
                      </a:lnTo>
                      <a:lnTo>
                        <a:pt x="29" y="4"/>
                      </a:lnTo>
                      <a:lnTo>
                        <a:pt x="25" y="1"/>
                      </a:lnTo>
                      <a:lnTo>
                        <a:pt x="19" y="0"/>
                      </a:lnTo>
                      <a:lnTo>
                        <a:pt x="15" y="0"/>
                      </a:lnTo>
                      <a:close/>
                    </a:path>
                  </a:pathLst>
                </a:custGeom>
                <a:solidFill>
                  <a:srgbClr val="9F9FBF"/>
                </a:solidFill>
                <a:ln w="3175">
                  <a:solidFill>
                    <a:srgbClr val="000000"/>
                  </a:solidFill>
                  <a:round/>
                  <a:headEnd/>
                  <a:tailEnd/>
                </a:ln>
              </p:spPr>
              <p:txBody>
                <a:bodyPr/>
                <a:lstStyle/>
                <a:p>
                  <a:endParaRPr lang="es-AR" sz="1662"/>
                </a:p>
              </p:txBody>
            </p:sp>
            <p:sp>
              <p:nvSpPr>
                <p:cNvPr id="36020" name="Forma libre 1889">
                  <a:extLst>
                    <a:ext uri="{FF2B5EF4-FFF2-40B4-BE49-F238E27FC236}">
                      <a16:creationId xmlns:a16="http://schemas.microsoft.com/office/drawing/2014/main" id="{92BA3CF8-59A7-4792-AE91-6EDA2532712C}"/>
                    </a:ext>
                  </a:extLst>
                </p:cNvPr>
                <p:cNvSpPr>
                  <a:spLocks/>
                </p:cNvSpPr>
                <p:nvPr/>
              </p:nvSpPr>
              <p:spPr bwMode="auto">
                <a:xfrm>
                  <a:off x="2299" y="1701"/>
                  <a:ext cx="21" cy="18"/>
                </a:xfrm>
                <a:custGeom>
                  <a:avLst/>
                  <a:gdLst>
                    <a:gd name="T0" fmla="*/ 0 w 43"/>
                    <a:gd name="T1" fmla="*/ 0 h 36"/>
                    <a:gd name="T2" fmla="*/ 0 w 43"/>
                    <a:gd name="T3" fmla="*/ 0 h 36"/>
                    <a:gd name="T4" fmla="*/ 0 w 43"/>
                    <a:gd name="T5" fmla="*/ 1 h 36"/>
                    <a:gd name="T6" fmla="*/ 0 w 43"/>
                    <a:gd name="T7" fmla="*/ 1 h 36"/>
                    <a:gd name="T8" fmla="*/ 0 w 43"/>
                    <a:gd name="T9" fmla="*/ 1 h 36"/>
                    <a:gd name="T10" fmla="*/ 0 w 43"/>
                    <a:gd name="T11" fmla="*/ 1 h 36"/>
                    <a:gd name="T12" fmla="*/ 0 w 43"/>
                    <a:gd name="T13" fmla="*/ 1 h 36"/>
                    <a:gd name="T14" fmla="*/ 0 w 43"/>
                    <a:gd name="T15" fmla="*/ 1 h 36"/>
                    <a:gd name="T16" fmla="*/ 0 w 43"/>
                    <a:gd name="T17" fmla="*/ 1 h 36"/>
                    <a:gd name="T18" fmla="*/ 0 w 43"/>
                    <a:gd name="T19" fmla="*/ 1 h 36"/>
                    <a:gd name="T20" fmla="*/ 0 w 43"/>
                    <a:gd name="T21" fmla="*/ 1 h 36"/>
                    <a:gd name="T22" fmla="*/ 0 w 43"/>
                    <a:gd name="T23" fmla="*/ 1 h 36"/>
                    <a:gd name="T24" fmla="*/ 0 w 43"/>
                    <a:gd name="T25" fmla="*/ 1 h 36"/>
                    <a:gd name="T26" fmla="*/ 0 w 43"/>
                    <a:gd name="T27" fmla="*/ 1 h 36"/>
                    <a:gd name="T28" fmla="*/ 0 w 43"/>
                    <a:gd name="T29" fmla="*/ 1 h 36"/>
                    <a:gd name="T30" fmla="*/ 0 w 43"/>
                    <a:gd name="T31" fmla="*/ 1 h 36"/>
                    <a:gd name="T32" fmla="*/ 0 w 43"/>
                    <a:gd name="T33" fmla="*/ 1 h 36"/>
                    <a:gd name="T34" fmla="*/ 0 w 43"/>
                    <a:gd name="T35" fmla="*/ 1 h 36"/>
                    <a:gd name="T36" fmla="*/ 0 w 43"/>
                    <a:gd name="T37" fmla="*/ 1 h 36"/>
                    <a:gd name="T38" fmla="*/ 0 w 43"/>
                    <a:gd name="T39" fmla="*/ 1 h 36"/>
                    <a:gd name="T40" fmla="*/ 0 w 43"/>
                    <a:gd name="T41" fmla="*/ 1 h 36"/>
                    <a:gd name="T42" fmla="*/ 0 w 43"/>
                    <a:gd name="T43" fmla="*/ 1 h 36"/>
                    <a:gd name="T44" fmla="*/ 0 w 43"/>
                    <a:gd name="T45" fmla="*/ 1 h 36"/>
                    <a:gd name="T46" fmla="*/ 0 w 43"/>
                    <a:gd name="T47" fmla="*/ 0 h 36"/>
                    <a:gd name="T48" fmla="*/ 0 w 43"/>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
                    <a:gd name="T76" fmla="*/ 0 h 36"/>
                    <a:gd name="T77" fmla="*/ 43 w 43"/>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 h="36">
                      <a:moveTo>
                        <a:pt x="15" y="0"/>
                      </a:moveTo>
                      <a:lnTo>
                        <a:pt x="10" y="0"/>
                      </a:lnTo>
                      <a:lnTo>
                        <a:pt x="5" y="2"/>
                      </a:lnTo>
                      <a:lnTo>
                        <a:pt x="2" y="6"/>
                      </a:lnTo>
                      <a:lnTo>
                        <a:pt x="0" y="11"/>
                      </a:lnTo>
                      <a:lnTo>
                        <a:pt x="0" y="16"/>
                      </a:lnTo>
                      <a:lnTo>
                        <a:pt x="0" y="21"/>
                      </a:lnTo>
                      <a:lnTo>
                        <a:pt x="5" y="27"/>
                      </a:lnTo>
                      <a:lnTo>
                        <a:pt x="9" y="31"/>
                      </a:lnTo>
                      <a:lnTo>
                        <a:pt x="13" y="34"/>
                      </a:lnTo>
                      <a:lnTo>
                        <a:pt x="19" y="36"/>
                      </a:lnTo>
                      <a:lnTo>
                        <a:pt x="21" y="36"/>
                      </a:lnTo>
                      <a:lnTo>
                        <a:pt x="28" y="36"/>
                      </a:lnTo>
                      <a:lnTo>
                        <a:pt x="33" y="36"/>
                      </a:lnTo>
                      <a:lnTo>
                        <a:pt x="36" y="34"/>
                      </a:lnTo>
                      <a:lnTo>
                        <a:pt x="40" y="31"/>
                      </a:lnTo>
                      <a:lnTo>
                        <a:pt x="43" y="27"/>
                      </a:lnTo>
                      <a:lnTo>
                        <a:pt x="43" y="21"/>
                      </a:lnTo>
                      <a:lnTo>
                        <a:pt x="43" y="16"/>
                      </a:lnTo>
                      <a:lnTo>
                        <a:pt x="40" y="12"/>
                      </a:lnTo>
                      <a:lnTo>
                        <a:pt x="36" y="8"/>
                      </a:lnTo>
                      <a:lnTo>
                        <a:pt x="31" y="5"/>
                      </a:lnTo>
                      <a:lnTo>
                        <a:pt x="25" y="2"/>
                      </a:lnTo>
                      <a:lnTo>
                        <a:pt x="19" y="0"/>
                      </a:lnTo>
                      <a:lnTo>
                        <a:pt x="15" y="0"/>
                      </a:lnTo>
                      <a:close/>
                    </a:path>
                  </a:pathLst>
                </a:custGeom>
                <a:solidFill>
                  <a:srgbClr val="9F9FBF"/>
                </a:solidFill>
                <a:ln w="3175">
                  <a:solidFill>
                    <a:srgbClr val="000000"/>
                  </a:solidFill>
                  <a:round/>
                  <a:headEnd/>
                  <a:tailEnd/>
                </a:ln>
              </p:spPr>
              <p:txBody>
                <a:bodyPr/>
                <a:lstStyle/>
                <a:p>
                  <a:endParaRPr lang="es-AR" sz="1662"/>
                </a:p>
              </p:txBody>
            </p:sp>
          </p:grpSp>
          <p:grpSp>
            <p:nvGrpSpPr>
              <p:cNvPr id="35998" name="Grupo 1890">
                <a:extLst>
                  <a:ext uri="{FF2B5EF4-FFF2-40B4-BE49-F238E27FC236}">
                    <a16:creationId xmlns:a16="http://schemas.microsoft.com/office/drawing/2014/main" id="{739C3759-778C-4E98-9128-EEA8B9F8FEAF}"/>
                  </a:ext>
                </a:extLst>
              </p:cNvPr>
              <p:cNvGrpSpPr>
                <a:grpSpLocks/>
              </p:cNvGrpSpPr>
              <p:nvPr/>
            </p:nvGrpSpPr>
            <p:grpSpPr bwMode="auto">
              <a:xfrm>
                <a:off x="2197" y="1517"/>
                <a:ext cx="421" cy="284"/>
                <a:chOff x="2197" y="1517"/>
                <a:chExt cx="421" cy="284"/>
              </a:xfrm>
            </p:grpSpPr>
            <p:sp>
              <p:nvSpPr>
                <p:cNvPr id="35999" name="Forma libre 1891">
                  <a:extLst>
                    <a:ext uri="{FF2B5EF4-FFF2-40B4-BE49-F238E27FC236}">
                      <a16:creationId xmlns:a16="http://schemas.microsoft.com/office/drawing/2014/main" id="{63E07333-E020-4847-B206-D8F023B4805C}"/>
                    </a:ext>
                  </a:extLst>
                </p:cNvPr>
                <p:cNvSpPr>
                  <a:spLocks/>
                </p:cNvSpPr>
                <p:nvPr/>
              </p:nvSpPr>
              <p:spPr bwMode="auto">
                <a:xfrm>
                  <a:off x="2197" y="1591"/>
                  <a:ext cx="120" cy="121"/>
                </a:xfrm>
                <a:custGeom>
                  <a:avLst/>
                  <a:gdLst>
                    <a:gd name="T0" fmla="*/ 1 w 239"/>
                    <a:gd name="T1" fmla="*/ 0 h 243"/>
                    <a:gd name="T2" fmla="*/ 1 w 239"/>
                    <a:gd name="T3" fmla="*/ 0 h 243"/>
                    <a:gd name="T4" fmla="*/ 0 w 239"/>
                    <a:gd name="T5" fmla="*/ 0 h 243"/>
                    <a:gd name="T6" fmla="*/ 1 w 239"/>
                    <a:gd name="T7" fmla="*/ 0 h 243"/>
                    <a:gd name="T8" fmla="*/ 1 w 239"/>
                    <a:gd name="T9" fmla="*/ 0 h 243"/>
                    <a:gd name="T10" fmla="*/ 0 60000 65536"/>
                    <a:gd name="T11" fmla="*/ 0 60000 65536"/>
                    <a:gd name="T12" fmla="*/ 0 60000 65536"/>
                    <a:gd name="T13" fmla="*/ 0 60000 65536"/>
                    <a:gd name="T14" fmla="*/ 0 60000 65536"/>
                    <a:gd name="T15" fmla="*/ 0 w 239"/>
                    <a:gd name="T16" fmla="*/ 0 h 243"/>
                    <a:gd name="T17" fmla="*/ 239 w 239"/>
                    <a:gd name="T18" fmla="*/ 243 h 243"/>
                  </a:gdLst>
                  <a:ahLst/>
                  <a:cxnLst>
                    <a:cxn ang="T10">
                      <a:pos x="T0" y="T1"/>
                    </a:cxn>
                    <a:cxn ang="T11">
                      <a:pos x="T2" y="T3"/>
                    </a:cxn>
                    <a:cxn ang="T12">
                      <a:pos x="T4" y="T5"/>
                    </a:cxn>
                    <a:cxn ang="T13">
                      <a:pos x="T6" y="T7"/>
                    </a:cxn>
                    <a:cxn ang="T14">
                      <a:pos x="T8" y="T9"/>
                    </a:cxn>
                  </a:cxnLst>
                  <a:rect l="T15" t="T16" r="T17" b="T18"/>
                  <a:pathLst>
                    <a:path w="239" h="243">
                      <a:moveTo>
                        <a:pt x="239" y="242"/>
                      </a:moveTo>
                      <a:lnTo>
                        <a:pt x="7" y="0"/>
                      </a:lnTo>
                      <a:lnTo>
                        <a:pt x="0" y="4"/>
                      </a:lnTo>
                      <a:lnTo>
                        <a:pt x="218" y="243"/>
                      </a:lnTo>
                      <a:lnTo>
                        <a:pt x="239" y="242"/>
                      </a:lnTo>
                      <a:close/>
                    </a:path>
                  </a:pathLst>
                </a:custGeom>
                <a:solidFill>
                  <a:srgbClr val="C0C0C0"/>
                </a:solidFill>
                <a:ln w="3175">
                  <a:solidFill>
                    <a:srgbClr val="000000"/>
                  </a:solidFill>
                  <a:round/>
                  <a:headEnd/>
                  <a:tailEnd/>
                </a:ln>
              </p:spPr>
              <p:txBody>
                <a:bodyPr/>
                <a:lstStyle/>
                <a:p>
                  <a:endParaRPr lang="es-AR" sz="1662"/>
                </a:p>
              </p:txBody>
            </p:sp>
            <p:sp>
              <p:nvSpPr>
                <p:cNvPr id="36000" name="Forma libre 1892">
                  <a:extLst>
                    <a:ext uri="{FF2B5EF4-FFF2-40B4-BE49-F238E27FC236}">
                      <a16:creationId xmlns:a16="http://schemas.microsoft.com/office/drawing/2014/main" id="{1CAED463-10C9-4334-AE8E-62E4BA9A735C}"/>
                    </a:ext>
                  </a:extLst>
                </p:cNvPr>
                <p:cNvSpPr>
                  <a:spLocks/>
                </p:cNvSpPr>
                <p:nvPr/>
              </p:nvSpPr>
              <p:spPr bwMode="auto">
                <a:xfrm>
                  <a:off x="2378" y="1517"/>
                  <a:ext cx="16" cy="145"/>
                </a:xfrm>
                <a:custGeom>
                  <a:avLst/>
                  <a:gdLst>
                    <a:gd name="T0" fmla="*/ 0 w 33"/>
                    <a:gd name="T1" fmla="*/ 1 h 290"/>
                    <a:gd name="T2" fmla="*/ 0 w 33"/>
                    <a:gd name="T3" fmla="*/ 1 h 290"/>
                    <a:gd name="T4" fmla="*/ 0 w 33"/>
                    <a:gd name="T5" fmla="*/ 0 h 290"/>
                    <a:gd name="T6" fmla="*/ 0 w 33"/>
                    <a:gd name="T7" fmla="*/ 1 h 290"/>
                    <a:gd name="T8" fmla="*/ 0 w 33"/>
                    <a:gd name="T9" fmla="*/ 1 h 290"/>
                    <a:gd name="T10" fmla="*/ 0 60000 65536"/>
                    <a:gd name="T11" fmla="*/ 0 60000 65536"/>
                    <a:gd name="T12" fmla="*/ 0 60000 65536"/>
                    <a:gd name="T13" fmla="*/ 0 60000 65536"/>
                    <a:gd name="T14" fmla="*/ 0 60000 65536"/>
                    <a:gd name="T15" fmla="*/ 0 w 33"/>
                    <a:gd name="T16" fmla="*/ 0 h 290"/>
                    <a:gd name="T17" fmla="*/ 33 w 33"/>
                    <a:gd name="T18" fmla="*/ 290 h 290"/>
                  </a:gdLst>
                  <a:ahLst/>
                  <a:cxnLst>
                    <a:cxn ang="T10">
                      <a:pos x="T0" y="T1"/>
                    </a:cxn>
                    <a:cxn ang="T11">
                      <a:pos x="T2" y="T3"/>
                    </a:cxn>
                    <a:cxn ang="T12">
                      <a:pos x="T4" y="T5"/>
                    </a:cxn>
                    <a:cxn ang="T13">
                      <a:pos x="T6" y="T7"/>
                    </a:cxn>
                    <a:cxn ang="T14">
                      <a:pos x="T8" y="T9"/>
                    </a:cxn>
                  </a:cxnLst>
                  <a:rect l="T15" t="T16" r="T17" b="T18"/>
                  <a:pathLst>
                    <a:path w="33" h="290">
                      <a:moveTo>
                        <a:pt x="0" y="287"/>
                      </a:moveTo>
                      <a:lnTo>
                        <a:pt x="19" y="290"/>
                      </a:lnTo>
                      <a:lnTo>
                        <a:pt x="33" y="0"/>
                      </a:lnTo>
                      <a:lnTo>
                        <a:pt x="25" y="3"/>
                      </a:lnTo>
                      <a:lnTo>
                        <a:pt x="0" y="287"/>
                      </a:lnTo>
                      <a:close/>
                    </a:path>
                  </a:pathLst>
                </a:custGeom>
                <a:solidFill>
                  <a:srgbClr val="C0C0C0"/>
                </a:solidFill>
                <a:ln w="3175">
                  <a:solidFill>
                    <a:srgbClr val="000000"/>
                  </a:solidFill>
                  <a:round/>
                  <a:headEnd/>
                  <a:tailEnd/>
                </a:ln>
              </p:spPr>
              <p:txBody>
                <a:bodyPr/>
                <a:lstStyle/>
                <a:p>
                  <a:endParaRPr lang="es-AR" sz="1662"/>
                </a:p>
              </p:txBody>
            </p:sp>
            <p:sp>
              <p:nvSpPr>
                <p:cNvPr id="36001" name="Forma libre 1893">
                  <a:extLst>
                    <a:ext uri="{FF2B5EF4-FFF2-40B4-BE49-F238E27FC236}">
                      <a16:creationId xmlns:a16="http://schemas.microsoft.com/office/drawing/2014/main" id="{024FBC52-B63B-4F1B-97CF-89D34006F38F}"/>
                    </a:ext>
                  </a:extLst>
                </p:cNvPr>
                <p:cNvSpPr>
                  <a:spLocks/>
                </p:cNvSpPr>
                <p:nvPr/>
              </p:nvSpPr>
              <p:spPr bwMode="auto">
                <a:xfrm>
                  <a:off x="2460" y="1663"/>
                  <a:ext cx="158" cy="62"/>
                </a:xfrm>
                <a:custGeom>
                  <a:avLst/>
                  <a:gdLst>
                    <a:gd name="T0" fmla="*/ 0 w 318"/>
                    <a:gd name="T1" fmla="*/ 1 h 124"/>
                    <a:gd name="T2" fmla="*/ 0 w 318"/>
                    <a:gd name="T3" fmla="*/ 1 h 124"/>
                    <a:gd name="T4" fmla="*/ 0 w 318"/>
                    <a:gd name="T5" fmla="*/ 1 h 124"/>
                    <a:gd name="T6" fmla="*/ 0 w 318"/>
                    <a:gd name="T7" fmla="*/ 0 h 124"/>
                    <a:gd name="T8" fmla="*/ 0 w 318"/>
                    <a:gd name="T9" fmla="*/ 1 h 124"/>
                    <a:gd name="T10" fmla="*/ 0 60000 65536"/>
                    <a:gd name="T11" fmla="*/ 0 60000 65536"/>
                    <a:gd name="T12" fmla="*/ 0 60000 65536"/>
                    <a:gd name="T13" fmla="*/ 0 60000 65536"/>
                    <a:gd name="T14" fmla="*/ 0 60000 65536"/>
                    <a:gd name="T15" fmla="*/ 0 w 318"/>
                    <a:gd name="T16" fmla="*/ 0 h 124"/>
                    <a:gd name="T17" fmla="*/ 318 w 318"/>
                    <a:gd name="T18" fmla="*/ 124 h 124"/>
                  </a:gdLst>
                  <a:ahLst/>
                  <a:cxnLst>
                    <a:cxn ang="T10">
                      <a:pos x="T0" y="T1"/>
                    </a:cxn>
                    <a:cxn ang="T11">
                      <a:pos x="T2" y="T3"/>
                    </a:cxn>
                    <a:cxn ang="T12">
                      <a:pos x="T4" y="T5"/>
                    </a:cxn>
                    <a:cxn ang="T13">
                      <a:pos x="T6" y="T7"/>
                    </a:cxn>
                    <a:cxn ang="T14">
                      <a:pos x="T8" y="T9"/>
                    </a:cxn>
                  </a:cxnLst>
                  <a:rect l="T15" t="T16" r="T17" b="T18"/>
                  <a:pathLst>
                    <a:path w="318" h="124">
                      <a:moveTo>
                        <a:pt x="0" y="107"/>
                      </a:moveTo>
                      <a:lnTo>
                        <a:pt x="6" y="124"/>
                      </a:lnTo>
                      <a:lnTo>
                        <a:pt x="318" y="8"/>
                      </a:lnTo>
                      <a:lnTo>
                        <a:pt x="315" y="0"/>
                      </a:lnTo>
                      <a:lnTo>
                        <a:pt x="0" y="107"/>
                      </a:lnTo>
                      <a:close/>
                    </a:path>
                  </a:pathLst>
                </a:custGeom>
                <a:solidFill>
                  <a:srgbClr val="C0C0C0"/>
                </a:solidFill>
                <a:ln w="3175">
                  <a:solidFill>
                    <a:srgbClr val="000000"/>
                  </a:solidFill>
                  <a:round/>
                  <a:headEnd/>
                  <a:tailEnd/>
                </a:ln>
              </p:spPr>
              <p:txBody>
                <a:bodyPr/>
                <a:lstStyle/>
                <a:p>
                  <a:endParaRPr lang="es-AR" sz="1662"/>
                </a:p>
              </p:txBody>
            </p:sp>
            <p:sp>
              <p:nvSpPr>
                <p:cNvPr id="36002" name="Forma libre 1894">
                  <a:extLst>
                    <a:ext uri="{FF2B5EF4-FFF2-40B4-BE49-F238E27FC236}">
                      <a16:creationId xmlns:a16="http://schemas.microsoft.com/office/drawing/2014/main" id="{F635A8D9-9423-4BD4-8BEA-29C148791DCF}"/>
                    </a:ext>
                  </a:extLst>
                </p:cNvPr>
                <p:cNvSpPr>
                  <a:spLocks/>
                </p:cNvSpPr>
                <p:nvPr/>
              </p:nvSpPr>
              <p:spPr bwMode="auto">
                <a:xfrm>
                  <a:off x="2401" y="1774"/>
                  <a:ext cx="137" cy="27"/>
                </a:xfrm>
                <a:custGeom>
                  <a:avLst/>
                  <a:gdLst>
                    <a:gd name="T0" fmla="*/ 0 w 275"/>
                    <a:gd name="T1" fmla="*/ 0 h 53"/>
                    <a:gd name="T2" fmla="*/ 0 w 275"/>
                    <a:gd name="T3" fmla="*/ 1 h 53"/>
                    <a:gd name="T4" fmla="*/ 0 w 275"/>
                    <a:gd name="T5" fmla="*/ 1 h 53"/>
                    <a:gd name="T6" fmla="*/ 0 w 275"/>
                    <a:gd name="T7" fmla="*/ 1 h 53"/>
                    <a:gd name="T8" fmla="*/ 0 w 275"/>
                    <a:gd name="T9" fmla="*/ 0 h 53"/>
                    <a:gd name="T10" fmla="*/ 0 60000 65536"/>
                    <a:gd name="T11" fmla="*/ 0 60000 65536"/>
                    <a:gd name="T12" fmla="*/ 0 60000 65536"/>
                    <a:gd name="T13" fmla="*/ 0 60000 65536"/>
                    <a:gd name="T14" fmla="*/ 0 60000 65536"/>
                    <a:gd name="T15" fmla="*/ 0 w 275"/>
                    <a:gd name="T16" fmla="*/ 0 h 53"/>
                    <a:gd name="T17" fmla="*/ 275 w 275"/>
                    <a:gd name="T18" fmla="*/ 53 h 53"/>
                  </a:gdLst>
                  <a:ahLst/>
                  <a:cxnLst>
                    <a:cxn ang="T10">
                      <a:pos x="T0" y="T1"/>
                    </a:cxn>
                    <a:cxn ang="T11">
                      <a:pos x="T2" y="T3"/>
                    </a:cxn>
                    <a:cxn ang="T12">
                      <a:pos x="T4" y="T5"/>
                    </a:cxn>
                    <a:cxn ang="T13">
                      <a:pos x="T6" y="T7"/>
                    </a:cxn>
                    <a:cxn ang="T14">
                      <a:pos x="T8" y="T9"/>
                    </a:cxn>
                  </a:cxnLst>
                  <a:rect l="T15" t="T16" r="T17" b="T18"/>
                  <a:pathLst>
                    <a:path w="275" h="53">
                      <a:moveTo>
                        <a:pt x="7" y="0"/>
                      </a:moveTo>
                      <a:lnTo>
                        <a:pt x="0" y="13"/>
                      </a:lnTo>
                      <a:lnTo>
                        <a:pt x="272" y="53"/>
                      </a:lnTo>
                      <a:lnTo>
                        <a:pt x="275" y="44"/>
                      </a:lnTo>
                      <a:lnTo>
                        <a:pt x="7" y="0"/>
                      </a:lnTo>
                      <a:close/>
                    </a:path>
                  </a:pathLst>
                </a:custGeom>
                <a:solidFill>
                  <a:srgbClr val="C0C0C0"/>
                </a:solidFill>
                <a:ln w="3175">
                  <a:solidFill>
                    <a:srgbClr val="000000"/>
                  </a:solidFill>
                  <a:round/>
                  <a:headEnd/>
                  <a:tailEnd/>
                </a:ln>
              </p:spPr>
              <p:txBody>
                <a:bodyPr/>
                <a:lstStyle/>
                <a:p>
                  <a:endParaRPr lang="es-AR" sz="1662"/>
                </a:p>
              </p:txBody>
            </p:sp>
          </p:grpSp>
        </p:grpSp>
        <p:grpSp>
          <p:nvGrpSpPr>
            <p:cNvPr id="35884" name="Grupo 1895">
              <a:extLst>
                <a:ext uri="{FF2B5EF4-FFF2-40B4-BE49-F238E27FC236}">
                  <a16:creationId xmlns:a16="http://schemas.microsoft.com/office/drawing/2014/main" id="{F4B4149E-1274-47E1-8BFC-2260E98411D7}"/>
                </a:ext>
              </a:extLst>
            </p:cNvPr>
            <p:cNvGrpSpPr>
              <a:grpSpLocks/>
            </p:cNvGrpSpPr>
            <p:nvPr/>
          </p:nvGrpSpPr>
          <p:grpSpPr bwMode="auto">
            <a:xfrm>
              <a:off x="3429" y="1634"/>
              <a:ext cx="679" cy="476"/>
              <a:chOff x="3429" y="1634"/>
              <a:chExt cx="679" cy="476"/>
            </a:xfrm>
          </p:grpSpPr>
          <p:sp>
            <p:nvSpPr>
              <p:cNvPr id="35947" name="Forma libre 1896">
                <a:extLst>
                  <a:ext uri="{FF2B5EF4-FFF2-40B4-BE49-F238E27FC236}">
                    <a16:creationId xmlns:a16="http://schemas.microsoft.com/office/drawing/2014/main" id="{3597ED0C-F6E5-4EBB-B666-F03DC1D995E1}"/>
                  </a:ext>
                </a:extLst>
              </p:cNvPr>
              <p:cNvSpPr>
                <a:spLocks/>
              </p:cNvSpPr>
              <p:nvPr/>
            </p:nvSpPr>
            <p:spPr bwMode="auto">
              <a:xfrm>
                <a:off x="3711" y="1874"/>
                <a:ext cx="175" cy="143"/>
              </a:xfrm>
              <a:custGeom>
                <a:avLst/>
                <a:gdLst>
                  <a:gd name="T0" fmla="*/ 0 w 350"/>
                  <a:gd name="T1" fmla="*/ 1 h 286"/>
                  <a:gd name="T2" fmla="*/ 1 w 350"/>
                  <a:gd name="T3" fmla="*/ 1 h 286"/>
                  <a:gd name="T4" fmla="*/ 1 w 350"/>
                  <a:gd name="T5" fmla="*/ 1 h 286"/>
                  <a:gd name="T6" fmla="*/ 1 w 350"/>
                  <a:gd name="T7" fmla="*/ 1 h 286"/>
                  <a:gd name="T8" fmla="*/ 1 w 350"/>
                  <a:gd name="T9" fmla="*/ 1 h 286"/>
                  <a:gd name="T10" fmla="*/ 1 w 350"/>
                  <a:gd name="T11" fmla="*/ 1 h 286"/>
                  <a:gd name="T12" fmla="*/ 1 w 350"/>
                  <a:gd name="T13" fmla="*/ 1 h 286"/>
                  <a:gd name="T14" fmla="*/ 1 w 350"/>
                  <a:gd name="T15" fmla="*/ 1 h 286"/>
                  <a:gd name="T16" fmla="*/ 1 w 350"/>
                  <a:gd name="T17" fmla="*/ 1 h 286"/>
                  <a:gd name="T18" fmla="*/ 1 w 350"/>
                  <a:gd name="T19" fmla="*/ 1 h 286"/>
                  <a:gd name="T20" fmla="*/ 1 w 350"/>
                  <a:gd name="T21" fmla="*/ 1 h 286"/>
                  <a:gd name="T22" fmla="*/ 1 w 350"/>
                  <a:gd name="T23" fmla="*/ 1 h 286"/>
                  <a:gd name="T24" fmla="*/ 1 w 350"/>
                  <a:gd name="T25" fmla="*/ 1 h 286"/>
                  <a:gd name="T26" fmla="*/ 1 w 350"/>
                  <a:gd name="T27" fmla="*/ 1 h 286"/>
                  <a:gd name="T28" fmla="*/ 1 w 350"/>
                  <a:gd name="T29" fmla="*/ 1 h 286"/>
                  <a:gd name="T30" fmla="*/ 1 w 350"/>
                  <a:gd name="T31" fmla="*/ 1 h 286"/>
                  <a:gd name="T32" fmla="*/ 1 w 350"/>
                  <a:gd name="T33" fmla="*/ 1 h 286"/>
                  <a:gd name="T34" fmla="*/ 1 w 350"/>
                  <a:gd name="T35" fmla="*/ 0 h 286"/>
                  <a:gd name="T36" fmla="*/ 1 w 350"/>
                  <a:gd name="T37" fmla="*/ 1 h 286"/>
                  <a:gd name="T38" fmla="*/ 1 w 350"/>
                  <a:gd name="T39" fmla="*/ 1 h 286"/>
                  <a:gd name="T40" fmla="*/ 1 w 350"/>
                  <a:gd name="T41" fmla="*/ 1 h 286"/>
                  <a:gd name="T42" fmla="*/ 1 w 350"/>
                  <a:gd name="T43" fmla="*/ 1 h 286"/>
                  <a:gd name="T44" fmla="*/ 1 w 350"/>
                  <a:gd name="T45" fmla="*/ 1 h 286"/>
                  <a:gd name="T46" fmla="*/ 1 w 350"/>
                  <a:gd name="T47" fmla="*/ 1 h 286"/>
                  <a:gd name="T48" fmla="*/ 1 w 350"/>
                  <a:gd name="T49" fmla="*/ 1 h 286"/>
                  <a:gd name="T50" fmla="*/ 1 w 350"/>
                  <a:gd name="T51" fmla="*/ 1 h 286"/>
                  <a:gd name="T52" fmla="*/ 1 w 350"/>
                  <a:gd name="T53" fmla="*/ 1 h 286"/>
                  <a:gd name="T54" fmla="*/ 1 w 350"/>
                  <a:gd name="T55" fmla="*/ 1 h 286"/>
                  <a:gd name="T56" fmla="*/ 1 w 350"/>
                  <a:gd name="T57" fmla="*/ 1 h 286"/>
                  <a:gd name="T58" fmla="*/ 1 w 350"/>
                  <a:gd name="T59" fmla="*/ 1 h 286"/>
                  <a:gd name="T60" fmla="*/ 1 w 350"/>
                  <a:gd name="T61" fmla="*/ 1 h 286"/>
                  <a:gd name="T62" fmla="*/ 1 w 350"/>
                  <a:gd name="T63" fmla="*/ 1 h 286"/>
                  <a:gd name="T64" fmla="*/ 1 w 350"/>
                  <a:gd name="T65" fmla="*/ 1 h 286"/>
                  <a:gd name="T66" fmla="*/ 1 w 350"/>
                  <a:gd name="T67" fmla="*/ 1 h 286"/>
                  <a:gd name="T68" fmla="*/ 1 w 350"/>
                  <a:gd name="T69" fmla="*/ 1 h 286"/>
                  <a:gd name="T70" fmla="*/ 1 w 350"/>
                  <a:gd name="T71" fmla="*/ 1 h 286"/>
                  <a:gd name="T72" fmla="*/ 1 w 350"/>
                  <a:gd name="T73" fmla="*/ 1 h 286"/>
                  <a:gd name="T74" fmla="*/ 1 w 350"/>
                  <a:gd name="T75" fmla="*/ 1 h 286"/>
                  <a:gd name="T76" fmla="*/ 0 w 350"/>
                  <a:gd name="T77" fmla="*/ 1 h 28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50"/>
                  <a:gd name="T118" fmla="*/ 0 h 286"/>
                  <a:gd name="T119" fmla="*/ 350 w 350"/>
                  <a:gd name="T120" fmla="*/ 286 h 28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50" h="286">
                    <a:moveTo>
                      <a:pt x="0" y="174"/>
                    </a:moveTo>
                    <a:lnTo>
                      <a:pt x="10" y="163"/>
                    </a:lnTo>
                    <a:lnTo>
                      <a:pt x="21" y="151"/>
                    </a:lnTo>
                    <a:lnTo>
                      <a:pt x="31" y="139"/>
                    </a:lnTo>
                    <a:lnTo>
                      <a:pt x="44" y="128"/>
                    </a:lnTo>
                    <a:lnTo>
                      <a:pt x="58" y="116"/>
                    </a:lnTo>
                    <a:lnTo>
                      <a:pt x="71" y="105"/>
                    </a:lnTo>
                    <a:lnTo>
                      <a:pt x="81" y="96"/>
                    </a:lnTo>
                    <a:lnTo>
                      <a:pt x="101" y="85"/>
                    </a:lnTo>
                    <a:lnTo>
                      <a:pt x="118" y="74"/>
                    </a:lnTo>
                    <a:lnTo>
                      <a:pt x="136" y="62"/>
                    </a:lnTo>
                    <a:lnTo>
                      <a:pt x="158" y="50"/>
                    </a:lnTo>
                    <a:lnTo>
                      <a:pt x="182" y="39"/>
                    </a:lnTo>
                    <a:lnTo>
                      <a:pt x="204" y="30"/>
                    </a:lnTo>
                    <a:lnTo>
                      <a:pt x="229" y="22"/>
                    </a:lnTo>
                    <a:lnTo>
                      <a:pt x="254" y="13"/>
                    </a:lnTo>
                    <a:lnTo>
                      <a:pt x="279" y="7"/>
                    </a:lnTo>
                    <a:lnTo>
                      <a:pt x="318" y="0"/>
                    </a:lnTo>
                    <a:lnTo>
                      <a:pt x="350" y="113"/>
                    </a:lnTo>
                    <a:lnTo>
                      <a:pt x="328" y="117"/>
                    </a:lnTo>
                    <a:lnTo>
                      <a:pt x="299" y="125"/>
                    </a:lnTo>
                    <a:lnTo>
                      <a:pt x="272" y="132"/>
                    </a:lnTo>
                    <a:lnTo>
                      <a:pt x="244" y="141"/>
                    </a:lnTo>
                    <a:lnTo>
                      <a:pt x="222" y="150"/>
                    </a:lnTo>
                    <a:lnTo>
                      <a:pt x="201" y="159"/>
                    </a:lnTo>
                    <a:lnTo>
                      <a:pt x="183" y="168"/>
                    </a:lnTo>
                    <a:lnTo>
                      <a:pt x="166" y="178"/>
                    </a:lnTo>
                    <a:lnTo>
                      <a:pt x="149" y="187"/>
                    </a:lnTo>
                    <a:lnTo>
                      <a:pt x="132" y="199"/>
                    </a:lnTo>
                    <a:lnTo>
                      <a:pt x="117" y="209"/>
                    </a:lnTo>
                    <a:lnTo>
                      <a:pt x="104" y="218"/>
                    </a:lnTo>
                    <a:lnTo>
                      <a:pt x="92" y="229"/>
                    </a:lnTo>
                    <a:lnTo>
                      <a:pt x="80" y="239"/>
                    </a:lnTo>
                    <a:lnTo>
                      <a:pt x="70" y="249"/>
                    </a:lnTo>
                    <a:lnTo>
                      <a:pt x="58" y="260"/>
                    </a:lnTo>
                    <a:lnTo>
                      <a:pt x="49" y="269"/>
                    </a:lnTo>
                    <a:lnTo>
                      <a:pt x="43" y="276"/>
                    </a:lnTo>
                    <a:lnTo>
                      <a:pt x="34" y="286"/>
                    </a:lnTo>
                    <a:lnTo>
                      <a:pt x="0" y="174"/>
                    </a:lnTo>
                    <a:close/>
                  </a:path>
                </a:pathLst>
              </a:custGeom>
              <a:solidFill>
                <a:srgbClr val="9F9F9F"/>
              </a:solidFill>
              <a:ln w="3175">
                <a:solidFill>
                  <a:srgbClr val="000000"/>
                </a:solidFill>
                <a:round/>
                <a:headEnd/>
                <a:tailEnd/>
              </a:ln>
            </p:spPr>
            <p:txBody>
              <a:bodyPr/>
              <a:lstStyle/>
              <a:p>
                <a:endParaRPr lang="es-AR" sz="1662"/>
              </a:p>
            </p:txBody>
          </p:sp>
          <p:grpSp>
            <p:nvGrpSpPr>
              <p:cNvPr id="35948" name="Grupo 1897">
                <a:extLst>
                  <a:ext uri="{FF2B5EF4-FFF2-40B4-BE49-F238E27FC236}">
                    <a16:creationId xmlns:a16="http://schemas.microsoft.com/office/drawing/2014/main" id="{A5C9868E-AD29-46C3-837A-6E00A560E2BE}"/>
                  </a:ext>
                </a:extLst>
              </p:cNvPr>
              <p:cNvGrpSpPr>
                <a:grpSpLocks/>
              </p:cNvGrpSpPr>
              <p:nvPr/>
            </p:nvGrpSpPr>
            <p:grpSpPr bwMode="auto">
              <a:xfrm>
                <a:off x="3747" y="1838"/>
                <a:ext cx="87" cy="109"/>
                <a:chOff x="3747" y="1838"/>
                <a:chExt cx="87" cy="109"/>
              </a:xfrm>
            </p:grpSpPr>
            <p:sp>
              <p:nvSpPr>
                <p:cNvPr id="35990" name="Línea 1898">
                  <a:extLst>
                    <a:ext uri="{FF2B5EF4-FFF2-40B4-BE49-F238E27FC236}">
                      <a16:creationId xmlns:a16="http://schemas.microsoft.com/office/drawing/2014/main" id="{4CD419BB-FDAD-4C21-B1BC-1325F1CC325E}"/>
                    </a:ext>
                  </a:extLst>
                </p:cNvPr>
                <p:cNvSpPr>
                  <a:spLocks noChangeShapeType="1"/>
                </p:cNvSpPr>
                <p:nvPr/>
              </p:nvSpPr>
              <p:spPr bwMode="auto">
                <a:xfrm flipH="1">
                  <a:off x="3755" y="1840"/>
                  <a:ext cx="69" cy="10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5991" name="Línea 1899">
                  <a:extLst>
                    <a:ext uri="{FF2B5EF4-FFF2-40B4-BE49-F238E27FC236}">
                      <a16:creationId xmlns:a16="http://schemas.microsoft.com/office/drawing/2014/main" id="{10FC8238-1C12-4504-9104-AD4050EC5013}"/>
                    </a:ext>
                  </a:extLst>
                </p:cNvPr>
                <p:cNvSpPr>
                  <a:spLocks noChangeShapeType="1"/>
                </p:cNvSpPr>
                <p:nvPr/>
              </p:nvSpPr>
              <p:spPr bwMode="auto">
                <a:xfrm flipH="1" flipV="1">
                  <a:off x="3749" y="1875"/>
                  <a:ext cx="85" cy="3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5992" name="Línea 1900">
                  <a:extLst>
                    <a:ext uri="{FF2B5EF4-FFF2-40B4-BE49-F238E27FC236}">
                      <a16:creationId xmlns:a16="http://schemas.microsoft.com/office/drawing/2014/main" id="{558F0981-3067-4F17-ACBE-410FF58CF415}"/>
                    </a:ext>
                  </a:extLst>
                </p:cNvPr>
                <p:cNvSpPr>
                  <a:spLocks noChangeShapeType="1"/>
                </p:cNvSpPr>
                <p:nvPr/>
              </p:nvSpPr>
              <p:spPr bwMode="auto">
                <a:xfrm>
                  <a:off x="3824" y="1838"/>
                  <a:ext cx="10" cy="6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5993" name="Línea 1901">
                  <a:extLst>
                    <a:ext uri="{FF2B5EF4-FFF2-40B4-BE49-F238E27FC236}">
                      <a16:creationId xmlns:a16="http://schemas.microsoft.com/office/drawing/2014/main" id="{F4859770-56F9-4819-95B5-8733AA596C4B}"/>
                    </a:ext>
                  </a:extLst>
                </p:cNvPr>
                <p:cNvSpPr>
                  <a:spLocks noChangeShapeType="1"/>
                </p:cNvSpPr>
                <p:nvPr/>
              </p:nvSpPr>
              <p:spPr bwMode="auto">
                <a:xfrm flipH="1">
                  <a:off x="3754" y="1907"/>
                  <a:ext cx="80" cy="4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5994" name="Línea 1902">
                  <a:extLst>
                    <a:ext uri="{FF2B5EF4-FFF2-40B4-BE49-F238E27FC236}">
                      <a16:creationId xmlns:a16="http://schemas.microsoft.com/office/drawing/2014/main" id="{E083DD9C-975E-486C-89CD-BDCF26A149E1}"/>
                    </a:ext>
                  </a:extLst>
                </p:cNvPr>
                <p:cNvSpPr>
                  <a:spLocks noChangeShapeType="1"/>
                </p:cNvSpPr>
                <p:nvPr/>
              </p:nvSpPr>
              <p:spPr bwMode="auto">
                <a:xfrm flipH="1" flipV="1">
                  <a:off x="3747" y="1874"/>
                  <a:ext cx="8" cy="7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s-AR" sz="1662"/>
                </a:p>
              </p:txBody>
            </p:sp>
          </p:grpSp>
          <p:grpSp>
            <p:nvGrpSpPr>
              <p:cNvPr id="35949" name="Grupo 1903">
                <a:extLst>
                  <a:ext uri="{FF2B5EF4-FFF2-40B4-BE49-F238E27FC236}">
                    <a16:creationId xmlns:a16="http://schemas.microsoft.com/office/drawing/2014/main" id="{B4463508-AEF3-4179-B1A1-1738CD54BD3B}"/>
                  </a:ext>
                </a:extLst>
              </p:cNvPr>
              <p:cNvGrpSpPr>
                <a:grpSpLocks/>
              </p:cNvGrpSpPr>
              <p:nvPr/>
            </p:nvGrpSpPr>
            <p:grpSpPr bwMode="auto">
              <a:xfrm>
                <a:off x="3656" y="1810"/>
                <a:ext cx="218" cy="122"/>
                <a:chOff x="3656" y="1810"/>
                <a:chExt cx="218" cy="122"/>
              </a:xfrm>
            </p:grpSpPr>
            <p:sp>
              <p:nvSpPr>
                <p:cNvPr id="35988" name="Línea 1904">
                  <a:extLst>
                    <a:ext uri="{FF2B5EF4-FFF2-40B4-BE49-F238E27FC236}">
                      <a16:creationId xmlns:a16="http://schemas.microsoft.com/office/drawing/2014/main" id="{BB4829E1-CCF7-48A4-BE38-112DADD60890}"/>
                    </a:ext>
                  </a:extLst>
                </p:cNvPr>
                <p:cNvSpPr>
                  <a:spLocks noChangeShapeType="1"/>
                </p:cNvSpPr>
                <p:nvPr/>
              </p:nvSpPr>
              <p:spPr bwMode="auto">
                <a:xfrm flipV="1">
                  <a:off x="3658" y="1811"/>
                  <a:ext cx="216" cy="120"/>
                </a:xfrm>
                <a:prstGeom prst="line">
                  <a:avLst/>
                </a:prstGeom>
                <a:noFill/>
                <a:ln w="12700">
                  <a:solidFill>
                    <a:srgbClr val="BFBFBF"/>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5989" name="Línea 1905">
                  <a:extLst>
                    <a:ext uri="{FF2B5EF4-FFF2-40B4-BE49-F238E27FC236}">
                      <a16:creationId xmlns:a16="http://schemas.microsoft.com/office/drawing/2014/main" id="{76D52661-8DDF-4BDA-87F3-D9D42EDE81EA}"/>
                    </a:ext>
                  </a:extLst>
                </p:cNvPr>
                <p:cNvSpPr>
                  <a:spLocks noChangeShapeType="1"/>
                </p:cNvSpPr>
                <p:nvPr/>
              </p:nvSpPr>
              <p:spPr bwMode="auto">
                <a:xfrm flipV="1">
                  <a:off x="3656" y="1810"/>
                  <a:ext cx="218" cy="12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s-AR" sz="1662"/>
                </a:p>
              </p:txBody>
            </p:sp>
          </p:grpSp>
          <p:grpSp>
            <p:nvGrpSpPr>
              <p:cNvPr id="35950" name="Grupo 1906">
                <a:extLst>
                  <a:ext uri="{FF2B5EF4-FFF2-40B4-BE49-F238E27FC236}">
                    <a16:creationId xmlns:a16="http://schemas.microsoft.com/office/drawing/2014/main" id="{7FF91731-37A6-4666-8C6A-476BB18912D8}"/>
                  </a:ext>
                </a:extLst>
              </p:cNvPr>
              <p:cNvGrpSpPr>
                <a:grpSpLocks/>
              </p:cNvGrpSpPr>
              <p:nvPr/>
            </p:nvGrpSpPr>
            <p:grpSpPr bwMode="auto">
              <a:xfrm>
                <a:off x="3653" y="1743"/>
                <a:ext cx="167" cy="122"/>
                <a:chOff x="3653" y="1743"/>
                <a:chExt cx="167" cy="122"/>
              </a:xfrm>
            </p:grpSpPr>
            <p:grpSp>
              <p:nvGrpSpPr>
                <p:cNvPr id="35981" name="Grupo 1907">
                  <a:extLst>
                    <a:ext uri="{FF2B5EF4-FFF2-40B4-BE49-F238E27FC236}">
                      <a16:creationId xmlns:a16="http://schemas.microsoft.com/office/drawing/2014/main" id="{EC341BAA-755E-4A4C-8649-94D7F0EF2378}"/>
                    </a:ext>
                  </a:extLst>
                </p:cNvPr>
                <p:cNvGrpSpPr>
                  <a:grpSpLocks/>
                </p:cNvGrpSpPr>
                <p:nvPr/>
              </p:nvGrpSpPr>
              <p:grpSpPr bwMode="auto">
                <a:xfrm>
                  <a:off x="3653" y="1743"/>
                  <a:ext cx="167" cy="122"/>
                  <a:chOff x="3653" y="1743"/>
                  <a:chExt cx="167" cy="122"/>
                </a:xfrm>
              </p:grpSpPr>
              <p:sp>
                <p:nvSpPr>
                  <p:cNvPr id="35985" name="Forma libre 1908">
                    <a:extLst>
                      <a:ext uri="{FF2B5EF4-FFF2-40B4-BE49-F238E27FC236}">
                        <a16:creationId xmlns:a16="http://schemas.microsoft.com/office/drawing/2014/main" id="{6E25874A-C3E3-4C51-833A-4304380C6D6C}"/>
                      </a:ext>
                    </a:extLst>
                  </p:cNvPr>
                  <p:cNvSpPr>
                    <a:spLocks/>
                  </p:cNvSpPr>
                  <p:nvPr/>
                </p:nvSpPr>
                <p:spPr bwMode="auto">
                  <a:xfrm>
                    <a:off x="3653" y="1743"/>
                    <a:ext cx="132" cy="122"/>
                  </a:xfrm>
                  <a:custGeom>
                    <a:avLst/>
                    <a:gdLst>
                      <a:gd name="T0" fmla="*/ 0 w 263"/>
                      <a:gd name="T1" fmla="*/ 0 h 245"/>
                      <a:gd name="T2" fmla="*/ 1 w 263"/>
                      <a:gd name="T3" fmla="*/ 0 h 245"/>
                      <a:gd name="T4" fmla="*/ 1 w 263"/>
                      <a:gd name="T5" fmla="*/ 0 h 245"/>
                      <a:gd name="T6" fmla="*/ 1 w 263"/>
                      <a:gd name="T7" fmla="*/ 0 h 245"/>
                      <a:gd name="T8" fmla="*/ 0 w 263"/>
                      <a:gd name="T9" fmla="*/ 0 h 245"/>
                      <a:gd name="T10" fmla="*/ 0 60000 65536"/>
                      <a:gd name="T11" fmla="*/ 0 60000 65536"/>
                      <a:gd name="T12" fmla="*/ 0 60000 65536"/>
                      <a:gd name="T13" fmla="*/ 0 60000 65536"/>
                      <a:gd name="T14" fmla="*/ 0 60000 65536"/>
                      <a:gd name="T15" fmla="*/ 0 w 263"/>
                      <a:gd name="T16" fmla="*/ 0 h 245"/>
                      <a:gd name="T17" fmla="*/ 263 w 263"/>
                      <a:gd name="T18" fmla="*/ 245 h 245"/>
                    </a:gdLst>
                    <a:ahLst/>
                    <a:cxnLst>
                      <a:cxn ang="T10">
                        <a:pos x="T0" y="T1"/>
                      </a:cxn>
                      <a:cxn ang="T11">
                        <a:pos x="T2" y="T3"/>
                      </a:cxn>
                      <a:cxn ang="T12">
                        <a:pos x="T4" y="T5"/>
                      </a:cxn>
                      <a:cxn ang="T13">
                        <a:pos x="T6" y="T7"/>
                      </a:cxn>
                      <a:cxn ang="T14">
                        <a:pos x="T8" y="T9"/>
                      </a:cxn>
                    </a:cxnLst>
                    <a:rect l="T15" t="T16" r="T17" b="T18"/>
                    <a:pathLst>
                      <a:path w="263" h="245">
                        <a:moveTo>
                          <a:pt x="0" y="116"/>
                        </a:moveTo>
                        <a:lnTo>
                          <a:pt x="190" y="0"/>
                        </a:lnTo>
                        <a:lnTo>
                          <a:pt x="263" y="131"/>
                        </a:lnTo>
                        <a:lnTo>
                          <a:pt x="74" y="245"/>
                        </a:lnTo>
                        <a:lnTo>
                          <a:pt x="0" y="116"/>
                        </a:lnTo>
                        <a:close/>
                      </a:path>
                    </a:pathLst>
                  </a:custGeom>
                  <a:solidFill>
                    <a:srgbClr val="BFDFFF"/>
                  </a:solidFill>
                  <a:ln w="3175">
                    <a:solidFill>
                      <a:srgbClr val="000000"/>
                    </a:solidFill>
                    <a:round/>
                    <a:headEnd/>
                    <a:tailEnd/>
                  </a:ln>
                </p:spPr>
                <p:txBody>
                  <a:bodyPr/>
                  <a:lstStyle/>
                  <a:p>
                    <a:endParaRPr lang="es-AR" sz="1662"/>
                  </a:p>
                </p:txBody>
              </p:sp>
              <p:sp>
                <p:nvSpPr>
                  <p:cNvPr id="35986" name="Forma libre 1909">
                    <a:extLst>
                      <a:ext uri="{FF2B5EF4-FFF2-40B4-BE49-F238E27FC236}">
                        <a16:creationId xmlns:a16="http://schemas.microsoft.com/office/drawing/2014/main" id="{6E50CD0A-E861-4100-BF3B-C090EADEED03}"/>
                      </a:ext>
                    </a:extLst>
                  </p:cNvPr>
                  <p:cNvSpPr>
                    <a:spLocks/>
                  </p:cNvSpPr>
                  <p:nvPr/>
                </p:nvSpPr>
                <p:spPr bwMode="auto">
                  <a:xfrm>
                    <a:off x="3749" y="1743"/>
                    <a:ext cx="71" cy="73"/>
                  </a:xfrm>
                  <a:custGeom>
                    <a:avLst/>
                    <a:gdLst>
                      <a:gd name="T0" fmla="*/ 0 w 142"/>
                      <a:gd name="T1" fmla="*/ 0 h 147"/>
                      <a:gd name="T2" fmla="*/ 1 w 142"/>
                      <a:gd name="T3" fmla="*/ 0 h 147"/>
                      <a:gd name="T4" fmla="*/ 1 w 142"/>
                      <a:gd name="T5" fmla="*/ 0 h 147"/>
                      <a:gd name="T6" fmla="*/ 1 w 142"/>
                      <a:gd name="T7" fmla="*/ 0 h 147"/>
                      <a:gd name="T8" fmla="*/ 0 w 142"/>
                      <a:gd name="T9" fmla="*/ 0 h 147"/>
                      <a:gd name="T10" fmla="*/ 0 60000 65536"/>
                      <a:gd name="T11" fmla="*/ 0 60000 65536"/>
                      <a:gd name="T12" fmla="*/ 0 60000 65536"/>
                      <a:gd name="T13" fmla="*/ 0 60000 65536"/>
                      <a:gd name="T14" fmla="*/ 0 60000 65536"/>
                      <a:gd name="T15" fmla="*/ 0 w 142"/>
                      <a:gd name="T16" fmla="*/ 0 h 147"/>
                      <a:gd name="T17" fmla="*/ 142 w 142"/>
                      <a:gd name="T18" fmla="*/ 147 h 147"/>
                    </a:gdLst>
                    <a:ahLst/>
                    <a:cxnLst>
                      <a:cxn ang="T10">
                        <a:pos x="T0" y="T1"/>
                      </a:cxn>
                      <a:cxn ang="T11">
                        <a:pos x="T2" y="T3"/>
                      </a:cxn>
                      <a:cxn ang="T12">
                        <a:pos x="T4" y="T5"/>
                      </a:cxn>
                      <a:cxn ang="T13">
                        <a:pos x="T6" y="T7"/>
                      </a:cxn>
                      <a:cxn ang="T14">
                        <a:pos x="T8" y="T9"/>
                      </a:cxn>
                    </a:cxnLst>
                    <a:rect l="T15" t="T16" r="T17" b="T18"/>
                    <a:pathLst>
                      <a:path w="142" h="147">
                        <a:moveTo>
                          <a:pt x="0" y="0"/>
                        </a:moveTo>
                        <a:lnTo>
                          <a:pt x="104" y="77"/>
                        </a:lnTo>
                        <a:lnTo>
                          <a:pt x="142" y="147"/>
                        </a:lnTo>
                        <a:lnTo>
                          <a:pt x="73" y="131"/>
                        </a:lnTo>
                        <a:lnTo>
                          <a:pt x="0" y="0"/>
                        </a:lnTo>
                        <a:close/>
                      </a:path>
                    </a:pathLst>
                  </a:custGeom>
                  <a:solidFill>
                    <a:srgbClr val="BFBFBF"/>
                  </a:solidFill>
                  <a:ln w="3175">
                    <a:solidFill>
                      <a:srgbClr val="000000"/>
                    </a:solidFill>
                    <a:round/>
                    <a:headEnd/>
                    <a:tailEnd/>
                  </a:ln>
                </p:spPr>
                <p:txBody>
                  <a:bodyPr/>
                  <a:lstStyle/>
                  <a:p>
                    <a:endParaRPr lang="es-AR" sz="1662"/>
                  </a:p>
                </p:txBody>
              </p:sp>
              <p:sp>
                <p:nvSpPr>
                  <p:cNvPr id="35987" name="Forma libre 1910">
                    <a:extLst>
                      <a:ext uri="{FF2B5EF4-FFF2-40B4-BE49-F238E27FC236}">
                        <a16:creationId xmlns:a16="http://schemas.microsoft.com/office/drawing/2014/main" id="{6A9039BA-62B0-407A-8460-B821E1BFD687}"/>
                      </a:ext>
                    </a:extLst>
                  </p:cNvPr>
                  <p:cNvSpPr>
                    <a:spLocks/>
                  </p:cNvSpPr>
                  <p:nvPr/>
                </p:nvSpPr>
                <p:spPr bwMode="auto">
                  <a:xfrm>
                    <a:off x="3690" y="1808"/>
                    <a:ext cx="129" cy="57"/>
                  </a:xfrm>
                  <a:custGeom>
                    <a:avLst/>
                    <a:gdLst>
                      <a:gd name="T0" fmla="*/ 0 w 257"/>
                      <a:gd name="T1" fmla="*/ 1 h 114"/>
                      <a:gd name="T2" fmla="*/ 1 w 257"/>
                      <a:gd name="T3" fmla="*/ 0 h 114"/>
                      <a:gd name="T4" fmla="*/ 1 w 257"/>
                      <a:gd name="T5" fmla="*/ 1 h 114"/>
                      <a:gd name="T6" fmla="*/ 1 w 257"/>
                      <a:gd name="T7" fmla="*/ 1 h 114"/>
                      <a:gd name="T8" fmla="*/ 0 w 257"/>
                      <a:gd name="T9" fmla="*/ 1 h 114"/>
                      <a:gd name="T10" fmla="*/ 0 60000 65536"/>
                      <a:gd name="T11" fmla="*/ 0 60000 65536"/>
                      <a:gd name="T12" fmla="*/ 0 60000 65536"/>
                      <a:gd name="T13" fmla="*/ 0 60000 65536"/>
                      <a:gd name="T14" fmla="*/ 0 60000 65536"/>
                      <a:gd name="T15" fmla="*/ 0 w 257"/>
                      <a:gd name="T16" fmla="*/ 0 h 114"/>
                      <a:gd name="T17" fmla="*/ 257 w 257"/>
                      <a:gd name="T18" fmla="*/ 114 h 114"/>
                    </a:gdLst>
                    <a:ahLst/>
                    <a:cxnLst>
                      <a:cxn ang="T10">
                        <a:pos x="T0" y="T1"/>
                      </a:cxn>
                      <a:cxn ang="T11">
                        <a:pos x="T2" y="T3"/>
                      </a:cxn>
                      <a:cxn ang="T12">
                        <a:pos x="T4" y="T5"/>
                      </a:cxn>
                      <a:cxn ang="T13">
                        <a:pos x="T6" y="T7"/>
                      </a:cxn>
                      <a:cxn ang="T14">
                        <a:pos x="T8" y="T9"/>
                      </a:cxn>
                    </a:cxnLst>
                    <a:rect l="T15" t="T16" r="T17" b="T18"/>
                    <a:pathLst>
                      <a:path w="257" h="114">
                        <a:moveTo>
                          <a:pt x="0" y="114"/>
                        </a:moveTo>
                        <a:lnTo>
                          <a:pt x="189" y="0"/>
                        </a:lnTo>
                        <a:lnTo>
                          <a:pt x="257" y="15"/>
                        </a:lnTo>
                        <a:lnTo>
                          <a:pt x="115" y="93"/>
                        </a:lnTo>
                        <a:lnTo>
                          <a:pt x="0" y="114"/>
                        </a:lnTo>
                        <a:close/>
                      </a:path>
                    </a:pathLst>
                  </a:custGeom>
                  <a:solidFill>
                    <a:srgbClr val="9F9F9F"/>
                  </a:solidFill>
                  <a:ln w="3175">
                    <a:solidFill>
                      <a:srgbClr val="000000"/>
                    </a:solidFill>
                    <a:round/>
                    <a:headEnd/>
                    <a:tailEnd/>
                  </a:ln>
                </p:spPr>
                <p:txBody>
                  <a:bodyPr/>
                  <a:lstStyle/>
                  <a:p>
                    <a:endParaRPr lang="es-AR" sz="1662"/>
                  </a:p>
                </p:txBody>
              </p:sp>
            </p:grpSp>
            <p:grpSp>
              <p:nvGrpSpPr>
                <p:cNvPr id="35982" name="Grupo 1911">
                  <a:extLst>
                    <a:ext uri="{FF2B5EF4-FFF2-40B4-BE49-F238E27FC236}">
                      <a16:creationId xmlns:a16="http://schemas.microsoft.com/office/drawing/2014/main" id="{4F8A431D-E127-4EBC-B2A1-7DBC78E80B57}"/>
                    </a:ext>
                  </a:extLst>
                </p:cNvPr>
                <p:cNvGrpSpPr>
                  <a:grpSpLocks/>
                </p:cNvGrpSpPr>
                <p:nvPr/>
              </p:nvGrpSpPr>
              <p:grpSpPr bwMode="auto">
                <a:xfrm>
                  <a:off x="3681" y="1771"/>
                  <a:ext cx="71" cy="55"/>
                  <a:chOff x="3681" y="1771"/>
                  <a:chExt cx="71" cy="55"/>
                </a:xfrm>
              </p:grpSpPr>
              <p:sp>
                <p:nvSpPr>
                  <p:cNvPr id="35983" name="Elipse 1912">
                    <a:extLst>
                      <a:ext uri="{FF2B5EF4-FFF2-40B4-BE49-F238E27FC236}">
                        <a16:creationId xmlns:a16="http://schemas.microsoft.com/office/drawing/2014/main" id="{53B5F996-7B88-4AFB-858A-B7D9CA301BBF}"/>
                      </a:ext>
                    </a:extLst>
                  </p:cNvPr>
                  <p:cNvSpPr>
                    <a:spLocks noChangeArrowheads="1"/>
                  </p:cNvSpPr>
                  <p:nvPr/>
                </p:nvSpPr>
                <p:spPr bwMode="auto">
                  <a:xfrm>
                    <a:off x="3681" y="1792"/>
                    <a:ext cx="33" cy="34"/>
                  </a:xfrm>
                  <a:prstGeom prst="ellipse">
                    <a:avLst/>
                  </a:prstGeom>
                  <a:solidFill>
                    <a:srgbClr val="3F7FFF"/>
                  </a:solidFill>
                  <a:ln w="3175">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5984" name="Elipse 1913">
                    <a:extLst>
                      <a:ext uri="{FF2B5EF4-FFF2-40B4-BE49-F238E27FC236}">
                        <a16:creationId xmlns:a16="http://schemas.microsoft.com/office/drawing/2014/main" id="{0FA726B3-9497-4B8D-9E7E-FD78BBE14F4F}"/>
                      </a:ext>
                    </a:extLst>
                  </p:cNvPr>
                  <p:cNvSpPr>
                    <a:spLocks noChangeArrowheads="1"/>
                  </p:cNvSpPr>
                  <p:nvPr/>
                </p:nvSpPr>
                <p:spPr bwMode="auto">
                  <a:xfrm>
                    <a:off x="3719" y="1771"/>
                    <a:ext cx="33" cy="34"/>
                  </a:xfrm>
                  <a:prstGeom prst="ellipse">
                    <a:avLst/>
                  </a:prstGeom>
                  <a:solidFill>
                    <a:srgbClr val="3F7FFF"/>
                  </a:solidFill>
                  <a:ln w="3175">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grpSp>
            <p:nvGrpSpPr>
              <p:cNvPr id="35951" name="Grupo 1914">
                <a:extLst>
                  <a:ext uri="{FF2B5EF4-FFF2-40B4-BE49-F238E27FC236}">
                    <a16:creationId xmlns:a16="http://schemas.microsoft.com/office/drawing/2014/main" id="{BC5BC0A9-C1A2-405B-A600-B9878891FD0F}"/>
                  </a:ext>
                </a:extLst>
              </p:cNvPr>
              <p:cNvGrpSpPr>
                <a:grpSpLocks/>
              </p:cNvGrpSpPr>
              <p:nvPr/>
            </p:nvGrpSpPr>
            <p:grpSpPr bwMode="auto">
              <a:xfrm>
                <a:off x="3429" y="1858"/>
                <a:ext cx="275" cy="252"/>
                <a:chOff x="3429" y="1858"/>
                <a:chExt cx="275" cy="252"/>
              </a:xfrm>
            </p:grpSpPr>
            <p:sp>
              <p:nvSpPr>
                <p:cNvPr id="35968" name="Forma libre 1915">
                  <a:extLst>
                    <a:ext uri="{FF2B5EF4-FFF2-40B4-BE49-F238E27FC236}">
                      <a16:creationId xmlns:a16="http://schemas.microsoft.com/office/drawing/2014/main" id="{E4E0F218-0B4A-4AB2-9F46-30393A063FF2}"/>
                    </a:ext>
                  </a:extLst>
                </p:cNvPr>
                <p:cNvSpPr>
                  <a:spLocks/>
                </p:cNvSpPr>
                <p:nvPr/>
              </p:nvSpPr>
              <p:spPr bwMode="auto">
                <a:xfrm>
                  <a:off x="3429" y="1858"/>
                  <a:ext cx="275" cy="252"/>
                </a:xfrm>
                <a:custGeom>
                  <a:avLst/>
                  <a:gdLst>
                    <a:gd name="T0" fmla="*/ 0 w 551"/>
                    <a:gd name="T1" fmla="*/ 0 h 505"/>
                    <a:gd name="T2" fmla="*/ 0 w 551"/>
                    <a:gd name="T3" fmla="*/ 0 h 505"/>
                    <a:gd name="T4" fmla="*/ 0 w 551"/>
                    <a:gd name="T5" fmla="*/ 0 h 505"/>
                    <a:gd name="T6" fmla="*/ 0 w 551"/>
                    <a:gd name="T7" fmla="*/ 0 h 505"/>
                    <a:gd name="T8" fmla="*/ 0 w 551"/>
                    <a:gd name="T9" fmla="*/ 0 h 505"/>
                    <a:gd name="T10" fmla="*/ 0 60000 65536"/>
                    <a:gd name="T11" fmla="*/ 0 60000 65536"/>
                    <a:gd name="T12" fmla="*/ 0 60000 65536"/>
                    <a:gd name="T13" fmla="*/ 0 60000 65536"/>
                    <a:gd name="T14" fmla="*/ 0 60000 65536"/>
                    <a:gd name="T15" fmla="*/ 0 w 551"/>
                    <a:gd name="T16" fmla="*/ 0 h 505"/>
                    <a:gd name="T17" fmla="*/ 551 w 551"/>
                    <a:gd name="T18" fmla="*/ 505 h 505"/>
                  </a:gdLst>
                  <a:ahLst/>
                  <a:cxnLst>
                    <a:cxn ang="T10">
                      <a:pos x="T0" y="T1"/>
                    </a:cxn>
                    <a:cxn ang="T11">
                      <a:pos x="T2" y="T3"/>
                    </a:cxn>
                    <a:cxn ang="T12">
                      <a:pos x="T4" y="T5"/>
                    </a:cxn>
                    <a:cxn ang="T13">
                      <a:pos x="T6" y="T7"/>
                    </a:cxn>
                    <a:cxn ang="T14">
                      <a:pos x="T8" y="T9"/>
                    </a:cxn>
                  </a:cxnLst>
                  <a:rect l="T15" t="T16" r="T17" b="T18"/>
                  <a:pathLst>
                    <a:path w="551" h="505">
                      <a:moveTo>
                        <a:pt x="0" y="235"/>
                      </a:moveTo>
                      <a:lnTo>
                        <a:pt x="394" y="0"/>
                      </a:lnTo>
                      <a:lnTo>
                        <a:pt x="551" y="270"/>
                      </a:lnTo>
                      <a:lnTo>
                        <a:pt x="156" y="505"/>
                      </a:lnTo>
                      <a:lnTo>
                        <a:pt x="0" y="235"/>
                      </a:lnTo>
                      <a:close/>
                    </a:path>
                  </a:pathLst>
                </a:custGeom>
                <a:solidFill>
                  <a:srgbClr val="7F7F7F"/>
                </a:solidFill>
                <a:ln w="3175">
                  <a:solidFill>
                    <a:srgbClr val="000000"/>
                  </a:solidFill>
                  <a:round/>
                  <a:headEnd/>
                  <a:tailEnd/>
                </a:ln>
              </p:spPr>
              <p:txBody>
                <a:bodyPr/>
                <a:lstStyle/>
                <a:p>
                  <a:endParaRPr lang="es-AR" sz="1662"/>
                </a:p>
              </p:txBody>
            </p:sp>
            <p:grpSp>
              <p:nvGrpSpPr>
                <p:cNvPr id="35969" name="Grupo 1916">
                  <a:extLst>
                    <a:ext uri="{FF2B5EF4-FFF2-40B4-BE49-F238E27FC236}">
                      <a16:creationId xmlns:a16="http://schemas.microsoft.com/office/drawing/2014/main" id="{A8E496C2-D2F2-46EC-9A16-E977F03936CB}"/>
                    </a:ext>
                  </a:extLst>
                </p:cNvPr>
                <p:cNvGrpSpPr>
                  <a:grpSpLocks/>
                </p:cNvGrpSpPr>
                <p:nvPr/>
              </p:nvGrpSpPr>
              <p:grpSpPr bwMode="auto">
                <a:xfrm>
                  <a:off x="3447" y="1878"/>
                  <a:ext cx="239" cy="211"/>
                  <a:chOff x="3447" y="1878"/>
                  <a:chExt cx="239" cy="211"/>
                </a:xfrm>
              </p:grpSpPr>
              <p:grpSp>
                <p:nvGrpSpPr>
                  <p:cNvPr id="35970" name="Grupo 1917">
                    <a:extLst>
                      <a:ext uri="{FF2B5EF4-FFF2-40B4-BE49-F238E27FC236}">
                        <a16:creationId xmlns:a16="http://schemas.microsoft.com/office/drawing/2014/main" id="{57ECC867-7BDB-4B14-9008-4EFA694A9E25}"/>
                      </a:ext>
                    </a:extLst>
                  </p:cNvPr>
                  <p:cNvGrpSpPr>
                    <a:grpSpLocks/>
                  </p:cNvGrpSpPr>
                  <p:nvPr/>
                </p:nvGrpSpPr>
                <p:grpSpPr bwMode="auto">
                  <a:xfrm>
                    <a:off x="3463" y="1878"/>
                    <a:ext cx="207" cy="211"/>
                    <a:chOff x="3463" y="1878"/>
                    <a:chExt cx="207" cy="211"/>
                  </a:xfrm>
                </p:grpSpPr>
                <p:sp>
                  <p:nvSpPr>
                    <p:cNvPr id="35976" name="Línea 1918">
                      <a:extLst>
                        <a:ext uri="{FF2B5EF4-FFF2-40B4-BE49-F238E27FC236}">
                          <a16:creationId xmlns:a16="http://schemas.microsoft.com/office/drawing/2014/main" id="{12E649B1-EAC1-4402-8DD6-4579E2F2C721}"/>
                        </a:ext>
                      </a:extLst>
                    </p:cNvPr>
                    <p:cNvSpPr>
                      <a:spLocks noChangeShapeType="1"/>
                    </p:cNvSpPr>
                    <p:nvPr/>
                  </p:nvSpPr>
                  <p:spPr bwMode="auto">
                    <a:xfrm>
                      <a:off x="3593" y="1878"/>
                      <a:ext cx="77" cy="13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5977" name="Línea 1919">
                      <a:extLst>
                        <a:ext uri="{FF2B5EF4-FFF2-40B4-BE49-F238E27FC236}">
                          <a16:creationId xmlns:a16="http://schemas.microsoft.com/office/drawing/2014/main" id="{932692E1-3B16-4E34-BE87-B1F318E78477}"/>
                        </a:ext>
                      </a:extLst>
                    </p:cNvPr>
                    <p:cNvSpPr>
                      <a:spLocks noChangeShapeType="1"/>
                    </p:cNvSpPr>
                    <p:nvPr/>
                  </p:nvSpPr>
                  <p:spPr bwMode="auto">
                    <a:xfrm>
                      <a:off x="3560" y="1898"/>
                      <a:ext cx="77" cy="13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5978" name="Línea 1920">
                      <a:extLst>
                        <a:ext uri="{FF2B5EF4-FFF2-40B4-BE49-F238E27FC236}">
                          <a16:creationId xmlns:a16="http://schemas.microsoft.com/office/drawing/2014/main" id="{FC235F40-0CB0-41AC-92F0-B99DBFD3A4B4}"/>
                        </a:ext>
                      </a:extLst>
                    </p:cNvPr>
                    <p:cNvSpPr>
                      <a:spLocks noChangeShapeType="1"/>
                    </p:cNvSpPr>
                    <p:nvPr/>
                  </p:nvSpPr>
                  <p:spPr bwMode="auto">
                    <a:xfrm>
                      <a:off x="3528" y="1918"/>
                      <a:ext cx="77" cy="13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5979" name="Línea 1921">
                      <a:extLst>
                        <a:ext uri="{FF2B5EF4-FFF2-40B4-BE49-F238E27FC236}">
                          <a16:creationId xmlns:a16="http://schemas.microsoft.com/office/drawing/2014/main" id="{C7C3E49D-8694-484F-B036-E230710DD8F5}"/>
                        </a:ext>
                      </a:extLst>
                    </p:cNvPr>
                    <p:cNvSpPr>
                      <a:spLocks noChangeShapeType="1"/>
                    </p:cNvSpPr>
                    <p:nvPr/>
                  </p:nvSpPr>
                  <p:spPr bwMode="auto">
                    <a:xfrm>
                      <a:off x="3495" y="1935"/>
                      <a:ext cx="79" cy="13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5980" name="Línea 1922">
                      <a:extLst>
                        <a:ext uri="{FF2B5EF4-FFF2-40B4-BE49-F238E27FC236}">
                          <a16:creationId xmlns:a16="http://schemas.microsoft.com/office/drawing/2014/main" id="{AFFB865B-0FA1-4270-8D15-10AEAD16E4BE}"/>
                        </a:ext>
                      </a:extLst>
                    </p:cNvPr>
                    <p:cNvSpPr>
                      <a:spLocks noChangeShapeType="1"/>
                    </p:cNvSpPr>
                    <p:nvPr/>
                  </p:nvSpPr>
                  <p:spPr bwMode="auto">
                    <a:xfrm>
                      <a:off x="3463" y="1955"/>
                      <a:ext cx="77" cy="13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s-AR" sz="1662"/>
                    </a:p>
                  </p:txBody>
                </p:sp>
              </p:grpSp>
              <p:grpSp>
                <p:nvGrpSpPr>
                  <p:cNvPr id="35971" name="Grupo 1923">
                    <a:extLst>
                      <a:ext uri="{FF2B5EF4-FFF2-40B4-BE49-F238E27FC236}">
                        <a16:creationId xmlns:a16="http://schemas.microsoft.com/office/drawing/2014/main" id="{44071009-7D59-4271-B57A-6E971C296EEC}"/>
                      </a:ext>
                    </a:extLst>
                  </p:cNvPr>
                  <p:cNvGrpSpPr>
                    <a:grpSpLocks/>
                  </p:cNvGrpSpPr>
                  <p:nvPr/>
                </p:nvGrpSpPr>
                <p:grpSpPr bwMode="auto">
                  <a:xfrm>
                    <a:off x="3447" y="1887"/>
                    <a:ext cx="239" cy="193"/>
                    <a:chOff x="3447" y="1887"/>
                    <a:chExt cx="239" cy="193"/>
                  </a:xfrm>
                </p:grpSpPr>
                <p:sp>
                  <p:nvSpPr>
                    <p:cNvPr id="35972" name="Línea 1924">
                      <a:extLst>
                        <a:ext uri="{FF2B5EF4-FFF2-40B4-BE49-F238E27FC236}">
                          <a16:creationId xmlns:a16="http://schemas.microsoft.com/office/drawing/2014/main" id="{6351C59E-5B70-4C38-925F-A3AD4E41767A}"/>
                        </a:ext>
                      </a:extLst>
                    </p:cNvPr>
                    <p:cNvSpPr>
                      <a:spLocks noChangeShapeType="1"/>
                    </p:cNvSpPr>
                    <p:nvPr/>
                  </p:nvSpPr>
                  <p:spPr bwMode="auto">
                    <a:xfrm flipV="1">
                      <a:off x="3447" y="1887"/>
                      <a:ext cx="194" cy="11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5973" name="Línea 1925">
                      <a:extLst>
                        <a:ext uri="{FF2B5EF4-FFF2-40B4-BE49-F238E27FC236}">
                          <a16:creationId xmlns:a16="http://schemas.microsoft.com/office/drawing/2014/main" id="{8276DAE9-269E-4D40-B7A8-DEE6F4425BC6}"/>
                        </a:ext>
                      </a:extLst>
                    </p:cNvPr>
                    <p:cNvSpPr>
                      <a:spLocks noChangeShapeType="1"/>
                    </p:cNvSpPr>
                    <p:nvPr/>
                  </p:nvSpPr>
                  <p:spPr bwMode="auto">
                    <a:xfrm flipV="1">
                      <a:off x="3462" y="1913"/>
                      <a:ext cx="193" cy="11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5974" name="Línea 1926">
                      <a:extLst>
                        <a:ext uri="{FF2B5EF4-FFF2-40B4-BE49-F238E27FC236}">
                          <a16:creationId xmlns:a16="http://schemas.microsoft.com/office/drawing/2014/main" id="{33229C03-CA63-4E5B-A6C2-E5441CE6A68F}"/>
                        </a:ext>
                      </a:extLst>
                    </p:cNvPr>
                    <p:cNvSpPr>
                      <a:spLocks noChangeShapeType="1"/>
                    </p:cNvSpPr>
                    <p:nvPr/>
                  </p:nvSpPr>
                  <p:spPr bwMode="auto">
                    <a:xfrm flipV="1">
                      <a:off x="3477" y="1939"/>
                      <a:ext cx="194" cy="11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5975" name="Línea 1927">
                      <a:extLst>
                        <a:ext uri="{FF2B5EF4-FFF2-40B4-BE49-F238E27FC236}">
                          <a16:creationId xmlns:a16="http://schemas.microsoft.com/office/drawing/2014/main" id="{1940DD1B-64B8-4A99-804B-035C096F9050}"/>
                        </a:ext>
                      </a:extLst>
                    </p:cNvPr>
                    <p:cNvSpPr>
                      <a:spLocks noChangeShapeType="1"/>
                    </p:cNvSpPr>
                    <p:nvPr/>
                  </p:nvSpPr>
                  <p:spPr bwMode="auto">
                    <a:xfrm flipV="1">
                      <a:off x="3492" y="1965"/>
                      <a:ext cx="194" cy="11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s-AR" sz="1662"/>
                    </a:p>
                  </p:txBody>
                </p:sp>
              </p:grpSp>
            </p:grpSp>
          </p:grpSp>
          <p:grpSp>
            <p:nvGrpSpPr>
              <p:cNvPr id="35952" name="Grupo 1928">
                <a:extLst>
                  <a:ext uri="{FF2B5EF4-FFF2-40B4-BE49-F238E27FC236}">
                    <a16:creationId xmlns:a16="http://schemas.microsoft.com/office/drawing/2014/main" id="{B32ACF4C-376E-49EA-9627-F230C3BF1687}"/>
                  </a:ext>
                </a:extLst>
              </p:cNvPr>
              <p:cNvGrpSpPr>
                <a:grpSpLocks/>
              </p:cNvGrpSpPr>
              <p:nvPr/>
            </p:nvGrpSpPr>
            <p:grpSpPr bwMode="auto">
              <a:xfrm>
                <a:off x="3832" y="1634"/>
                <a:ext cx="276" cy="252"/>
                <a:chOff x="3832" y="1634"/>
                <a:chExt cx="276" cy="252"/>
              </a:xfrm>
            </p:grpSpPr>
            <p:sp>
              <p:nvSpPr>
                <p:cNvPr id="35955" name="Forma libre 1929">
                  <a:extLst>
                    <a:ext uri="{FF2B5EF4-FFF2-40B4-BE49-F238E27FC236}">
                      <a16:creationId xmlns:a16="http://schemas.microsoft.com/office/drawing/2014/main" id="{429035A1-4143-42C4-A78C-2F7C4B754826}"/>
                    </a:ext>
                  </a:extLst>
                </p:cNvPr>
                <p:cNvSpPr>
                  <a:spLocks/>
                </p:cNvSpPr>
                <p:nvPr/>
              </p:nvSpPr>
              <p:spPr bwMode="auto">
                <a:xfrm>
                  <a:off x="3832" y="1634"/>
                  <a:ext cx="276" cy="252"/>
                </a:xfrm>
                <a:custGeom>
                  <a:avLst/>
                  <a:gdLst>
                    <a:gd name="T0" fmla="*/ 0 w 551"/>
                    <a:gd name="T1" fmla="*/ 0 h 505"/>
                    <a:gd name="T2" fmla="*/ 1 w 551"/>
                    <a:gd name="T3" fmla="*/ 0 h 505"/>
                    <a:gd name="T4" fmla="*/ 1 w 551"/>
                    <a:gd name="T5" fmla="*/ 0 h 505"/>
                    <a:gd name="T6" fmla="*/ 1 w 551"/>
                    <a:gd name="T7" fmla="*/ 0 h 505"/>
                    <a:gd name="T8" fmla="*/ 0 w 551"/>
                    <a:gd name="T9" fmla="*/ 0 h 505"/>
                    <a:gd name="T10" fmla="*/ 0 60000 65536"/>
                    <a:gd name="T11" fmla="*/ 0 60000 65536"/>
                    <a:gd name="T12" fmla="*/ 0 60000 65536"/>
                    <a:gd name="T13" fmla="*/ 0 60000 65536"/>
                    <a:gd name="T14" fmla="*/ 0 60000 65536"/>
                    <a:gd name="T15" fmla="*/ 0 w 551"/>
                    <a:gd name="T16" fmla="*/ 0 h 505"/>
                    <a:gd name="T17" fmla="*/ 551 w 551"/>
                    <a:gd name="T18" fmla="*/ 505 h 505"/>
                  </a:gdLst>
                  <a:ahLst/>
                  <a:cxnLst>
                    <a:cxn ang="T10">
                      <a:pos x="T0" y="T1"/>
                    </a:cxn>
                    <a:cxn ang="T11">
                      <a:pos x="T2" y="T3"/>
                    </a:cxn>
                    <a:cxn ang="T12">
                      <a:pos x="T4" y="T5"/>
                    </a:cxn>
                    <a:cxn ang="T13">
                      <a:pos x="T6" y="T7"/>
                    </a:cxn>
                    <a:cxn ang="T14">
                      <a:pos x="T8" y="T9"/>
                    </a:cxn>
                  </a:cxnLst>
                  <a:rect l="T15" t="T16" r="T17" b="T18"/>
                  <a:pathLst>
                    <a:path w="551" h="505">
                      <a:moveTo>
                        <a:pt x="0" y="235"/>
                      </a:moveTo>
                      <a:lnTo>
                        <a:pt x="395" y="0"/>
                      </a:lnTo>
                      <a:lnTo>
                        <a:pt x="551" y="270"/>
                      </a:lnTo>
                      <a:lnTo>
                        <a:pt x="157" y="505"/>
                      </a:lnTo>
                      <a:lnTo>
                        <a:pt x="0" y="235"/>
                      </a:lnTo>
                      <a:close/>
                    </a:path>
                  </a:pathLst>
                </a:custGeom>
                <a:solidFill>
                  <a:srgbClr val="7F7F7F"/>
                </a:solidFill>
                <a:ln w="3175">
                  <a:solidFill>
                    <a:srgbClr val="000000"/>
                  </a:solidFill>
                  <a:round/>
                  <a:headEnd/>
                  <a:tailEnd/>
                </a:ln>
              </p:spPr>
              <p:txBody>
                <a:bodyPr/>
                <a:lstStyle/>
                <a:p>
                  <a:endParaRPr lang="es-AR" sz="1662"/>
                </a:p>
              </p:txBody>
            </p:sp>
            <p:grpSp>
              <p:nvGrpSpPr>
                <p:cNvPr id="35956" name="Grupo 1930">
                  <a:extLst>
                    <a:ext uri="{FF2B5EF4-FFF2-40B4-BE49-F238E27FC236}">
                      <a16:creationId xmlns:a16="http://schemas.microsoft.com/office/drawing/2014/main" id="{88B98C26-DAC6-4E90-847E-7F94AE49854A}"/>
                    </a:ext>
                  </a:extLst>
                </p:cNvPr>
                <p:cNvGrpSpPr>
                  <a:grpSpLocks/>
                </p:cNvGrpSpPr>
                <p:nvPr/>
              </p:nvGrpSpPr>
              <p:grpSpPr bwMode="auto">
                <a:xfrm>
                  <a:off x="3850" y="1654"/>
                  <a:ext cx="239" cy="211"/>
                  <a:chOff x="3850" y="1654"/>
                  <a:chExt cx="239" cy="211"/>
                </a:xfrm>
              </p:grpSpPr>
              <p:grpSp>
                <p:nvGrpSpPr>
                  <p:cNvPr id="35957" name="Grupo 1931">
                    <a:extLst>
                      <a:ext uri="{FF2B5EF4-FFF2-40B4-BE49-F238E27FC236}">
                        <a16:creationId xmlns:a16="http://schemas.microsoft.com/office/drawing/2014/main" id="{FB714CE3-20F0-484D-ABCE-20FB5FE94430}"/>
                      </a:ext>
                    </a:extLst>
                  </p:cNvPr>
                  <p:cNvGrpSpPr>
                    <a:grpSpLocks/>
                  </p:cNvGrpSpPr>
                  <p:nvPr/>
                </p:nvGrpSpPr>
                <p:grpSpPr bwMode="auto">
                  <a:xfrm>
                    <a:off x="3867" y="1654"/>
                    <a:ext cx="208" cy="211"/>
                    <a:chOff x="3867" y="1654"/>
                    <a:chExt cx="208" cy="211"/>
                  </a:xfrm>
                </p:grpSpPr>
                <p:sp>
                  <p:nvSpPr>
                    <p:cNvPr id="35963" name="Línea 1932">
                      <a:extLst>
                        <a:ext uri="{FF2B5EF4-FFF2-40B4-BE49-F238E27FC236}">
                          <a16:creationId xmlns:a16="http://schemas.microsoft.com/office/drawing/2014/main" id="{FD35070D-7C9F-49D1-804E-9869B57F11B0}"/>
                        </a:ext>
                      </a:extLst>
                    </p:cNvPr>
                    <p:cNvSpPr>
                      <a:spLocks noChangeShapeType="1"/>
                    </p:cNvSpPr>
                    <p:nvPr/>
                  </p:nvSpPr>
                  <p:spPr bwMode="auto">
                    <a:xfrm>
                      <a:off x="3997" y="1654"/>
                      <a:ext cx="78" cy="13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5964" name="Línea 1933">
                      <a:extLst>
                        <a:ext uri="{FF2B5EF4-FFF2-40B4-BE49-F238E27FC236}">
                          <a16:creationId xmlns:a16="http://schemas.microsoft.com/office/drawing/2014/main" id="{C60F9CAF-C088-46DA-BD0C-1FDF37B90D7B}"/>
                        </a:ext>
                      </a:extLst>
                    </p:cNvPr>
                    <p:cNvSpPr>
                      <a:spLocks noChangeShapeType="1"/>
                    </p:cNvSpPr>
                    <p:nvPr/>
                  </p:nvSpPr>
                  <p:spPr bwMode="auto">
                    <a:xfrm>
                      <a:off x="3964" y="1674"/>
                      <a:ext cx="77" cy="13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5965" name="Línea 1934">
                      <a:extLst>
                        <a:ext uri="{FF2B5EF4-FFF2-40B4-BE49-F238E27FC236}">
                          <a16:creationId xmlns:a16="http://schemas.microsoft.com/office/drawing/2014/main" id="{7A599123-56A2-4E41-9542-D71403E1F617}"/>
                        </a:ext>
                      </a:extLst>
                    </p:cNvPr>
                    <p:cNvSpPr>
                      <a:spLocks noChangeShapeType="1"/>
                    </p:cNvSpPr>
                    <p:nvPr/>
                  </p:nvSpPr>
                  <p:spPr bwMode="auto">
                    <a:xfrm>
                      <a:off x="3931" y="1694"/>
                      <a:ext cx="78" cy="13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5966" name="Línea 1935">
                      <a:extLst>
                        <a:ext uri="{FF2B5EF4-FFF2-40B4-BE49-F238E27FC236}">
                          <a16:creationId xmlns:a16="http://schemas.microsoft.com/office/drawing/2014/main" id="{AB545985-DC91-467A-863D-C522F5DB1FA2}"/>
                        </a:ext>
                      </a:extLst>
                    </p:cNvPr>
                    <p:cNvSpPr>
                      <a:spLocks noChangeShapeType="1"/>
                    </p:cNvSpPr>
                    <p:nvPr/>
                  </p:nvSpPr>
                  <p:spPr bwMode="auto">
                    <a:xfrm>
                      <a:off x="3898" y="1711"/>
                      <a:ext cx="79" cy="13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5967" name="Línea 1936">
                      <a:extLst>
                        <a:ext uri="{FF2B5EF4-FFF2-40B4-BE49-F238E27FC236}">
                          <a16:creationId xmlns:a16="http://schemas.microsoft.com/office/drawing/2014/main" id="{F77A47DF-0DC6-43FF-A4B4-7FF5528C11DE}"/>
                        </a:ext>
                      </a:extLst>
                    </p:cNvPr>
                    <p:cNvSpPr>
                      <a:spLocks noChangeShapeType="1"/>
                    </p:cNvSpPr>
                    <p:nvPr/>
                  </p:nvSpPr>
                  <p:spPr bwMode="auto">
                    <a:xfrm>
                      <a:off x="3867" y="1732"/>
                      <a:ext cx="77" cy="13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s-AR" sz="1662"/>
                    </a:p>
                  </p:txBody>
                </p:sp>
              </p:grpSp>
              <p:grpSp>
                <p:nvGrpSpPr>
                  <p:cNvPr id="35958" name="Grupo 1937">
                    <a:extLst>
                      <a:ext uri="{FF2B5EF4-FFF2-40B4-BE49-F238E27FC236}">
                        <a16:creationId xmlns:a16="http://schemas.microsoft.com/office/drawing/2014/main" id="{3F2BAF47-A8D4-4F87-94DF-CA2C7D829BAD}"/>
                      </a:ext>
                    </a:extLst>
                  </p:cNvPr>
                  <p:cNvGrpSpPr>
                    <a:grpSpLocks/>
                  </p:cNvGrpSpPr>
                  <p:nvPr/>
                </p:nvGrpSpPr>
                <p:grpSpPr bwMode="auto">
                  <a:xfrm>
                    <a:off x="3850" y="1662"/>
                    <a:ext cx="239" cy="195"/>
                    <a:chOff x="3850" y="1662"/>
                    <a:chExt cx="239" cy="195"/>
                  </a:xfrm>
                </p:grpSpPr>
                <p:sp>
                  <p:nvSpPr>
                    <p:cNvPr id="35959" name="Línea 1938">
                      <a:extLst>
                        <a:ext uri="{FF2B5EF4-FFF2-40B4-BE49-F238E27FC236}">
                          <a16:creationId xmlns:a16="http://schemas.microsoft.com/office/drawing/2014/main" id="{73DBB153-ED00-4EBE-9DF4-D798496F8896}"/>
                        </a:ext>
                      </a:extLst>
                    </p:cNvPr>
                    <p:cNvSpPr>
                      <a:spLocks noChangeShapeType="1"/>
                    </p:cNvSpPr>
                    <p:nvPr/>
                  </p:nvSpPr>
                  <p:spPr bwMode="auto">
                    <a:xfrm flipV="1">
                      <a:off x="3850" y="1662"/>
                      <a:ext cx="194" cy="11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5960" name="Línea 1939">
                      <a:extLst>
                        <a:ext uri="{FF2B5EF4-FFF2-40B4-BE49-F238E27FC236}">
                          <a16:creationId xmlns:a16="http://schemas.microsoft.com/office/drawing/2014/main" id="{2F153EF1-0EB0-4155-8186-BE650F22F929}"/>
                        </a:ext>
                      </a:extLst>
                    </p:cNvPr>
                    <p:cNvSpPr>
                      <a:spLocks noChangeShapeType="1"/>
                    </p:cNvSpPr>
                    <p:nvPr/>
                  </p:nvSpPr>
                  <p:spPr bwMode="auto">
                    <a:xfrm flipV="1">
                      <a:off x="3866" y="1688"/>
                      <a:ext cx="192" cy="11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5961" name="Línea 1940">
                      <a:extLst>
                        <a:ext uri="{FF2B5EF4-FFF2-40B4-BE49-F238E27FC236}">
                          <a16:creationId xmlns:a16="http://schemas.microsoft.com/office/drawing/2014/main" id="{0C80FCD3-A8E1-45A3-BF41-E2A633B088F5}"/>
                        </a:ext>
                      </a:extLst>
                    </p:cNvPr>
                    <p:cNvSpPr>
                      <a:spLocks noChangeShapeType="1"/>
                    </p:cNvSpPr>
                    <p:nvPr/>
                  </p:nvSpPr>
                  <p:spPr bwMode="auto">
                    <a:xfrm flipV="1">
                      <a:off x="3880" y="1715"/>
                      <a:ext cx="195" cy="11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5962" name="Línea 1941">
                      <a:extLst>
                        <a:ext uri="{FF2B5EF4-FFF2-40B4-BE49-F238E27FC236}">
                          <a16:creationId xmlns:a16="http://schemas.microsoft.com/office/drawing/2014/main" id="{7A517770-2E74-4FE6-946F-5CBBDB5F90D5}"/>
                        </a:ext>
                      </a:extLst>
                    </p:cNvPr>
                    <p:cNvSpPr>
                      <a:spLocks noChangeShapeType="1"/>
                    </p:cNvSpPr>
                    <p:nvPr/>
                  </p:nvSpPr>
                  <p:spPr bwMode="auto">
                    <a:xfrm flipV="1">
                      <a:off x="3896" y="1741"/>
                      <a:ext cx="193" cy="11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s-AR" sz="1662"/>
                    </a:p>
                  </p:txBody>
                </p:sp>
              </p:grpSp>
            </p:grpSp>
          </p:grpSp>
          <p:sp>
            <p:nvSpPr>
              <p:cNvPr id="35953" name="Forma libre 1942">
                <a:extLst>
                  <a:ext uri="{FF2B5EF4-FFF2-40B4-BE49-F238E27FC236}">
                    <a16:creationId xmlns:a16="http://schemas.microsoft.com/office/drawing/2014/main" id="{E44D7D2A-2E48-424B-88F7-CA7700DE6051}"/>
                  </a:ext>
                </a:extLst>
              </p:cNvPr>
              <p:cNvSpPr>
                <a:spLocks/>
              </p:cNvSpPr>
              <p:nvPr/>
            </p:nvSpPr>
            <p:spPr bwMode="auto">
              <a:xfrm>
                <a:off x="3713" y="1826"/>
                <a:ext cx="63" cy="114"/>
              </a:xfrm>
              <a:custGeom>
                <a:avLst/>
                <a:gdLst>
                  <a:gd name="T0" fmla="*/ 0 w 127"/>
                  <a:gd name="T1" fmla="*/ 0 h 227"/>
                  <a:gd name="T2" fmla="*/ 0 w 127"/>
                  <a:gd name="T3" fmla="*/ 0 h 227"/>
                  <a:gd name="T4" fmla="*/ 0 w 127"/>
                  <a:gd name="T5" fmla="*/ 1 h 227"/>
                  <a:gd name="T6" fmla="*/ 0 w 127"/>
                  <a:gd name="T7" fmla="*/ 1 h 227"/>
                  <a:gd name="T8" fmla="*/ 0 w 127"/>
                  <a:gd name="T9" fmla="*/ 1 h 227"/>
                  <a:gd name="T10" fmla="*/ 0 w 127"/>
                  <a:gd name="T11" fmla="*/ 1 h 227"/>
                  <a:gd name="T12" fmla="*/ 0 w 127"/>
                  <a:gd name="T13" fmla="*/ 1 h 227"/>
                  <a:gd name="T14" fmla="*/ 0 w 127"/>
                  <a:gd name="T15" fmla="*/ 1 h 227"/>
                  <a:gd name="T16" fmla="*/ 0 w 127"/>
                  <a:gd name="T17" fmla="*/ 1 h 227"/>
                  <a:gd name="T18" fmla="*/ 0 w 127"/>
                  <a:gd name="T19" fmla="*/ 1 h 227"/>
                  <a:gd name="T20" fmla="*/ 0 w 127"/>
                  <a:gd name="T21" fmla="*/ 1 h 227"/>
                  <a:gd name="T22" fmla="*/ 0 w 127"/>
                  <a:gd name="T23" fmla="*/ 1 h 227"/>
                  <a:gd name="T24" fmla="*/ 0 w 127"/>
                  <a:gd name="T25" fmla="*/ 1 h 227"/>
                  <a:gd name="T26" fmla="*/ 0 w 127"/>
                  <a:gd name="T27" fmla="*/ 1 h 227"/>
                  <a:gd name="T28" fmla="*/ 0 w 127"/>
                  <a:gd name="T29" fmla="*/ 1 h 227"/>
                  <a:gd name="T30" fmla="*/ 0 w 127"/>
                  <a:gd name="T31" fmla="*/ 1 h 227"/>
                  <a:gd name="T32" fmla="*/ 0 w 127"/>
                  <a:gd name="T33" fmla="*/ 1 h 227"/>
                  <a:gd name="T34" fmla="*/ 0 w 127"/>
                  <a:gd name="T35" fmla="*/ 1 h 227"/>
                  <a:gd name="T36" fmla="*/ 0 w 127"/>
                  <a:gd name="T37" fmla="*/ 1 h 227"/>
                  <a:gd name="T38" fmla="*/ 0 w 127"/>
                  <a:gd name="T39" fmla="*/ 1 h 227"/>
                  <a:gd name="T40" fmla="*/ 0 w 127"/>
                  <a:gd name="T41" fmla="*/ 1 h 227"/>
                  <a:gd name="T42" fmla="*/ 0 w 127"/>
                  <a:gd name="T43" fmla="*/ 1 h 227"/>
                  <a:gd name="T44" fmla="*/ 0 w 127"/>
                  <a:gd name="T45" fmla="*/ 1 h 227"/>
                  <a:gd name="T46" fmla="*/ 0 w 127"/>
                  <a:gd name="T47" fmla="*/ 1 h 227"/>
                  <a:gd name="T48" fmla="*/ 0 w 127"/>
                  <a:gd name="T49" fmla="*/ 0 h 2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7"/>
                  <a:gd name="T76" fmla="*/ 0 h 227"/>
                  <a:gd name="T77" fmla="*/ 127 w 127"/>
                  <a:gd name="T78" fmla="*/ 227 h 2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7" h="227">
                    <a:moveTo>
                      <a:pt x="44" y="0"/>
                    </a:moveTo>
                    <a:lnTo>
                      <a:pt x="127" y="0"/>
                    </a:lnTo>
                    <a:lnTo>
                      <a:pt x="111" y="33"/>
                    </a:lnTo>
                    <a:lnTo>
                      <a:pt x="101" y="61"/>
                    </a:lnTo>
                    <a:lnTo>
                      <a:pt x="93" y="98"/>
                    </a:lnTo>
                    <a:lnTo>
                      <a:pt x="90" y="122"/>
                    </a:lnTo>
                    <a:lnTo>
                      <a:pt x="90" y="153"/>
                    </a:lnTo>
                    <a:lnTo>
                      <a:pt x="90" y="171"/>
                    </a:lnTo>
                    <a:lnTo>
                      <a:pt x="92" y="191"/>
                    </a:lnTo>
                    <a:lnTo>
                      <a:pt x="95" y="208"/>
                    </a:lnTo>
                    <a:lnTo>
                      <a:pt x="98" y="227"/>
                    </a:lnTo>
                    <a:lnTo>
                      <a:pt x="7" y="227"/>
                    </a:lnTo>
                    <a:lnTo>
                      <a:pt x="4" y="212"/>
                    </a:lnTo>
                    <a:lnTo>
                      <a:pt x="2" y="194"/>
                    </a:lnTo>
                    <a:lnTo>
                      <a:pt x="2" y="177"/>
                    </a:lnTo>
                    <a:lnTo>
                      <a:pt x="0" y="157"/>
                    </a:lnTo>
                    <a:lnTo>
                      <a:pt x="2" y="139"/>
                    </a:lnTo>
                    <a:lnTo>
                      <a:pt x="3" y="125"/>
                    </a:lnTo>
                    <a:lnTo>
                      <a:pt x="4" y="108"/>
                    </a:lnTo>
                    <a:lnTo>
                      <a:pt x="9" y="91"/>
                    </a:lnTo>
                    <a:lnTo>
                      <a:pt x="13" y="73"/>
                    </a:lnTo>
                    <a:lnTo>
                      <a:pt x="19" y="50"/>
                    </a:lnTo>
                    <a:lnTo>
                      <a:pt x="27" y="34"/>
                    </a:lnTo>
                    <a:lnTo>
                      <a:pt x="36" y="15"/>
                    </a:lnTo>
                    <a:lnTo>
                      <a:pt x="44" y="0"/>
                    </a:lnTo>
                    <a:close/>
                  </a:path>
                </a:pathLst>
              </a:custGeom>
              <a:solidFill>
                <a:srgbClr val="5F5F5F"/>
              </a:solidFill>
              <a:ln w="3175">
                <a:solidFill>
                  <a:srgbClr val="000000"/>
                </a:solidFill>
                <a:round/>
                <a:headEnd/>
                <a:tailEnd/>
              </a:ln>
            </p:spPr>
            <p:txBody>
              <a:bodyPr/>
              <a:lstStyle/>
              <a:p>
                <a:endParaRPr lang="es-AR" sz="1662"/>
              </a:p>
            </p:txBody>
          </p:sp>
          <p:sp>
            <p:nvSpPr>
              <p:cNvPr id="35954" name="Forma libre 1943">
                <a:extLst>
                  <a:ext uri="{FF2B5EF4-FFF2-40B4-BE49-F238E27FC236}">
                    <a16:creationId xmlns:a16="http://schemas.microsoft.com/office/drawing/2014/main" id="{8AF3FDE0-1648-426A-8FAB-200F1338AE34}"/>
                  </a:ext>
                </a:extLst>
              </p:cNvPr>
              <p:cNvSpPr>
                <a:spLocks/>
              </p:cNvSpPr>
              <p:nvPr/>
            </p:nvSpPr>
            <p:spPr bwMode="auto">
              <a:xfrm>
                <a:off x="3739" y="1785"/>
                <a:ext cx="106" cy="113"/>
              </a:xfrm>
              <a:custGeom>
                <a:avLst/>
                <a:gdLst>
                  <a:gd name="T0" fmla="*/ 0 w 213"/>
                  <a:gd name="T1" fmla="*/ 0 h 227"/>
                  <a:gd name="T2" fmla="*/ 0 w 213"/>
                  <a:gd name="T3" fmla="*/ 0 h 227"/>
                  <a:gd name="T4" fmla="*/ 0 w 213"/>
                  <a:gd name="T5" fmla="*/ 0 h 227"/>
                  <a:gd name="T6" fmla="*/ 0 w 213"/>
                  <a:gd name="T7" fmla="*/ 0 h 227"/>
                  <a:gd name="T8" fmla="*/ 0 w 213"/>
                  <a:gd name="T9" fmla="*/ 0 h 227"/>
                  <a:gd name="T10" fmla="*/ 0 w 213"/>
                  <a:gd name="T11" fmla="*/ 0 h 227"/>
                  <a:gd name="T12" fmla="*/ 0 w 213"/>
                  <a:gd name="T13" fmla="*/ 0 h 227"/>
                  <a:gd name="T14" fmla="*/ 0 w 213"/>
                  <a:gd name="T15" fmla="*/ 0 h 227"/>
                  <a:gd name="T16" fmla="*/ 0 w 213"/>
                  <a:gd name="T17" fmla="*/ 0 h 227"/>
                  <a:gd name="T18" fmla="*/ 0 w 213"/>
                  <a:gd name="T19" fmla="*/ 0 h 227"/>
                  <a:gd name="T20" fmla="*/ 0 w 213"/>
                  <a:gd name="T21" fmla="*/ 0 h 227"/>
                  <a:gd name="T22" fmla="*/ 0 w 213"/>
                  <a:gd name="T23" fmla="*/ 0 h 227"/>
                  <a:gd name="T24" fmla="*/ 0 w 213"/>
                  <a:gd name="T25" fmla="*/ 0 h 227"/>
                  <a:gd name="T26" fmla="*/ 0 w 213"/>
                  <a:gd name="T27" fmla="*/ 0 h 227"/>
                  <a:gd name="T28" fmla="*/ 0 w 213"/>
                  <a:gd name="T29" fmla="*/ 0 h 227"/>
                  <a:gd name="T30" fmla="*/ 0 w 213"/>
                  <a:gd name="T31" fmla="*/ 0 h 227"/>
                  <a:gd name="T32" fmla="*/ 0 w 213"/>
                  <a:gd name="T33" fmla="*/ 0 h 227"/>
                  <a:gd name="T34" fmla="*/ 0 w 213"/>
                  <a:gd name="T35" fmla="*/ 0 h 227"/>
                  <a:gd name="T36" fmla="*/ 0 w 213"/>
                  <a:gd name="T37" fmla="*/ 0 h 227"/>
                  <a:gd name="T38" fmla="*/ 0 w 213"/>
                  <a:gd name="T39" fmla="*/ 0 h 227"/>
                  <a:gd name="T40" fmla="*/ 0 w 213"/>
                  <a:gd name="T41" fmla="*/ 0 h 227"/>
                  <a:gd name="T42" fmla="*/ 0 w 213"/>
                  <a:gd name="T43" fmla="*/ 0 h 227"/>
                  <a:gd name="T44" fmla="*/ 0 w 213"/>
                  <a:gd name="T45" fmla="*/ 0 h 227"/>
                  <a:gd name="T46" fmla="*/ 0 w 213"/>
                  <a:gd name="T47" fmla="*/ 0 h 227"/>
                  <a:gd name="T48" fmla="*/ 0 w 213"/>
                  <a:gd name="T49" fmla="*/ 0 h 227"/>
                  <a:gd name="T50" fmla="*/ 0 w 213"/>
                  <a:gd name="T51" fmla="*/ 0 h 227"/>
                  <a:gd name="T52" fmla="*/ 0 w 213"/>
                  <a:gd name="T53" fmla="*/ 0 h 227"/>
                  <a:gd name="T54" fmla="*/ 0 w 213"/>
                  <a:gd name="T55" fmla="*/ 0 h 227"/>
                  <a:gd name="T56" fmla="*/ 0 w 213"/>
                  <a:gd name="T57" fmla="*/ 0 h 227"/>
                  <a:gd name="T58" fmla="*/ 0 w 213"/>
                  <a:gd name="T59" fmla="*/ 0 h 22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3"/>
                  <a:gd name="T91" fmla="*/ 0 h 227"/>
                  <a:gd name="T92" fmla="*/ 213 w 213"/>
                  <a:gd name="T93" fmla="*/ 227 h 22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3" h="227">
                    <a:moveTo>
                      <a:pt x="0" y="202"/>
                    </a:moveTo>
                    <a:lnTo>
                      <a:pt x="3" y="185"/>
                    </a:lnTo>
                    <a:lnTo>
                      <a:pt x="11" y="162"/>
                    </a:lnTo>
                    <a:lnTo>
                      <a:pt x="19" y="142"/>
                    </a:lnTo>
                    <a:lnTo>
                      <a:pt x="28" y="119"/>
                    </a:lnTo>
                    <a:lnTo>
                      <a:pt x="40" y="99"/>
                    </a:lnTo>
                    <a:lnTo>
                      <a:pt x="52" y="83"/>
                    </a:lnTo>
                    <a:lnTo>
                      <a:pt x="64" y="67"/>
                    </a:lnTo>
                    <a:lnTo>
                      <a:pt x="80" y="49"/>
                    </a:lnTo>
                    <a:lnTo>
                      <a:pt x="90" y="38"/>
                    </a:lnTo>
                    <a:lnTo>
                      <a:pt x="99" y="30"/>
                    </a:lnTo>
                    <a:lnTo>
                      <a:pt x="118" y="16"/>
                    </a:lnTo>
                    <a:lnTo>
                      <a:pt x="132" y="7"/>
                    </a:lnTo>
                    <a:lnTo>
                      <a:pt x="144" y="0"/>
                    </a:lnTo>
                    <a:lnTo>
                      <a:pt x="213" y="25"/>
                    </a:lnTo>
                    <a:lnTo>
                      <a:pt x="192" y="38"/>
                    </a:lnTo>
                    <a:lnTo>
                      <a:pt x="178" y="49"/>
                    </a:lnTo>
                    <a:lnTo>
                      <a:pt x="164" y="61"/>
                    </a:lnTo>
                    <a:lnTo>
                      <a:pt x="151" y="73"/>
                    </a:lnTo>
                    <a:lnTo>
                      <a:pt x="141" y="84"/>
                    </a:lnTo>
                    <a:lnTo>
                      <a:pt x="132" y="96"/>
                    </a:lnTo>
                    <a:lnTo>
                      <a:pt x="120" y="111"/>
                    </a:lnTo>
                    <a:lnTo>
                      <a:pt x="110" y="128"/>
                    </a:lnTo>
                    <a:lnTo>
                      <a:pt x="102" y="141"/>
                    </a:lnTo>
                    <a:lnTo>
                      <a:pt x="93" y="160"/>
                    </a:lnTo>
                    <a:lnTo>
                      <a:pt x="84" y="179"/>
                    </a:lnTo>
                    <a:lnTo>
                      <a:pt x="79" y="193"/>
                    </a:lnTo>
                    <a:lnTo>
                      <a:pt x="73" y="211"/>
                    </a:lnTo>
                    <a:lnTo>
                      <a:pt x="70" y="227"/>
                    </a:lnTo>
                    <a:lnTo>
                      <a:pt x="0" y="202"/>
                    </a:lnTo>
                    <a:close/>
                  </a:path>
                </a:pathLst>
              </a:custGeom>
              <a:solidFill>
                <a:srgbClr val="BFBFBF"/>
              </a:solidFill>
              <a:ln w="3175">
                <a:solidFill>
                  <a:srgbClr val="000000"/>
                </a:solidFill>
                <a:round/>
                <a:headEnd/>
                <a:tailEnd/>
              </a:ln>
            </p:spPr>
            <p:txBody>
              <a:bodyPr/>
              <a:lstStyle/>
              <a:p>
                <a:endParaRPr lang="es-AR" sz="1662"/>
              </a:p>
            </p:txBody>
          </p:sp>
        </p:grpSp>
        <p:grpSp>
          <p:nvGrpSpPr>
            <p:cNvPr id="35885" name="Grupo 1944">
              <a:extLst>
                <a:ext uri="{FF2B5EF4-FFF2-40B4-BE49-F238E27FC236}">
                  <a16:creationId xmlns:a16="http://schemas.microsoft.com/office/drawing/2014/main" id="{D618AAED-D74F-4B43-B642-60D9167F7D7F}"/>
                </a:ext>
              </a:extLst>
            </p:cNvPr>
            <p:cNvGrpSpPr>
              <a:grpSpLocks/>
            </p:cNvGrpSpPr>
            <p:nvPr/>
          </p:nvGrpSpPr>
          <p:grpSpPr bwMode="auto">
            <a:xfrm>
              <a:off x="1755" y="2203"/>
              <a:ext cx="254" cy="365"/>
              <a:chOff x="1755" y="2203"/>
              <a:chExt cx="254" cy="365"/>
            </a:xfrm>
          </p:grpSpPr>
          <p:grpSp>
            <p:nvGrpSpPr>
              <p:cNvPr id="35895" name="Grupo 1945">
                <a:extLst>
                  <a:ext uri="{FF2B5EF4-FFF2-40B4-BE49-F238E27FC236}">
                    <a16:creationId xmlns:a16="http://schemas.microsoft.com/office/drawing/2014/main" id="{AF604F1A-92BC-4B78-A317-573FD29E6D33}"/>
                  </a:ext>
                </a:extLst>
              </p:cNvPr>
              <p:cNvGrpSpPr>
                <a:grpSpLocks/>
              </p:cNvGrpSpPr>
              <p:nvPr/>
            </p:nvGrpSpPr>
            <p:grpSpPr bwMode="auto">
              <a:xfrm>
                <a:off x="1755" y="2217"/>
                <a:ext cx="254" cy="351"/>
                <a:chOff x="1755" y="2217"/>
                <a:chExt cx="254" cy="351"/>
              </a:xfrm>
            </p:grpSpPr>
            <p:grpSp>
              <p:nvGrpSpPr>
                <p:cNvPr id="35911" name="Grupo 1946">
                  <a:extLst>
                    <a:ext uri="{FF2B5EF4-FFF2-40B4-BE49-F238E27FC236}">
                      <a16:creationId xmlns:a16="http://schemas.microsoft.com/office/drawing/2014/main" id="{0DB523A9-DC61-4C54-B9ED-A955C9DEB5DD}"/>
                    </a:ext>
                  </a:extLst>
                </p:cNvPr>
                <p:cNvGrpSpPr>
                  <a:grpSpLocks/>
                </p:cNvGrpSpPr>
                <p:nvPr/>
              </p:nvGrpSpPr>
              <p:grpSpPr bwMode="auto">
                <a:xfrm>
                  <a:off x="1846" y="2424"/>
                  <a:ext cx="9" cy="45"/>
                  <a:chOff x="1846" y="2424"/>
                  <a:chExt cx="9" cy="45"/>
                </a:xfrm>
              </p:grpSpPr>
              <p:sp>
                <p:nvSpPr>
                  <p:cNvPr id="35945" name="Rectángulo 1947">
                    <a:extLst>
                      <a:ext uri="{FF2B5EF4-FFF2-40B4-BE49-F238E27FC236}">
                        <a16:creationId xmlns:a16="http://schemas.microsoft.com/office/drawing/2014/main" id="{792AFF27-DE30-49B6-8E93-CC458ABE0F70}"/>
                      </a:ext>
                    </a:extLst>
                  </p:cNvPr>
                  <p:cNvSpPr>
                    <a:spLocks noChangeArrowheads="1"/>
                  </p:cNvSpPr>
                  <p:nvPr/>
                </p:nvSpPr>
                <p:spPr bwMode="auto">
                  <a:xfrm>
                    <a:off x="1846" y="2424"/>
                    <a:ext cx="9" cy="45"/>
                  </a:xfrm>
                  <a:prstGeom prst="rect">
                    <a:avLst/>
                  </a:prstGeom>
                  <a:solidFill>
                    <a:srgbClr val="C0C0C0"/>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5946" name="Línea 1948">
                    <a:extLst>
                      <a:ext uri="{FF2B5EF4-FFF2-40B4-BE49-F238E27FC236}">
                        <a16:creationId xmlns:a16="http://schemas.microsoft.com/office/drawing/2014/main" id="{10B0AFA0-DA2A-4E34-B485-F3CB47D9DE0A}"/>
                      </a:ext>
                    </a:extLst>
                  </p:cNvPr>
                  <p:cNvSpPr>
                    <a:spLocks noChangeShapeType="1"/>
                  </p:cNvSpPr>
                  <p:nvPr/>
                </p:nvSpPr>
                <p:spPr bwMode="auto">
                  <a:xfrm>
                    <a:off x="1850" y="2424"/>
                    <a:ext cx="1" cy="4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s-AR" sz="1662"/>
                  </a:p>
                </p:txBody>
              </p:sp>
            </p:grpSp>
            <p:sp>
              <p:nvSpPr>
                <p:cNvPr id="35912" name="Rectángulo 1949">
                  <a:extLst>
                    <a:ext uri="{FF2B5EF4-FFF2-40B4-BE49-F238E27FC236}">
                      <a16:creationId xmlns:a16="http://schemas.microsoft.com/office/drawing/2014/main" id="{D863926E-B9CC-47A2-BA9F-B5303FCBE277}"/>
                    </a:ext>
                  </a:extLst>
                </p:cNvPr>
                <p:cNvSpPr>
                  <a:spLocks noChangeArrowheads="1"/>
                </p:cNvSpPr>
                <p:nvPr/>
              </p:nvSpPr>
              <p:spPr bwMode="auto">
                <a:xfrm>
                  <a:off x="1807" y="2395"/>
                  <a:ext cx="29" cy="73"/>
                </a:xfrm>
                <a:prstGeom prst="rect">
                  <a:avLst/>
                </a:prstGeom>
                <a:solidFill>
                  <a:srgbClr val="C0C0C0"/>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5913" name="Forma libre 1950">
                  <a:extLst>
                    <a:ext uri="{FF2B5EF4-FFF2-40B4-BE49-F238E27FC236}">
                      <a16:creationId xmlns:a16="http://schemas.microsoft.com/office/drawing/2014/main" id="{7BFF1CA6-ECD4-4BB7-9290-1FBE552E0CCC}"/>
                    </a:ext>
                  </a:extLst>
                </p:cNvPr>
                <p:cNvSpPr>
                  <a:spLocks/>
                </p:cNvSpPr>
                <p:nvPr/>
              </p:nvSpPr>
              <p:spPr bwMode="auto">
                <a:xfrm>
                  <a:off x="1911" y="2410"/>
                  <a:ext cx="17" cy="15"/>
                </a:xfrm>
                <a:custGeom>
                  <a:avLst/>
                  <a:gdLst>
                    <a:gd name="T0" fmla="*/ 0 w 36"/>
                    <a:gd name="T1" fmla="*/ 0 h 30"/>
                    <a:gd name="T2" fmla="*/ 0 w 36"/>
                    <a:gd name="T3" fmla="*/ 1 h 30"/>
                    <a:gd name="T4" fmla="*/ 0 w 36"/>
                    <a:gd name="T5" fmla="*/ 1 h 30"/>
                    <a:gd name="T6" fmla="*/ 0 w 36"/>
                    <a:gd name="T7" fmla="*/ 1 h 30"/>
                    <a:gd name="T8" fmla="*/ 0 w 36"/>
                    <a:gd name="T9" fmla="*/ 0 h 30"/>
                    <a:gd name="T10" fmla="*/ 0 60000 65536"/>
                    <a:gd name="T11" fmla="*/ 0 60000 65536"/>
                    <a:gd name="T12" fmla="*/ 0 60000 65536"/>
                    <a:gd name="T13" fmla="*/ 0 60000 65536"/>
                    <a:gd name="T14" fmla="*/ 0 60000 65536"/>
                    <a:gd name="T15" fmla="*/ 0 w 36"/>
                    <a:gd name="T16" fmla="*/ 0 h 30"/>
                    <a:gd name="T17" fmla="*/ 36 w 36"/>
                    <a:gd name="T18" fmla="*/ 30 h 30"/>
                  </a:gdLst>
                  <a:ahLst/>
                  <a:cxnLst>
                    <a:cxn ang="T10">
                      <a:pos x="T0" y="T1"/>
                    </a:cxn>
                    <a:cxn ang="T11">
                      <a:pos x="T2" y="T3"/>
                    </a:cxn>
                    <a:cxn ang="T12">
                      <a:pos x="T4" y="T5"/>
                    </a:cxn>
                    <a:cxn ang="T13">
                      <a:pos x="T6" y="T7"/>
                    </a:cxn>
                    <a:cxn ang="T14">
                      <a:pos x="T8" y="T9"/>
                    </a:cxn>
                  </a:cxnLst>
                  <a:rect l="T15" t="T16" r="T17" b="T18"/>
                  <a:pathLst>
                    <a:path w="36" h="30">
                      <a:moveTo>
                        <a:pt x="0" y="0"/>
                      </a:moveTo>
                      <a:lnTo>
                        <a:pt x="0" y="30"/>
                      </a:lnTo>
                      <a:lnTo>
                        <a:pt x="36" y="30"/>
                      </a:lnTo>
                      <a:lnTo>
                        <a:pt x="36" y="6"/>
                      </a:lnTo>
                      <a:lnTo>
                        <a:pt x="0" y="0"/>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AR" sz="1662"/>
                </a:p>
              </p:txBody>
            </p:sp>
            <p:sp>
              <p:nvSpPr>
                <p:cNvPr id="35914" name="Forma libre 1951">
                  <a:extLst>
                    <a:ext uri="{FF2B5EF4-FFF2-40B4-BE49-F238E27FC236}">
                      <a16:creationId xmlns:a16="http://schemas.microsoft.com/office/drawing/2014/main" id="{B7A20C51-905A-42E0-804B-E0F559B227F7}"/>
                    </a:ext>
                  </a:extLst>
                </p:cNvPr>
                <p:cNvSpPr>
                  <a:spLocks/>
                </p:cNvSpPr>
                <p:nvPr/>
              </p:nvSpPr>
              <p:spPr bwMode="auto">
                <a:xfrm>
                  <a:off x="1873" y="2383"/>
                  <a:ext cx="13" cy="13"/>
                </a:xfrm>
                <a:custGeom>
                  <a:avLst/>
                  <a:gdLst>
                    <a:gd name="T0" fmla="*/ 1 w 25"/>
                    <a:gd name="T1" fmla="*/ 0 h 27"/>
                    <a:gd name="T2" fmla="*/ 0 w 25"/>
                    <a:gd name="T3" fmla="*/ 0 h 27"/>
                    <a:gd name="T4" fmla="*/ 1 w 25"/>
                    <a:gd name="T5" fmla="*/ 0 h 27"/>
                    <a:gd name="T6" fmla="*/ 1 w 25"/>
                    <a:gd name="T7" fmla="*/ 0 h 27"/>
                    <a:gd name="T8" fmla="*/ 1 w 25"/>
                    <a:gd name="T9" fmla="*/ 0 h 27"/>
                    <a:gd name="T10" fmla="*/ 0 60000 65536"/>
                    <a:gd name="T11" fmla="*/ 0 60000 65536"/>
                    <a:gd name="T12" fmla="*/ 0 60000 65536"/>
                    <a:gd name="T13" fmla="*/ 0 60000 65536"/>
                    <a:gd name="T14" fmla="*/ 0 60000 65536"/>
                    <a:gd name="T15" fmla="*/ 0 w 25"/>
                    <a:gd name="T16" fmla="*/ 0 h 27"/>
                    <a:gd name="T17" fmla="*/ 25 w 25"/>
                    <a:gd name="T18" fmla="*/ 27 h 27"/>
                  </a:gdLst>
                  <a:ahLst/>
                  <a:cxnLst>
                    <a:cxn ang="T10">
                      <a:pos x="T0" y="T1"/>
                    </a:cxn>
                    <a:cxn ang="T11">
                      <a:pos x="T2" y="T3"/>
                    </a:cxn>
                    <a:cxn ang="T12">
                      <a:pos x="T4" y="T5"/>
                    </a:cxn>
                    <a:cxn ang="T13">
                      <a:pos x="T6" y="T7"/>
                    </a:cxn>
                    <a:cxn ang="T14">
                      <a:pos x="T8" y="T9"/>
                    </a:cxn>
                  </a:cxnLst>
                  <a:rect l="T15" t="T16" r="T17" b="T18"/>
                  <a:pathLst>
                    <a:path w="25" h="27">
                      <a:moveTo>
                        <a:pt x="13" y="0"/>
                      </a:moveTo>
                      <a:lnTo>
                        <a:pt x="0" y="27"/>
                      </a:lnTo>
                      <a:lnTo>
                        <a:pt x="18" y="24"/>
                      </a:lnTo>
                      <a:lnTo>
                        <a:pt x="25" y="6"/>
                      </a:lnTo>
                      <a:lnTo>
                        <a:pt x="13" y="0"/>
                      </a:lnTo>
                      <a:close/>
                    </a:path>
                  </a:pathLst>
                </a:custGeom>
                <a:solidFill>
                  <a:srgbClr val="C0C0C0"/>
                </a:solidFill>
                <a:ln w="1588">
                  <a:solidFill>
                    <a:srgbClr val="000000"/>
                  </a:solidFill>
                  <a:round/>
                  <a:headEnd/>
                  <a:tailEnd/>
                </a:ln>
              </p:spPr>
              <p:txBody>
                <a:bodyPr/>
                <a:lstStyle/>
                <a:p>
                  <a:endParaRPr lang="es-AR" sz="1662"/>
                </a:p>
              </p:txBody>
            </p:sp>
            <p:sp>
              <p:nvSpPr>
                <p:cNvPr id="35915" name="Forma libre 1952">
                  <a:extLst>
                    <a:ext uri="{FF2B5EF4-FFF2-40B4-BE49-F238E27FC236}">
                      <a16:creationId xmlns:a16="http://schemas.microsoft.com/office/drawing/2014/main" id="{6484DD3F-33E1-4B53-AD29-654B240D38DD}"/>
                    </a:ext>
                  </a:extLst>
                </p:cNvPr>
                <p:cNvSpPr>
                  <a:spLocks/>
                </p:cNvSpPr>
                <p:nvPr/>
              </p:nvSpPr>
              <p:spPr bwMode="auto">
                <a:xfrm>
                  <a:off x="1852" y="2474"/>
                  <a:ext cx="57" cy="4"/>
                </a:xfrm>
                <a:custGeom>
                  <a:avLst/>
                  <a:gdLst>
                    <a:gd name="T0" fmla="*/ 0 w 116"/>
                    <a:gd name="T1" fmla="*/ 0 h 9"/>
                    <a:gd name="T2" fmla="*/ 0 w 116"/>
                    <a:gd name="T3" fmla="*/ 0 h 9"/>
                    <a:gd name="T4" fmla="*/ 0 w 116"/>
                    <a:gd name="T5" fmla="*/ 0 h 9"/>
                    <a:gd name="T6" fmla="*/ 0 w 116"/>
                    <a:gd name="T7" fmla="*/ 0 h 9"/>
                    <a:gd name="T8" fmla="*/ 0 w 116"/>
                    <a:gd name="T9" fmla="*/ 0 h 9"/>
                    <a:gd name="T10" fmla="*/ 0 60000 65536"/>
                    <a:gd name="T11" fmla="*/ 0 60000 65536"/>
                    <a:gd name="T12" fmla="*/ 0 60000 65536"/>
                    <a:gd name="T13" fmla="*/ 0 60000 65536"/>
                    <a:gd name="T14" fmla="*/ 0 60000 65536"/>
                    <a:gd name="T15" fmla="*/ 0 w 116"/>
                    <a:gd name="T16" fmla="*/ 0 h 9"/>
                    <a:gd name="T17" fmla="*/ 116 w 116"/>
                    <a:gd name="T18" fmla="*/ 9 h 9"/>
                  </a:gdLst>
                  <a:ahLst/>
                  <a:cxnLst>
                    <a:cxn ang="T10">
                      <a:pos x="T0" y="T1"/>
                    </a:cxn>
                    <a:cxn ang="T11">
                      <a:pos x="T2" y="T3"/>
                    </a:cxn>
                    <a:cxn ang="T12">
                      <a:pos x="T4" y="T5"/>
                    </a:cxn>
                    <a:cxn ang="T13">
                      <a:pos x="T6" y="T7"/>
                    </a:cxn>
                    <a:cxn ang="T14">
                      <a:pos x="T8" y="T9"/>
                    </a:cxn>
                  </a:cxnLst>
                  <a:rect l="T15" t="T16" r="T17" b="T18"/>
                  <a:pathLst>
                    <a:path w="116" h="9">
                      <a:moveTo>
                        <a:pt x="0" y="0"/>
                      </a:moveTo>
                      <a:lnTo>
                        <a:pt x="116" y="0"/>
                      </a:lnTo>
                      <a:lnTo>
                        <a:pt x="116" y="9"/>
                      </a:lnTo>
                      <a:lnTo>
                        <a:pt x="2" y="9"/>
                      </a:lnTo>
                      <a:lnTo>
                        <a:pt x="0" y="0"/>
                      </a:lnTo>
                      <a:close/>
                    </a:path>
                  </a:pathLst>
                </a:custGeom>
                <a:solidFill>
                  <a:srgbClr val="808080"/>
                </a:solidFill>
                <a:ln w="1588">
                  <a:solidFill>
                    <a:srgbClr val="000000"/>
                  </a:solidFill>
                  <a:round/>
                  <a:headEnd/>
                  <a:tailEnd/>
                </a:ln>
              </p:spPr>
              <p:txBody>
                <a:bodyPr/>
                <a:lstStyle/>
                <a:p>
                  <a:endParaRPr lang="es-AR" sz="1662"/>
                </a:p>
              </p:txBody>
            </p:sp>
            <p:sp>
              <p:nvSpPr>
                <p:cNvPr id="35916" name="Forma libre 1953">
                  <a:extLst>
                    <a:ext uri="{FF2B5EF4-FFF2-40B4-BE49-F238E27FC236}">
                      <a16:creationId xmlns:a16="http://schemas.microsoft.com/office/drawing/2014/main" id="{557F6140-B629-4AEE-8F7F-0B49495B3FAF}"/>
                    </a:ext>
                  </a:extLst>
                </p:cNvPr>
                <p:cNvSpPr>
                  <a:spLocks/>
                </p:cNvSpPr>
                <p:nvPr/>
              </p:nvSpPr>
              <p:spPr bwMode="auto">
                <a:xfrm>
                  <a:off x="1807" y="2295"/>
                  <a:ext cx="25" cy="29"/>
                </a:xfrm>
                <a:custGeom>
                  <a:avLst/>
                  <a:gdLst>
                    <a:gd name="T0" fmla="*/ 1 w 48"/>
                    <a:gd name="T1" fmla="*/ 0 h 58"/>
                    <a:gd name="T2" fmla="*/ 0 w 48"/>
                    <a:gd name="T3" fmla="*/ 1 h 58"/>
                    <a:gd name="T4" fmla="*/ 0 w 48"/>
                    <a:gd name="T5" fmla="*/ 1 h 58"/>
                    <a:gd name="T6" fmla="*/ 1 w 48"/>
                    <a:gd name="T7" fmla="*/ 1 h 58"/>
                    <a:gd name="T8" fmla="*/ 1 w 48"/>
                    <a:gd name="T9" fmla="*/ 0 h 58"/>
                    <a:gd name="T10" fmla="*/ 0 60000 65536"/>
                    <a:gd name="T11" fmla="*/ 0 60000 65536"/>
                    <a:gd name="T12" fmla="*/ 0 60000 65536"/>
                    <a:gd name="T13" fmla="*/ 0 60000 65536"/>
                    <a:gd name="T14" fmla="*/ 0 60000 65536"/>
                    <a:gd name="T15" fmla="*/ 0 w 48"/>
                    <a:gd name="T16" fmla="*/ 0 h 58"/>
                    <a:gd name="T17" fmla="*/ 48 w 48"/>
                    <a:gd name="T18" fmla="*/ 58 h 58"/>
                  </a:gdLst>
                  <a:ahLst/>
                  <a:cxnLst>
                    <a:cxn ang="T10">
                      <a:pos x="T0" y="T1"/>
                    </a:cxn>
                    <a:cxn ang="T11">
                      <a:pos x="T2" y="T3"/>
                    </a:cxn>
                    <a:cxn ang="T12">
                      <a:pos x="T4" y="T5"/>
                    </a:cxn>
                    <a:cxn ang="T13">
                      <a:pos x="T6" y="T7"/>
                    </a:cxn>
                    <a:cxn ang="T14">
                      <a:pos x="T8" y="T9"/>
                    </a:cxn>
                  </a:cxnLst>
                  <a:rect l="T15" t="T16" r="T17" b="T18"/>
                  <a:pathLst>
                    <a:path w="48" h="58">
                      <a:moveTo>
                        <a:pt x="45" y="0"/>
                      </a:moveTo>
                      <a:lnTo>
                        <a:pt x="0" y="42"/>
                      </a:lnTo>
                      <a:lnTo>
                        <a:pt x="0" y="58"/>
                      </a:lnTo>
                      <a:lnTo>
                        <a:pt x="48" y="20"/>
                      </a:lnTo>
                      <a:lnTo>
                        <a:pt x="45" y="0"/>
                      </a:lnTo>
                      <a:close/>
                    </a:path>
                  </a:pathLst>
                </a:custGeom>
                <a:solidFill>
                  <a:srgbClr val="C0C0C0"/>
                </a:solidFill>
                <a:ln w="1588">
                  <a:solidFill>
                    <a:srgbClr val="000000"/>
                  </a:solidFill>
                  <a:round/>
                  <a:headEnd/>
                  <a:tailEnd/>
                </a:ln>
              </p:spPr>
              <p:txBody>
                <a:bodyPr/>
                <a:lstStyle/>
                <a:p>
                  <a:endParaRPr lang="es-AR" sz="1662"/>
                </a:p>
              </p:txBody>
            </p:sp>
            <p:sp>
              <p:nvSpPr>
                <p:cNvPr id="35917" name="Forma libre 1954">
                  <a:extLst>
                    <a:ext uri="{FF2B5EF4-FFF2-40B4-BE49-F238E27FC236}">
                      <a16:creationId xmlns:a16="http://schemas.microsoft.com/office/drawing/2014/main" id="{AFE48C59-0D0D-4FF8-9B72-22781AD2ACE3}"/>
                    </a:ext>
                  </a:extLst>
                </p:cNvPr>
                <p:cNvSpPr>
                  <a:spLocks/>
                </p:cNvSpPr>
                <p:nvPr/>
              </p:nvSpPr>
              <p:spPr bwMode="auto">
                <a:xfrm>
                  <a:off x="1801" y="2217"/>
                  <a:ext cx="37" cy="251"/>
                </a:xfrm>
                <a:custGeom>
                  <a:avLst/>
                  <a:gdLst>
                    <a:gd name="T0" fmla="*/ 1 w 72"/>
                    <a:gd name="T1" fmla="*/ 0 h 501"/>
                    <a:gd name="T2" fmla="*/ 0 w 72"/>
                    <a:gd name="T3" fmla="*/ 1 h 501"/>
                    <a:gd name="T4" fmla="*/ 0 w 72"/>
                    <a:gd name="T5" fmla="*/ 1 h 501"/>
                    <a:gd name="T6" fmla="*/ 1 w 72"/>
                    <a:gd name="T7" fmla="*/ 1 h 501"/>
                    <a:gd name="T8" fmla="*/ 1 w 72"/>
                    <a:gd name="T9" fmla="*/ 1 h 501"/>
                    <a:gd name="T10" fmla="*/ 1 w 72"/>
                    <a:gd name="T11" fmla="*/ 1 h 501"/>
                    <a:gd name="T12" fmla="*/ 1 w 72"/>
                    <a:gd name="T13" fmla="*/ 0 h 501"/>
                    <a:gd name="T14" fmla="*/ 0 60000 65536"/>
                    <a:gd name="T15" fmla="*/ 0 60000 65536"/>
                    <a:gd name="T16" fmla="*/ 0 60000 65536"/>
                    <a:gd name="T17" fmla="*/ 0 60000 65536"/>
                    <a:gd name="T18" fmla="*/ 0 60000 65536"/>
                    <a:gd name="T19" fmla="*/ 0 60000 65536"/>
                    <a:gd name="T20" fmla="*/ 0 60000 65536"/>
                    <a:gd name="T21" fmla="*/ 0 w 72"/>
                    <a:gd name="T22" fmla="*/ 0 h 501"/>
                    <a:gd name="T23" fmla="*/ 72 w 72"/>
                    <a:gd name="T24" fmla="*/ 501 h 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 h="501">
                      <a:moveTo>
                        <a:pt x="72" y="0"/>
                      </a:moveTo>
                      <a:lnTo>
                        <a:pt x="0" y="29"/>
                      </a:lnTo>
                      <a:lnTo>
                        <a:pt x="0" y="501"/>
                      </a:lnTo>
                      <a:lnTo>
                        <a:pt x="13" y="501"/>
                      </a:lnTo>
                      <a:lnTo>
                        <a:pt x="13" y="72"/>
                      </a:lnTo>
                      <a:lnTo>
                        <a:pt x="72" y="47"/>
                      </a:lnTo>
                      <a:lnTo>
                        <a:pt x="72" y="0"/>
                      </a:lnTo>
                      <a:close/>
                    </a:path>
                  </a:pathLst>
                </a:custGeom>
                <a:solidFill>
                  <a:srgbClr val="9F9F9F"/>
                </a:solidFill>
                <a:ln w="1588">
                  <a:solidFill>
                    <a:srgbClr val="000000"/>
                  </a:solidFill>
                  <a:round/>
                  <a:headEnd/>
                  <a:tailEnd/>
                </a:ln>
              </p:spPr>
              <p:txBody>
                <a:bodyPr/>
                <a:lstStyle/>
                <a:p>
                  <a:endParaRPr lang="es-AR" sz="1662"/>
                </a:p>
              </p:txBody>
            </p:sp>
            <p:sp>
              <p:nvSpPr>
                <p:cNvPr id="35918" name="Forma libre 1955">
                  <a:extLst>
                    <a:ext uri="{FF2B5EF4-FFF2-40B4-BE49-F238E27FC236}">
                      <a16:creationId xmlns:a16="http://schemas.microsoft.com/office/drawing/2014/main" id="{5B8A1D9B-2C98-4BF2-8518-60970F5506DE}"/>
                    </a:ext>
                  </a:extLst>
                </p:cNvPr>
                <p:cNvSpPr>
                  <a:spLocks/>
                </p:cNvSpPr>
                <p:nvPr/>
              </p:nvSpPr>
              <p:spPr bwMode="auto">
                <a:xfrm>
                  <a:off x="1800" y="2468"/>
                  <a:ext cx="209" cy="55"/>
                </a:xfrm>
                <a:custGeom>
                  <a:avLst/>
                  <a:gdLst>
                    <a:gd name="T0" fmla="*/ 0 w 418"/>
                    <a:gd name="T1" fmla="*/ 1 h 110"/>
                    <a:gd name="T2" fmla="*/ 0 w 418"/>
                    <a:gd name="T3" fmla="*/ 0 h 110"/>
                    <a:gd name="T4" fmla="*/ 1 w 418"/>
                    <a:gd name="T5" fmla="*/ 0 h 110"/>
                    <a:gd name="T6" fmla="*/ 1 w 418"/>
                    <a:gd name="T7" fmla="*/ 1 h 110"/>
                    <a:gd name="T8" fmla="*/ 1 w 418"/>
                    <a:gd name="T9" fmla="*/ 1 h 110"/>
                    <a:gd name="T10" fmla="*/ 1 w 418"/>
                    <a:gd name="T11" fmla="*/ 1 h 110"/>
                    <a:gd name="T12" fmla="*/ 1 w 418"/>
                    <a:gd name="T13" fmla="*/ 1 h 110"/>
                    <a:gd name="T14" fmla="*/ 1 w 418"/>
                    <a:gd name="T15" fmla="*/ 1 h 110"/>
                    <a:gd name="T16" fmla="*/ 1 w 418"/>
                    <a:gd name="T17" fmla="*/ 1 h 110"/>
                    <a:gd name="T18" fmla="*/ 1 w 418"/>
                    <a:gd name="T19" fmla="*/ 1 h 110"/>
                    <a:gd name="T20" fmla="*/ 0 w 418"/>
                    <a:gd name="T21" fmla="*/ 1 h 1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8"/>
                    <a:gd name="T34" fmla="*/ 0 h 110"/>
                    <a:gd name="T35" fmla="*/ 418 w 418"/>
                    <a:gd name="T36" fmla="*/ 110 h 1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8" h="110">
                      <a:moveTo>
                        <a:pt x="0" y="110"/>
                      </a:moveTo>
                      <a:lnTo>
                        <a:pt x="0" y="0"/>
                      </a:lnTo>
                      <a:lnTo>
                        <a:pt x="91" y="0"/>
                      </a:lnTo>
                      <a:lnTo>
                        <a:pt x="109" y="18"/>
                      </a:lnTo>
                      <a:lnTo>
                        <a:pt x="164" y="18"/>
                      </a:lnTo>
                      <a:lnTo>
                        <a:pt x="182" y="37"/>
                      </a:lnTo>
                      <a:lnTo>
                        <a:pt x="363" y="37"/>
                      </a:lnTo>
                      <a:lnTo>
                        <a:pt x="363" y="73"/>
                      </a:lnTo>
                      <a:lnTo>
                        <a:pt x="418" y="73"/>
                      </a:lnTo>
                      <a:lnTo>
                        <a:pt x="418" y="110"/>
                      </a:lnTo>
                      <a:lnTo>
                        <a:pt x="0" y="110"/>
                      </a:lnTo>
                      <a:close/>
                    </a:path>
                  </a:pathLst>
                </a:custGeom>
                <a:solidFill>
                  <a:srgbClr val="C0C0C0"/>
                </a:solidFill>
                <a:ln w="1588">
                  <a:solidFill>
                    <a:srgbClr val="000000"/>
                  </a:solidFill>
                  <a:round/>
                  <a:headEnd/>
                  <a:tailEnd/>
                </a:ln>
              </p:spPr>
              <p:txBody>
                <a:bodyPr/>
                <a:lstStyle/>
                <a:p>
                  <a:endParaRPr lang="es-AR" sz="1662"/>
                </a:p>
              </p:txBody>
            </p:sp>
            <p:sp>
              <p:nvSpPr>
                <p:cNvPr id="35919" name="Rectángulo 1956">
                  <a:extLst>
                    <a:ext uri="{FF2B5EF4-FFF2-40B4-BE49-F238E27FC236}">
                      <a16:creationId xmlns:a16="http://schemas.microsoft.com/office/drawing/2014/main" id="{06CCD369-E898-47BB-B74D-4EFB4656385B}"/>
                    </a:ext>
                  </a:extLst>
                </p:cNvPr>
                <p:cNvSpPr>
                  <a:spLocks noChangeArrowheads="1"/>
                </p:cNvSpPr>
                <p:nvPr/>
              </p:nvSpPr>
              <p:spPr bwMode="auto">
                <a:xfrm>
                  <a:off x="1800" y="2504"/>
                  <a:ext cx="155" cy="19"/>
                </a:xfrm>
                <a:prstGeom prst="rect">
                  <a:avLst/>
                </a:prstGeom>
                <a:solidFill>
                  <a:srgbClr val="C0C0C0"/>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5920" name="Línea 1957">
                  <a:extLst>
                    <a:ext uri="{FF2B5EF4-FFF2-40B4-BE49-F238E27FC236}">
                      <a16:creationId xmlns:a16="http://schemas.microsoft.com/office/drawing/2014/main" id="{871DF78E-D251-4D1C-B8C5-EED95DE71915}"/>
                    </a:ext>
                  </a:extLst>
                </p:cNvPr>
                <p:cNvSpPr>
                  <a:spLocks noChangeShapeType="1"/>
                </p:cNvSpPr>
                <p:nvPr/>
              </p:nvSpPr>
              <p:spPr bwMode="auto">
                <a:xfrm>
                  <a:off x="1793" y="2392"/>
                  <a:ext cx="1" cy="3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5921" name="Forma libre 1958">
                  <a:extLst>
                    <a:ext uri="{FF2B5EF4-FFF2-40B4-BE49-F238E27FC236}">
                      <a16:creationId xmlns:a16="http://schemas.microsoft.com/office/drawing/2014/main" id="{8AD41862-2B7C-4169-954E-33C26DEE3BC2}"/>
                    </a:ext>
                  </a:extLst>
                </p:cNvPr>
                <p:cNvSpPr>
                  <a:spLocks/>
                </p:cNvSpPr>
                <p:nvPr/>
              </p:nvSpPr>
              <p:spPr bwMode="auto">
                <a:xfrm>
                  <a:off x="1787" y="2424"/>
                  <a:ext cx="14" cy="15"/>
                </a:xfrm>
                <a:custGeom>
                  <a:avLst/>
                  <a:gdLst>
                    <a:gd name="T0" fmla="*/ 0 w 28"/>
                    <a:gd name="T1" fmla="*/ 0 h 31"/>
                    <a:gd name="T2" fmla="*/ 0 w 28"/>
                    <a:gd name="T3" fmla="*/ 0 h 31"/>
                    <a:gd name="T4" fmla="*/ 1 w 28"/>
                    <a:gd name="T5" fmla="*/ 0 h 31"/>
                    <a:gd name="T6" fmla="*/ 1 w 28"/>
                    <a:gd name="T7" fmla="*/ 0 h 31"/>
                    <a:gd name="T8" fmla="*/ 1 w 28"/>
                    <a:gd name="T9" fmla="*/ 0 h 31"/>
                    <a:gd name="T10" fmla="*/ 1 w 28"/>
                    <a:gd name="T11" fmla="*/ 0 h 31"/>
                    <a:gd name="T12" fmla="*/ 0 w 28"/>
                    <a:gd name="T13" fmla="*/ 0 h 31"/>
                    <a:gd name="T14" fmla="*/ 0 60000 65536"/>
                    <a:gd name="T15" fmla="*/ 0 60000 65536"/>
                    <a:gd name="T16" fmla="*/ 0 60000 65536"/>
                    <a:gd name="T17" fmla="*/ 0 60000 65536"/>
                    <a:gd name="T18" fmla="*/ 0 60000 65536"/>
                    <a:gd name="T19" fmla="*/ 0 60000 65536"/>
                    <a:gd name="T20" fmla="*/ 0 60000 65536"/>
                    <a:gd name="T21" fmla="*/ 0 w 28"/>
                    <a:gd name="T22" fmla="*/ 0 h 31"/>
                    <a:gd name="T23" fmla="*/ 28 w 2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31">
                      <a:moveTo>
                        <a:pt x="0" y="31"/>
                      </a:moveTo>
                      <a:lnTo>
                        <a:pt x="0" y="0"/>
                      </a:lnTo>
                      <a:lnTo>
                        <a:pt x="28" y="0"/>
                      </a:lnTo>
                      <a:lnTo>
                        <a:pt x="28" y="10"/>
                      </a:lnTo>
                      <a:lnTo>
                        <a:pt x="9" y="10"/>
                      </a:lnTo>
                      <a:lnTo>
                        <a:pt x="9" y="31"/>
                      </a:lnTo>
                      <a:lnTo>
                        <a:pt x="0" y="31"/>
                      </a:lnTo>
                      <a:close/>
                    </a:path>
                  </a:pathLst>
                </a:custGeom>
                <a:solidFill>
                  <a:srgbClr val="C0C0C0"/>
                </a:solidFill>
                <a:ln w="1588">
                  <a:solidFill>
                    <a:srgbClr val="000000"/>
                  </a:solidFill>
                  <a:round/>
                  <a:headEnd/>
                  <a:tailEnd/>
                </a:ln>
              </p:spPr>
              <p:txBody>
                <a:bodyPr/>
                <a:lstStyle/>
                <a:p>
                  <a:endParaRPr lang="es-AR" sz="1662"/>
                </a:p>
              </p:txBody>
            </p:sp>
            <p:sp>
              <p:nvSpPr>
                <p:cNvPr id="35922" name="Forma libre 1959">
                  <a:extLst>
                    <a:ext uri="{FF2B5EF4-FFF2-40B4-BE49-F238E27FC236}">
                      <a16:creationId xmlns:a16="http://schemas.microsoft.com/office/drawing/2014/main" id="{1F2D0213-5968-48AB-881E-00009A63048D}"/>
                    </a:ext>
                  </a:extLst>
                </p:cNvPr>
                <p:cNvSpPr>
                  <a:spLocks/>
                </p:cNvSpPr>
                <p:nvPr/>
              </p:nvSpPr>
              <p:spPr bwMode="auto">
                <a:xfrm>
                  <a:off x="1863" y="2412"/>
                  <a:ext cx="47" cy="66"/>
                </a:xfrm>
                <a:custGeom>
                  <a:avLst/>
                  <a:gdLst>
                    <a:gd name="T0" fmla="*/ 0 w 93"/>
                    <a:gd name="T1" fmla="*/ 0 h 132"/>
                    <a:gd name="T2" fmla="*/ 1 w 93"/>
                    <a:gd name="T3" fmla="*/ 1 h 132"/>
                    <a:gd name="T4" fmla="*/ 1 w 93"/>
                    <a:gd name="T5" fmla="*/ 1 h 132"/>
                    <a:gd name="T6" fmla="*/ 0 w 93"/>
                    <a:gd name="T7" fmla="*/ 1 h 132"/>
                    <a:gd name="T8" fmla="*/ 0 w 93"/>
                    <a:gd name="T9" fmla="*/ 0 h 132"/>
                    <a:gd name="T10" fmla="*/ 0 60000 65536"/>
                    <a:gd name="T11" fmla="*/ 0 60000 65536"/>
                    <a:gd name="T12" fmla="*/ 0 60000 65536"/>
                    <a:gd name="T13" fmla="*/ 0 60000 65536"/>
                    <a:gd name="T14" fmla="*/ 0 60000 65536"/>
                    <a:gd name="T15" fmla="*/ 0 w 93"/>
                    <a:gd name="T16" fmla="*/ 0 h 132"/>
                    <a:gd name="T17" fmla="*/ 93 w 93"/>
                    <a:gd name="T18" fmla="*/ 132 h 132"/>
                  </a:gdLst>
                  <a:ahLst/>
                  <a:cxnLst>
                    <a:cxn ang="T10">
                      <a:pos x="T0" y="T1"/>
                    </a:cxn>
                    <a:cxn ang="T11">
                      <a:pos x="T2" y="T3"/>
                    </a:cxn>
                    <a:cxn ang="T12">
                      <a:pos x="T4" y="T5"/>
                    </a:cxn>
                    <a:cxn ang="T13">
                      <a:pos x="T6" y="T7"/>
                    </a:cxn>
                    <a:cxn ang="T14">
                      <a:pos x="T8" y="T9"/>
                    </a:cxn>
                  </a:cxnLst>
                  <a:rect l="T15" t="T16" r="T17" b="T18"/>
                  <a:pathLst>
                    <a:path w="93" h="132">
                      <a:moveTo>
                        <a:pt x="0" y="0"/>
                      </a:moveTo>
                      <a:lnTo>
                        <a:pt x="93" y="132"/>
                      </a:lnTo>
                      <a:lnTo>
                        <a:pt x="80" y="129"/>
                      </a:lnTo>
                      <a:lnTo>
                        <a:pt x="0" y="19"/>
                      </a:lnTo>
                      <a:lnTo>
                        <a:pt x="0" y="0"/>
                      </a:lnTo>
                      <a:close/>
                    </a:path>
                  </a:pathLst>
                </a:custGeom>
                <a:solidFill>
                  <a:srgbClr val="9F9F9F"/>
                </a:solidFill>
                <a:ln w="1588">
                  <a:solidFill>
                    <a:srgbClr val="000000"/>
                  </a:solidFill>
                  <a:round/>
                  <a:headEnd/>
                  <a:tailEnd/>
                </a:ln>
              </p:spPr>
              <p:txBody>
                <a:bodyPr/>
                <a:lstStyle/>
                <a:p>
                  <a:endParaRPr lang="es-AR" sz="1662"/>
                </a:p>
              </p:txBody>
            </p:sp>
            <p:sp>
              <p:nvSpPr>
                <p:cNvPr id="35923" name="Forma libre 1960">
                  <a:extLst>
                    <a:ext uri="{FF2B5EF4-FFF2-40B4-BE49-F238E27FC236}">
                      <a16:creationId xmlns:a16="http://schemas.microsoft.com/office/drawing/2014/main" id="{D56A5B2C-9743-4F47-B727-DD9604B5216F}"/>
                    </a:ext>
                  </a:extLst>
                </p:cNvPr>
                <p:cNvSpPr>
                  <a:spLocks/>
                </p:cNvSpPr>
                <p:nvPr/>
              </p:nvSpPr>
              <p:spPr bwMode="auto">
                <a:xfrm>
                  <a:off x="1764" y="2450"/>
                  <a:ext cx="36" cy="73"/>
                </a:xfrm>
                <a:custGeom>
                  <a:avLst/>
                  <a:gdLst>
                    <a:gd name="T0" fmla="*/ 0 w 73"/>
                    <a:gd name="T1" fmla="*/ 0 h 145"/>
                    <a:gd name="T2" fmla="*/ 0 w 73"/>
                    <a:gd name="T3" fmla="*/ 1 h 145"/>
                    <a:gd name="T4" fmla="*/ 0 w 73"/>
                    <a:gd name="T5" fmla="*/ 1 h 145"/>
                    <a:gd name="T6" fmla="*/ 0 w 73"/>
                    <a:gd name="T7" fmla="*/ 1 h 145"/>
                    <a:gd name="T8" fmla="*/ 0 w 73"/>
                    <a:gd name="T9" fmla="*/ 1 h 145"/>
                    <a:gd name="T10" fmla="*/ 0 w 73"/>
                    <a:gd name="T11" fmla="*/ 0 h 145"/>
                    <a:gd name="T12" fmla="*/ 0 60000 65536"/>
                    <a:gd name="T13" fmla="*/ 0 60000 65536"/>
                    <a:gd name="T14" fmla="*/ 0 60000 65536"/>
                    <a:gd name="T15" fmla="*/ 0 60000 65536"/>
                    <a:gd name="T16" fmla="*/ 0 60000 65536"/>
                    <a:gd name="T17" fmla="*/ 0 60000 65536"/>
                    <a:gd name="T18" fmla="*/ 0 w 73"/>
                    <a:gd name="T19" fmla="*/ 0 h 145"/>
                    <a:gd name="T20" fmla="*/ 73 w 73"/>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73" h="145">
                      <a:moveTo>
                        <a:pt x="55" y="0"/>
                      </a:moveTo>
                      <a:lnTo>
                        <a:pt x="0" y="53"/>
                      </a:lnTo>
                      <a:lnTo>
                        <a:pt x="0" y="145"/>
                      </a:lnTo>
                      <a:lnTo>
                        <a:pt x="73" y="145"/>
                      </a:lnTo>
                      <a:lnTo>
                        <a:pt x="73" y="35"/>
                      </a:lnTo>
                      <a:lnTo>
                        <a:pt x="55" y="0"/>
                      </a:lnTo>
                      <a:close/>
                    </a:path>
                  </a:pathLst>
                </a:custGeom>
                <a:solidFill>
                  <a:srgbClr val="C0C0C0"/>
                </a:solidFill>
                <a:ln w="1588">
                  <a:solidFill>
                    <a:srgbClr val="000000"/>
                  </a:solidFill>
                  <a:round/>
                  <a:headEnd/>
                  <a:tailEnd/>
                </a:ln>
              </p:spPr>
              <p:txBody>
                <a:bodyPr/>
                <a:lstStyle/>
                <a:p>
                  <a:endParaRPr lang="es-AR" sz="1662"/>
                </a:p>
              </p:txBody>
            </p:sp>
            <p:sp>
              <p:nvSpPr>
                <p:cNvPr id="35924" name="Rectángulo 1961">
                  <a:extLst>
                    <a:ext uri="{FF2B5EF4-FFF2-40B4-BE49-F238E27FC236}">
                      <a16:creationId xmlns:a16="http://schemas.microsoft.com/office/drawing/2014/main" id="{824EE29B-F8D9-45DC-9867-0757766ED9CA}"/>
                    </a:ext>
                  </a:extLst>
                </p:cNvPr>
                <p:cNvSpPr>
                  <a:spLocks noChangeArrowheads="1"/>
                </p:cNvSpPr>
                <p:nvPr/>
              </p:nvSpPr>
              <p:spPr bwMode="auto">
                <a:xfrm>
                  <a:off x="1755" y="2557"/>
                  <a:ext cx="254" cy="11"/>
                </a:xfrm>
                <a:prstGeom prst="rect">
                  <a:avLst/>
                </a:prstGeom>
                <a:solidFill>
                  <a:srgbClr val="9F9F9F"/>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5925" name="Rectángulo 1962">
                  <a:extLst>
                    <a:ext uri="{FF2B5EF4-FFF2-40B4-BE49-F238E27FC236}">
                      <a16:creationId xmlns:a16="http://schemas.microsoft.com/office/drawing/2014/main" id="{9B66137F-DFB2-4B3C-A33B-232BF0B218BB}"/>
                    </a:ext>
                  </a:extLst>
                </p:cNvPr>
                <p:cNvSpPr>
                  <a:spLocks noChangeArrowheads="1"/>
                </p:cNvSpPr>
                <p:nvPr/>
              </p:nvSpPr>
              <p:spPr bwMode="auto">
                <a:xfrm>
                  <a:off x="1755" y="2540"/>
                  <a:ext cx="254" cy="17"/>
                </a:xfrm>
                <a:prstGeom prst="rect">
                  <a:avLst/>
                </a:prstGeom>
                <a:solidFill>
                  <a:srgbClr val="9F9F9F"/>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5926" name="Rectángulo 1963">
                  <a:extLst>
                    <a:ext uri="{FF2B5EF4-FFF2-40B4-BE49-F238E27FC236}">
                      <a16:creationId xmlns:a16="http://schemas.microsoft.com/office/drawing/2014/main" id="{09ED7355-24E6-40E0-8FE2-91C10F9B2C82}"/>
                    </a:ext>
                  </a:extLst>
                </p:cNvPr>
                <p:cNvSpPr>
                  <a:spLocks noChangeArrowheads="1"/>
                </p:cNvSpPr>
                <p:nvPr/>
              </p:nvSpPr>
              <p:spPr bwMode="auto">
                <a:xfrm>
                  <a:off x="1755" y="2523"/>
                  <a:ext cx="254" cy="17"/>
                </a:xfrm>
                <a:prstGeom prst="rect">
                  <a:avLst/>
                </a:prstGeom>
                <a:solidFill>
                  <a:srgbClr val="9F9F9F"/>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5927" name="Rectángulo 1964">
                  <a:extLst>
                    <a:ext uri="{FF2B5EF4-FFF2-40B4-BE49-F238E27FC236}">
                      <a16:creationId xmlns:a16="http://schemas.microsoft.com/office/drawing/2014/main" id="{41385673-A89F-461D-9E76-1FE05D0C6229}"/>
                    </a:ext>
                  </a:extLst>
                </p:cNvPr>
                <p:cNvSpPr>
                  <a:spLocks noChangeArrowheads="1"/>
                </p:cNvSpPr>
                <p:nvPr/>
              </p:nvSpPr>
              <p:spPr bwMode="auto">
                <a:xfrm>
                  <a:off x="1974" y="2509"/>
                  <a:ext cx="28" cy="9"/>
                </a:xfrm>
                <a:prstGeom prst="rect">
                  <a:avLst/>
                </a:prstGeom>
                <a:solidFill>
                  <a:srgbClr val="9F9F9F"/>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5928" name="Elipse 1965">
                  <a:extLst>
                    <a:ext uri="{FF2B5EF4-FFF2-40B4-BE49-F238E27FC236}">
                      <a16:creationId xmlns:a16="http://schemas.microsoft.com/office/drawing/2014/main" id="{EE5A3CEA-7B36-43C2-AA5E-473C8FEB2A50}"/>
                    </a:ext>
                  </a:extLst>
                </p:cNvPr>
                <p:cNvSpPr>
                  <a:spLocks noChangeArrowheads="1"/>
                </p:cNvSpPr>
                <p:nvPr/>
              </p:nvSpPr>
              <p:spPr bwMode="auto">
                <a:xfrm>
                  <a:off x="1781" y="2440"/>
                  <a:ext cx="20" cy="19"/>
                </a:xfrm>
                <a:prstGeom prst="ellipse">
                  <a:avLst/>
                </a:prstGeom>
                <a:solidFill>
                  <a:srgbClr val="9F9F9F"/>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5929" name="Rectángulo 1966">
                  <a:extLst>
                    <a:ext uri="{FF2B5EF4-FFF2-40B4-BE49-F238E27FC236}">
                      <a16:creationId xmlns:a16="http://schemas.microsoft.com/office/drawing/2014/main" id="{943552FF-BFC2-471E-ACC3-785183BD0CCD}"/>
                    </a:ext>
                  </a:extLst>
                </p:cNvPr>
                <p:cNvSpPr>
                  <a:spLocks noChangeArrowheads="1"/>
                </p:cNvSpPr>
                <p:nvPr/>
              </p:nvSpPr>
              <p:spPr bwMode="auto">
                <a:xfrm>
                  <a:off x="1846" y="2405"/>
                  <a:ext cx="17" cy="17"/>
                </a:xfrm>
                <a:prstGeom prst="rect">
                  <a:avLst/>
                </a:prstGeom>
                <a:solidFill>
                  <a:srgbClr val="808080"/>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5930" name="Forma libre 1967">
                  <a:extLst>
                    <a:ext uri="{FF2B5EF4-FFF2-40B4-BE49-F238E27FC236}">
                      <a16:creationId xmlns:a16="http://schemas.microsoft.com/office/drawing/2014/main" id="{9FAF7DF6-A0E7-4A60-AA78-D3DE7AAA5E1F}"/>
                    </a:ext>
                  </a:extLst>
                </p:cNvPr>
                <p:cNvSpPr>
                  <a:spLocks/>
                </p:cNvSpPr>
                <p:nvPr/>
              </p:nvSpPr>
              <p:spPr bwMode="auto">
                <a:xfrm>
                  <a:off x="1837" y="2395"/>
                  <a:ext cx="72" cy="73"/>
                </a:xfrm>
                <a:custGeom>
                  <a:avLst/>
                  <a:gdLst>
                    <a:gd name="T0" fmla="*/ 0 w 145"/>
                    <a:gd name="T1" fmla="*/ 1 h 145"/>
                    <a:gd name="T2" fmla="*/ 0 w 145"/>
                    <a:gd name="T3" fmla="*/ 1 h 145"/>
                    <a:gd name="T4" fmla="*/ 0 w 145"/>
                    <a:gd name="T5" fmla="*/ 1 h 145"/>
                    <a:gd name="T6" fmla="*/ 0 w 145"/>
                    <a:gd name="T7" fmla="*/ 0 h 145"/>
                    <a:gd name="T8" fmla="*/ 0 w 145"/>
                    <a:gd name="T9" fmla="*/ 0 h 145"/>
                    <a:gd name="T10" fmla="*/ 0 w 145"/>
                    <a:gd name="T11" fmla="*/ 1 h 145"/>
                    <a:gd name="T12" fmla="*/ 0 w 145"/>
                    <a:gd name="T13" fmla="*/ 1 h 145"/>
                    <a:gd name="T14" fmla="*/ 0 60000 65536"/>
                    <a:gd name="T15" fmla="*/ 0 60000 65536"/>
                    <a:gd name="T16" fmla="*/ 0 60000 65536"/>
                    <a:gd name="T17" fmla="*/ 0 60000 65536"/>
                    <a:gd name="T18" fmla="*/ 0 60000 65536"/>
                    <a:gd name="T19" fmla="*/ 0 60000 65536"/>
                    <a:gd name="T20" fmla="*/ 0 60000 65536"/>
                    <a:gd name="T21" fmla="*/ 0 w 145"/>
                    <a:gd name="T22" fmla="*/ 0 h 145"/>
                    <a:gd name="T23" fmla="*/ 145 w 145"/>
                    <a:gd name="T24" fmla="*/ 145 h 1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145">
                      <a:moveTo>
                        <a:pt x="17" y="145"/>
                      </a:moveTo>
                      <a:lnTo>
                        <a:pt x="17" y="19"/>
                      </a:lnTo>
                      <a:lnTo>
                        <a:pt x="145" y="19"/>
                      </a:lnTo>
                      <a:lnTo>
                        <a:pt x="145" y="0"/>
                      </a:lnTo>
                      <a:lnTo>
                        <a:pt x="0" y="0"/>
                      </a:lnTo>
                      <a:lnTo>
                        <a:pt x="0" y="145"/>
                      </a:lnTo>
                      <a:lnTo>
                        <a:pt x="17" y="145"/>
                      </a:lnTo>
                      <a:close/>
                    </a:path>
                  </a:pathLst>
                </a:custGeom>
                <a:solidFill>
                  <a:srgbClr val="C0C0C0"/>
                </a:solidFill>
                <a:ln w="1588">
                  <a:solidFill>
                    <a:srgbClr val="000000"/>
                  </a:solidFill>
                  <a:round/>
                  <a:headEnd/>
                  <a:tailEnd/>
                </a:ln>
              </p:spPr>
              <p:txBody>
                <a:bodyPr/>
                <a:lstStyle/>
                <a:p>
                  <a:endParaRPr lang="es-AR" sz="1662"/>
                </a:p>
              </p:txBody>
            </p:sp>
            <p:grpSp>
              <p:nvGrpSpPr>
                <p:cNvPr id="35931" name="Grupo 1968">
                  <a:extLst>
                    <a:ext uri="{FF2B5EF4-FFF2-40B4-BE49-F238E27FC236}">
                      <a16:creationId xmlns:a16="http://schemas.microsoft.com/office/drawing/2014/main" id="{37EC1BDA-7363-4579-8859-9811036CF584}"/>
                    </a:ext>
                  </a:extLst>
                </p:cNvPr>
                <p:cNvGrpSpPr>
                  <a:grpSpLocks/>
                </p:cNvGrpSpPr>
                <p:nvPr/>
              </p:nvGrpSpPr>
              <p:grpSpPr bwMode="auto">
                <a:xfrm>
                  <a:off x="1776" y="2326"/>
                  <a:ext cx="83" cy="75"/>
                  <a:chOff x="1776" y="2326"/>
                  <a:chExt cx="83" cy="75"/>
                </a:xfrm>
              </p:grpSpPr>
              <p:sp>
                <p:nvSpPr>
                  <p:cNvPr id="35943" name="Elipse 1969">
                    <a:extLst>
                      <a:ext uri="{FF2B5EF4-FFF2-40B4-BE49-F238E27FC236}">
                        <a16:creationId xmlns:a16="http://schemas.microsoft.com/office/drawing/2014/main" id="{461B0A4D-D54F-4BC4-8F0E-67A6365A7670}"/>
                      </a:ext>
                    </a:extLst>
                  </p:cNvPr>
                  <p:cNvSpPr>
                    <a:spLocks noChangeArrowheads="1"/>
                  </p:cNvSpPr>
                  <p:nvPr/>
                </p:nvSpPr>
                <p:spPr bwMode="auto">
                  <a:xfrm>
                    <a:off x="1784" y="2326"/>
                    <a:ext cx="75" cy="75"/>
                  </a:xfrm>
                  <a:prstGeom prst="ellipse">
                    <a:avLst/>
                  </a:prstGeom>
                  <a:solidFill>
                    <a:srgbClr val="80808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
                <p:nvSpPr>
                  <p:cNvPr id="35944" name="Elipse 1970">
                    <a:extLst>
                      <a:ext uri="{FF2B5EF4-FFF2-40B4-BE49-F238E27FC236}">
                        <a16:creationId xmlns:a16="http://schemas.microsoft.com/office/drawing/2014/main" id="{FF42CEA2-950F-4F67-87AD-C5D84ABE256C}"/>
                      </a:ext>
                    </a:extLst>
                  </p:cNvPr>
                  <p:cNvSpPr>
                    <a:spLocks noChangeArrowheads="1"/>
                  </p:cNvSpPr>
                  <p:nvPr/>
                </p:nvSpPr>
                <p:spPr bwMode="auto">
                  <a:xfrm>
                    <a:off x="1776" y="2326"/>
                    <a:ext cx="76" cy="75"/>
                  </a:xfrm>
                  <a:prstGeom prst="ellipse">
                    <a:avLst/>
                  </a:prstGeom>
                  <a:solidFill>
                    <a:srgbClr val="C0C0C0"/>
                  </a:solidFill>
                  <a:ln w="1588">
                    <a:solidFill>
                      <a:srgbClr val="000000"/>
                    </a:solidFill>
                    <a:round/>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5932" name="Grupo 1971">
                  <a:extLst>
                    <a:ext uri="{FF2B5EF4-FFF2-40B4-BE49-F238E27FC236}">
                      <a16:creationId xmlns:a16="http://schemas.microsoft.com/office/drawing/2014/main" id="{F7886494-8E70-4EE8-B9EA-ED75AD0D3B62}"/>
                    </a:ext>
                  </a:extLst>
                </p:cNvPr>
                <p:cNvGrpSpPr>
                  <a:grpSpLocks/>
                </p:cNvGrpSpPr>
                <p:nvPr/>
              </p:nvGrpSpPr>
              <p:grpSpPr bwMode="auto">
                <a:xfrm>
                  <a:off x="1809" y="2468"/>
                  <a:ext cx="28" cy="72"/>
                  <a:chOff x="1809" y="2468"/>
                  <a:chExt cx="28" cy="72"/>
                </a:xfrm>
              </p:grpSpPr>
              <p:sp>
                <p:nvSpPr>
                  <p:cNvPr id="35934" name="Rectángulo 1972">
                    <a:extLst>
                      <a:ext uri="{FF2B5EF4-FFF2-40B4-BE49-F238E27FC236}">
                        <a16:creationId xmlns:a16="http://schemas.microsoft.com/office/drawing/2014/main" id="{F8901358-71A2-48D5-A4BF-237DD75775D2}"/>
                      </a:ext>
                    </a:extLst>
                  </p:cNvPr>
                  <p:cNvSpPr>
                    <a:spLocks noChangeArrowheads="1"/>
                  </p:cNvSpPr>
                  <p:nvPr/>
                </p:nvSpPr>
                <p:spPr bwMode="auto">
                  <a:xfrm>
                    <a:off x="1809" y="2468"/>
                    <a:ext cx="28" cy="72"/>
                  </a:xfrm>
                  <a:prstGeom prst="rect">
                    <a:avLst/>
                  </a:prstGeom>
                  <a:solidFill>
                    <a:srgbClr val="C0C0C0"/>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nvGrpSpPr>
                  <p:cNvPr id="35935" name="Grupo 1973">
                    <a:extLst>
                      <a:ext uri="{FF2B5EF4-FFF2-40B4-BE49-F238E27FC236}">
                        <a16:creationId xmlns:a16="http://schemas.microsoft.com/office/drawing/2014/main" id="{4F7E82A4-0414-4483-A085-C13E32F10303}"/>
                      </a:ext>
                    </a:extLst>
                  </p:cNvPr>
                  <p:cNvGrpSpPr>
                    <a:grpSpLocks/>
                  </p:cNvGrpSpPr>
                  <p:nvPr/>
                </p:nvGrpSpPr>
                <p:grpSpPr bwMode="auto">
                  <a:xfrm>
                    <a:off x="1809" y="2477"/>
                    <a:ext cx="28" cy="55"/>
                    <a:chOff x="1809" y="2477"/>
                    <a:chExt cx="28" cy="55"/>
                  </a:xfrm>
                </p:grpSpPr>
                <p:sp>
                  <p:nvSpPr>
                    <p:cNvPr id="35936" name="Línea 1974">
                      <a:extLst>
                        <a:ext uri="{FF2B5EF4-FFF2-40B4-BE49-F238E27FC236}">
                          <a16:creationId xmlns:a16="http://schemas.microsoft.com/office/drawing/2014/main" id="{AAEEAFC6-3BAC-4EB2-82EE-9650D4EA8AFF}"/>
                        </a:ext>
                      </a:extLst>
                    </p:cNvPr>
                    <p:cNvSpPr>
                      <a:spLocks noChangeShapeType="1"/>
                    </p:cNvSpPr>
                    <p:nvPr/>
                  </p:nvSpPr>
                  <p:spPr bwMode="auto">
                    <a:xfrm>
                      <a:off x="1809" y="2486"/>
                      <a:ext cx="28"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5937" name="Línea 1975">
                      <a:extLst>
                        <a:ext uri="{FF2B5EF4-FFF2-40B4-BE49-F238E27FC236}">
                          <a16:creationId xmlns:a16="http://schemas.microsoft.com/office/drawing/2014/main" id="{32677B7E-4001-43DB-9384-5AC2F92CEA0D}"/>
                        </a:ext>
                      </a:extLst>
                    </p:cNvPr>
                    <p:cNvSpPr>
                      <a:spLocks noChangeShapeType="1"/>
                    </p:cNvSpPr>
                    <p:nvPr/>
                  </p:nvSpPr>
                  <p:spPr bwMode="auto">
                    <a:xfrm>
                      <a:off x="1809" y="2514"/>
                      <a:ext cx="28"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5938" name="Línea 1976">
                      <a:extLst>
                        <a:ext uri="{FF2B5EF4-FFF2-40B4-BE49-F238E27FC236}">
                          <a16:creationId xmlns:a16="http://schemas.microsoft.com/office/drawing/2014/main" id="{47D2AEAF-EA4C-4E37-AD32-68E5E2F881DF}"/>
                        </a:ext>
                      </a:extLst>
                    </p:cNvPr>
                    <p:cNvSpPr>
                      <a:spLocks noChangeShapeType="1"/>
                    </p:cNvSpPr>
                    <p:nvPr/>
                  </p:nvSpPr>
                  <p:spPr bwMode="auto">
                    <a:xfrm>
                      <a:off x="1809" y="2504"/>
                      <a:ext cx="28"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5939" name="Línea 1977">
                      <a:extLst>
                        <a:ext uri="{FF2B5EF4-FFF2-40B4-BE49-F238E27FC236}">
                          <a16:creationId xmlns:a16="http://schemas.microsoft.com/office/drawing/2014/main" id="{16B715C5-15A1-400A-97E4-9C7400465E7B}"/>
                        </a:ext>
                      </a:extLst>
                    </p:cNvPr>
                    <p:cNvSpPr>
                      <a:spLocks noChangeShapeType="1"/>
                    </p:cNvSpPr>
                    <p:nvPr/>
                  </p:nvSpPr>
                  <p:spPr bwMode="auto">
                    <a:xfrm>
                      <a:off x="1809" y="2495"/>
                      <a:ext cx="28"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5940" name="Línea 1978">
                      <a:extLst>
                        <a:ext uri="{FF2B5EF4-FFF2-40B4-BE49-F238E27FC236}">
                          <a16:creationId xmlns:a16="http://schemas.microsoft.com/office/drawing/2014/main" id="{691BEE64-D40C-473B-874E-4E2B0C855531}"/>
                        </a:ext>
                      </a:extLst>
                    </p:cNvPr>
                    <p:cNvSpPr>
                      <a:spLocks noChangeShapeType="1"/>
                    </p:cNvSpPr>
                    <p:nvPr/>
                  </p:nvSpPr>
                  <p:spPr bwMode="auto">
                    <a:xfrm>
                      <a:off x="1809" y="2477"/>
                      <a:ext cx="28"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5941" name="Línea 1979">
                      <a:extLst>
                        <a:ext uri="{FF2B5EF4-FFF2-40B4-BE49-F238E27FC236}">
                          <a16:creationId xmlns:a16="http://schemas.microsoft.com/office/drawing/2014/main" id="{AA8D3D51-C1D7-4BB5-BE6A-2F98AA99E428}"/>
                        </a:ext>
                      </a:extLst>
                    </p:cNvPr>
                    <p:cNvSpPr>
                      <a:spLocks noChangeShapeType="1"/>
                    </p:cNvSpPr>
                    <p:nvPr/>
                  </p:nvSpPr>
                  <p:spPr bwMode="auto">
                    <a:xfrm>
                      <a:off x="1809" y="2523"/>
                      <a:ext cx="28"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5942" name="Línea 1980">
                      <a:extLst>
                        <a:ext uri="{FF2B5EF4-FFF2-40B4-BE49-F238E27FC236}">
                          <a16:creationId xmlns:a16="http://schemas.microsoft.com/office/drawing/2014/main" id="{8102B9D8-213A-45D6-8B56-C1664F7FB7DB}"/>
                        </a:ext>
                      </a:extLst>
                    </p:cNvPr>
                    <p:cNvSpPr>
                      <a:spLocks noChangeShapeType="1"/>
                    </p:cNvSpPr>
                    <p:nvPr/>
                  </p:nvSpPr>
                  <p:spPr bwMode="auto">
                    <a:xfrm>
                      <a:off x="1809" y="2531"/>
                      <a:ext cx="28"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s-AR" sz="1662"/>
                    </a:p>
                  </p:txBody>
                </p:sp>
              </p:grpSp>
            </p:grpSp>
            <p:sp>
              <p:nvSpPr>
                <p:cNvPr id="35933" name="Rectángulo 1981">
                  <a:extLst>
                    <a:ext uri="{FF2B5EF4-FFF2-40B4-BE49-F238E27FC236}">
                      <a16:creationId xmlns:a16="http://schemas.microsoft.com/office/drawing/2014/main" id="{B960A5D8-1313-4C39-A2CA-01547D3BA8ED}"/>
                    </a:ext>
                  </a:extLst>
                </p:cNvPr>
                <p:cNvSpPr>
                  <a:spLocks noChangeArrowheads="1"/>
                </p:cNvSpPr>
                <p:nvPr/>
              </p:nvSpPr>
              <p:spPr bwMode="auto">
                <a:xfrm>
                  <a:off x="1982" y="2486"/>
                  <a:ext cx="9" cy="18"/>
                </a:xfrm>
                <a:prstGeom prst="rect">
                  <a:avLst/>
                </a:prstGeom>
                <a:solidFill>
                  <a:srgbClr val="C0C0C0"/>
                </a:solidFill>
                <a:ln w="1588">
                  <a:solidFill>
                    <a:srgbClr val="000000"/>
                  </a:solidFill>
                  <a:miter lim="800000"/>
                  <a:headEnd/>
                  <a:tailEnd/>
                </a:ln>
              </p:spPr>
              <p:txBody>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grpSp>
            <p:nvGrpSpPr>
              <p:cNvPr id="35896" name="Grupo 1982">
                <a:extLst>
                  <a:ext uri="{FF2B5EF4-FFF2-40B4-BE49-F238E27FC236}">
                    <a16:creationId xmlns:a16="http://schemas.microsoft.com/office/drawing/2014/main" id="{FCD38940-4B18-4B85-9670-93F88AE2AFA3}"/>
                  </a:ext>
                </a:extLst>
              </p:cNvPr>
              <p:cNvGrpSpPr>
                <a:grpSpLocks/>
              </p:cNvGrpSpPr>
              <p:nvPr/>
            </p:nvGrpSpPr>
            <p:grpSpPr bwMode="auto">
              <a:xfrm>
                <a:off x="1907" y="2285"/>
                <a:ext cx="45" cy="51"/>
                <a:chOff x="1907" y="2285"/>
                <a:chExt cx="45" cy="51"/>
              </a:xfrm>
            </p:grpSpPr>
            <p:sp>
              <p:nvSpPr>
                <p:cNvPr id="35909" name="Forma libre 1983">
                  <a:extLst>
                    <a:ext uri="{FF2B5EF4-FFF2-40B4-BE49-F238E27FC236}">
                      <a16:creationId xmlns:a16="http://schemas.microsoft.com/office/drawing/2014/main" id="{1EEC889E-FE81-416C-9C01-822EB149EB4F}"/>
                    </a:ext>
                  </a:extLst>
                </p:cNvPr>
                <p:cNvSpPr>
                  <a:spLocks/>
                </p:cNvSpPr>
                <p:nvPr/>
              </p:nvSpPr>
              <p:spPr bwMode="auto">
                <a:xfrm>
                  <a:off x="1932" y="2300"/>
                  <a:ext cx="20" cy="36"/>
                </a:xfrm>
                <a:custGeom>
                  <a:avLst/>
                  <a:gdLst>
                    <a:gd name="T0" fmla="*/ 1 w 40"/>
                    <a:gd name="T1" fmla="*/ 0 h 71"/>
                    <a:gd name="T2" fmla="*/ 0 w 40"/>
                    <a:gd name="T3" fmla="*/ 1 h 71"/>
                    <a:gd name="T4" fmla="*/ 1 w 40"/>
                    <a:gd name="T5" fmla="*/ 1 h 71"/>
                    <a:gd name="T6" fmla="*/ 1 w 40"/>
                    <a:gd name="T7" fmla="*/ 1 h 71"/>
                    <a:gd name="T8" fmla="*/ 1 w 40"/>
                    <a:gd name="T9" fmla="*/ 0 h 71"/>
                    <a:gd name="T10" fmla="*/ 0 60000 65536"/>
                    <a:gd name="T11" fmla="*/ 0 60000 65536"/>
                    <a:gd name="T12" fmla="*/ 0 60000 65536"/>
                    <a:gd name="T13" fmla="*/ 0 60000 65536"/>
                    <a:gd name="T14" fmla="*/ 0 60000 65536"/>
                    <a:gd name="T15" fmla="*/ 0 w 40"/>
                    <a:gd name="T16" fmla="*/ 0 h 71"/>
                    <a:gd name="T17" fmla="*/ 40 w 40"/>
                    <a:gd name="T18" fmla="*/ 71 h 71"/>
                  </a:gdLst>
                  <a:ahLst/>
                  <a:cxnLst>
                    <a:cxn ang="T10">
                      <a:pos x="T0" y="T1"/>
                    </a:cxn>
                    <a:cxn ang="T11">
                      <a:pos x="T2" y="T3"/>
                    </a:cxn>
                    <a:cxn ang="T12">
                      <a:pos x="T4" y="T5"/>
                    </a:cxn>
                    <a:cxn ang="T13">
                      <a:pos x="T6" y="T7"/>
                    </a:cxn>
                    <a:cxn ang="T14">
                      <a:pos x="T8" y="T9"/>
                    </a:cxn>
                  </a:cxnLst>
                  <a:rect l="T15" t="T16" r="T17" b="T18"/>
                  <a:pathLst>
                    <a:path w="40" h="71">
                      <a:moveTo>
                        <a:pt x="34" y="0"/>
                      </a:moveTo>
                      <a:lnTo>
                        <a:pt x="0" y="59"/>
                      </a:lnTo>
                      <a:lnTo>
                        <a:pt x="6" y="71"/>
                      </a:lnTo>
                      <a:lnTo>
                        <a:pt x="40" y="3"/>
                      </a:lnTo>
                      <a:lnTo>
                        <a:pt x="34" y="0"/>
                      </a:lnTo>
                      <a:close/>
                    </a:path>
                  </a:pathLst>
                </a:custGeom>
                <a:solidFill>
                  <a:srgbClr val="BFBFDF"/>
                </a:solidFill>
                <a:ln w="1588">
                  <a:solidFill>
                    <a:srgbClr val="000000"/>
                  </a:solidFill>
                  <a:round/>
                  <a:headEnd/>
                  <a:tailEnd/>
                </a:ln>
              </p:spPr>
              <p:txBody>
                <a:bodyPr/>
                <a:lstStyle/>
                <a:p>
                  <a:endParaRPr lang="es-AR" sz="1662"/>
                </a:p>
              </p:txBody>
            </p:sp>
            <p:sp>
              <p:nvSpPr>
                <p:cNvPr id="35910" name="Forma libre 1984">
                  <a:extLst>
                    <a:ext uri="{FF2B5EF4-FFF2-40B4-BE49-F238E27FC236}">
                      <a16:creationId xmlns:a16="http://schemas.microsoft.com/office/drawing/2014/main" id="{2CA55C42-AAF5-4738-B466-8C4E23415A8C}"/>
                    </a:ext>
                  </a:extLst>
                </p:cNvPr>
                <p:cNvSpPr>
                  <a:spLocks/>
                </p:cNvSpPr>
                <p:nvPr/>
              </p:nvSpPr>
              <p:spPr bwMode="auto">
                <a:xfrm>
                  <a:off x="1907" y="2285"/>
                  <a:ext cx="40" cy="10"/>
                </a:xfrm>
                <a:custGeom>
                  <a:avLst/>
                  <a:gdLst>
                    <a:gd name="T0" fmla="*/ 1 w 80"/>
                    <a:gd name="T1" fmla="*/ 0 h 21"/>
                    <a:gd name="T2" fmla="*/ 0 w 80"/>
                    <a:gd name="T3" fmla="*/ 0 h 21"/>
                    <a:gd name="T4" fmla="*/ 1 w 80"/>
                    <a:gd name="T5" fmla="*/ 0 h 21"/>
                    <a:gd name="T6" fmla="*/ 1 w 80"/>
                    <a:gd name="T7" fmla="*/ 0 h 21"/>
                    <a:gd name="T8" fmla="*/ 1 w 80"/>
                    <a:gd name="T9" fmla="*/ 0 h 21"/>
                    <a:gd name="T10" fmla="*/ 0 60000 65536"/>
                    <a:gd name="T11" fmla="*/ 0 60000 65536"/>
                    <a:gd name="T12" fmla="*/ 0 60000 65536"/>
                    <a:gd name="T13" fmla="*/ 0 60000 65536"/>
                    <a:gd name="T14" fmla="*/ 0 60000 65536"/>
                    <a:gd name="T15" fmla="*/ 0 w 80"/>
                    <a:gd name="T16" fmla="*/ 0 h 21"/>
                    <a:gd name="T17" fmla="*/ 80 w 80"/>
                    <a:gd name="T18" fmla="*/ 21 h 21"/>
                  </a:gdLst>
                  <a:ahLst/>
                  <a:cxnLst>
                    <a:cxn ang="T10">
                      <a:pos x="T0" y="T1"/>
                    </a:cxn>
                    <a:cxn ang="T11">
                      <a:pos x="T2" y="T3"/>
                    </a:cxn>
                    <a:cxn ang="T12">
                      <a:pos x="T4" y="T5"/>
                    </a:cxn>
                    <a:cxn ang="T13">
                      <a:pos x="T6" y="T7"/>
                    </a:cxn>
                    <a:cxn ang="T14">
                      <a:pos x="T8" y="T9"/>
                    </a:cxn>
                  </a:cxnLst>
                  <a:rect l="T15" t="T16" r="T17" b="T18"/>
                  <a:pathLst>
                    <a:path w="80" h="21">
                      <a:moveTo>
                        <a:pt x="77" y="0"/>
                      </a:moveTo>
                      <a:lnTo>
                        <a:pt x="0" y="12"/>
                      </a:lnTo>
                      <a:lnTo>
                        <a:pt x="10" y="21"/>
                      </a:lnTo>
                      <a:lnTo>
                        <a:pt x="80" y="8"/>
                      </a:lnTo>
                      <a:lnTo>
                        <a:pt x="77" y="0"/>
                      </a:lnTo>
                      <a:close/>
                    </a:path>
                  </a:pathLst>
                </a:custGeom>
                <a:solidFill>
                  <a:srgbClr val="BFBFDF"/>
                </a:solidFill>
                <a:ln w="1588">
                  <a:solidFill>
                    <a:srgbClr val="000000"/>
                  </a:solidFill>
                  <a:round/>
                  <a:headEnd/>
                  <a:tailEnd/>
                </a:ln>
              </p:spPr>
              <p:txBody>
                <a:bodyPr/>
                <a:lstStyle/>
                <a:p>
                  <a:endParaRPr lang="es-AR" sz="1662"/>
                </a:p>
              </p:txBody>
            </p:sp>
          </p:grpSp>
          <p:grpSp>
            <p:nvGrpSpPr>
              <p:cNvPr id="35897" name="Grupo 1985">
                <a:extLst>
                  <a:ext uri="{FF2B5EF4-FFF2-40B4-BE49-F238E27FC236}">
                    <a16:creationId xmlns:a16="http://schemas.microsoft.com/office/drawing/2014/main" id="{1ABC7111-41B4-4F9F-B10C-20773723A194}"/>
                  </a:ext>
                </a:extLst>
              </p:cNvPr>
              <p:cNvGrpSpPr>
                <a:grpSpLocks/>
              </p:cNvGrpSpPr>
              <p:nvPr/>
            </p:nvGrpSpPr>
            <p:grpSpPr bwMode="auto">
              <a:xfrm>
                <a:off x="1816" y="2203"/>
                <a:ext cx="149" cy="235"/>
                <a:chOff x="1816" y="2203"/>
                <a:chExt cx="149" cy="235"/>
              </a:xfrm>
            </p:grpSpPr>
            <p:sp>
              <p:nvSpPr>
                <p:cNvPr id="35907" name="Forma libre 1986">
                  <a:extLst>
                    <a:ext uri="{FF2B5EF4-FFF2-40B4-BE49-F238E27FC236}">
                      <a16:creationId xmlns:a16="http://schemas.microsoft.com/office/drawing/2014/main" id="{F999A98E-781E-4799-9CE2-3B19064AD3F9}"/>
                    </a:ext>
                  </a:extLst>
                </p:cNvPr>
                <p:cNvSpPr>
                  <a:spLocks/>
                </p:cNvSpPr>
                <p:nvPr/>
              </p:nvSpPr>
              <p:spPr bwMode="auto">
                <a:xfrm>
                  <a:off x="1816" y="2204"/>
                  <a:ext cx="149" cy="234"/>
                </a:xfrm>
                <a:custGeom>
                  <a:avLst/>
                  <a:gdLst>
                    <a:gd name="T0" fmla="*/ 0 w 299"/>
                    <a:gd name="T1" fmla="*/ 1 h 468"/>
                    <a:gd name="T2" fmla="*/ 0 w 299"/>
                    <a:gd name="T3" fmla="*/ 1 h 468"/>
                    <a:gd name="T4" fmla="*/ 0 w 299"/>
                    <a:gd name="T5" fmla="*/ 1 h 468"/>
                    <a:gd name="T6" fmla="*/ 0 w 299"/>
                    <a:gd name="T7" fmla="*/ 1 h 468"/>
                    <a:gd name="T8" fmla="*/ 0 w 299"/>
                    <a:gd name="T9" fmla="*/ 1 h 468"/>
                    <a:gd name="T10" fmla="*/ 0 w 299"/>
                    <a:gd name="T11" fmla="*/ 1 h 468"/>
                    <a:gd name="T12" fmla="*/ 0 w 299"/>
                    <a:gd name="T13" fmla="*/ 1 h 468"/>
                    <a:gd name="T14" fmla="*/ 0 w 299"/>
                    <a:gd name="T15" fmla="*/ 1 h 468"/>
                    <a:gd name="T16" fmla="*/ 0 w 299"/>
                    <a:gd name="T17" fmla="*/ 1 h 468"/>
                    <a:gd name="T18" fmla="*/ 0 w 299"/>
                    <a:gd name="T19" fmla="*/ 1 h 468"/>
                    <a:gd name="T20" fmla="*/ 0 w 299"/>
                    <a:gd name="T21" fmla="*/ 1 h 468"/>
                    <a:gd name="T22" fmla="*/ 0 w 299"/>
                    <a:gd name="T23" fmla="*/ 1 h 468"/>
                    <a:gd name="T24" fmla="*/ 0 w 299"/>
                    <a:gd name="T25" fmla="*/ 1 h 468"/>
                    <a:gd name="T26" fmla="*/ 0 w 299"/>
                    <a:gd name="T27" fmla="*/ 1 h 468"/>
                    <a:gd name="T28" fmla="*/ 0 w 299"/>
                    <a:gd name="T29" fmla="*/ 1 h 468"/>
                    <a:gd name="T30" fmla="*/ 0 w 299"/>
                    <a:gd name="T31" fmla="*/ 1 h 468"/>
                    <a:gd name="T32" fmla="*/ 0 w 299"/>
                    <a:gd name="T33" fmla="*/ 1 h 468"/>
                    <a:gd name="T34" fmla="*/ 0 w 299"/>
                    <a:gd name="T35" fmla="*/ 1 h 468"/>
                    <a:gd name="T36" fmla="*/ 0 w 299"/>
                    <a:gd name="T37" fmla="*/ 1 h 468"/>
                    <a:gd name="T38" fmla="*/ 0 w 299"/>
                    <a:gd name="T39" fmla="*/ 1 h 468"/>
                    <a:gd name="T40" fmla="*/ 0 w 299"/>
                    <a:gd name="T41" fmla="*/ 1 h 468"/>
                    <a:gd name="T42" fmla="*/ 0 w 299"/>
                    <a:gd name="T43" fmla="*/ 0 h 468"/>
                    <a:gd name="T44" fmla="*/ 0 w 299"/>
                    <a:gd name="T45" fmla="*/ 1 h 4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9"/>
                    <a:gd name="T70" fmla="*/ 0 h 468"/>
                    <a:gd name="T71" fmla="*/ 299 w 299"/>
                    <a:gd name="T72" fmla="*/ 468 h 46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9" h="468">
                      <a:moveTo>
                        <a:pt x="11" y="17"/>
                      </a:moveTo>
                      <a:lnTo>
                        <a:pt x="6" y="30"/>
                      </a:lnTo>
                      <a:lnTo>
                        <a:pt x="2" y="48"/>
                      </a:lnTo>
                      <a:lnTo>
                        <a:pt x="0" y="66"/>
                      </a:lnTo>
                      <a:lnTo>
                        <a:pt x="0" y="84"/>
                      </a:lnTo>
                      <a:lnTo>
                        <a:pt x="5" y="107"/>
                      </a:lnTo>
                      <a:lnTo>
                        <a:pt x="8" y="137"/>
                      </a:lnTo>
                      <a:lnTo>
                        <a:pt x="15" y="170"/>
                      </a:lnTo>
                      <a:lnTo>
                        <a:pt x="27" y="208"/>
                      </a:lnTo>
                      <a:lnTo>
                        <a:pt x="43" y="244"/>
                      </a:lnTo>
                      <a:lnTo>
                        <a:pt x="71" y="287"/>
                      </a:lnTo>
                      <a:lnTo>
                        <a:pt x="98" y="328"/>
                      </a:lnTo>
                      <a:lnTo>
                        <a:pt x="120" y="355"/>
                      </a:lnTo>
                      <a:lnTo>
                        <a:pt x="153" y="388"/>
                      </a:lnTo>
                      <a:lnTo>
                        <a:pt x="185" y="416"/>
                      </a:lnTo>
                      <a:lnTo>
                        <a:pt x="215" y="437"/>
                      </a:lnTo>
                      <a:lnTo>
                        <a:pt x="237" y="450"/>
                      </a:lnTo>
                      <a:lnTo>
                        <a:pt x="257" y="460"/>
                      </a:lnTo>
                      <a:lnTo>
                        <a:pt x="275" y="468"/>
                      </a:lnTo>
                      <a:lnTo>
                        <a:pt x="288" y="468"/>
                      </a:lnTo>
                      <a:lnTo>
                        <a:pt x="299" y="462"/>
                      </a:lnTo>
                      <a:lnTo>
                        <a:pt x="21" y="0"/>
                      </a:lnTo>
                      <a:lnTo>
                        <a:pt x="11" y="17"/>
                      </a:lnTo>
                      <a:close/>
                    </a:path>
                  </a:pathLst>
                </a:custGeom>
                <a:solidFill>
                  <a:srgbClr val="808080"/>
                </a:solidFill>
                <a:ln w="1588">
                  <a:solidFill>
                    <a:srgbClr val="000000"/>
                  </a:solidFill>
                  <a:round/>
                  <a:headEnd/>
                  <a:tailEnd/>
                </a:ln>
              </p:spPr>
              <p:txBody>
                <a:bodyPr/>
                <a:lstStyle/>
                <a:p>
                  <a:endParaRPr lang="es-AR" sz="1662"/>
                </a:p>
              </p:txBody>
            </p:sp>
            <p:sp>
              <p:nvSpPr>
                <p:cNvPr id="35908" name="Forma libre 1987">
                  <a:extLst>
                    <a:ext uri="{FF2B5EF4-FFF2-40B4-BE49-F238E27FC236}">
                      <a16:creationId xmlns:a16="http://schemas.microsoft.com/office/drawing/2014/main" id="{A63BF1E6-A216-46EF-886E-59F6965946AC}"/>
                    </a:ext>
                  </a:extLst>
                </p:cNvPr>
                <p:cNvSpPr>
                  <a:spLocks/>
                </p:cNvSpPr>
                <p:nvPr/>
              </p:nvSpPr>
              <p:spPr bwMode="auto">
                <a:xfrm>
                  <a:off x="1825" y="2203"/>
                  <a:ext cx="140" cy="232"/>
                </a:xfrm>
                <a:custGeom>
                  <a:avLst/>
                  <a:gdLst>
                    <a:gd name="T0" fmla="*/ 0 w 281"/>
                    <a:gd name="T1" fmla="*/ 0 h 463"/>
                    <a:gd name="T2" fmla="*/ 0 w 281"/>
                    <a:gd name="T3" fmla="*/ 1 h 463"/>
                    <a:gd name="T4" fmla="*/ 0 w 281"/>
                    <a:gd name="T5" fmla="*/ 1 h 463"/>
                    <a:gd name="T6" fmla="*/ 0 w 281"/>
                    <a:gd name="T7" fmla="*/ 1 h 463"/>
                    <a:gd name="T8" fmla="*/ 0 w 281"/>
                    <a:gd name="T9" fmla="*/ 1 h 463"/>
                    <a:gd name="T10" fmla="*/ 0 w 281"/>
                    <a:gd name="T11" fmla="*/ 1 h 463"/>
                    <a:gd name="T12" fmla="*/ 0 w 281"/>
                    <a:gd name="T13" fmla="*/ 1 h 463"/>
                    <a:gd name="T14" fmla="*/ 0 w 281"/>
                    <a:gd name="T15" fmla="*/ 1 h 463"/>
                    <a:gd name="T16" fmla="*/ 0 w 281"/>
                    <a:gd name="T17" fmla="*/ 1 h 463"/>
                    <a:gd name="T18" fmla="*/ 0 w 281"/>
                    <a:gd name="T19" fmla="*/ 1 h 463"/>
                    <a:gd name="T20" fmla="*/ 0 w 281"/>
                    <a:gd name="T21" fmla="*/ 1 h 463"/>
                    <a:gd name="T22" fmla="*/ 0 w 281"/>
                    <a:gd name="T23" fmla="*/ 1 h 463"/>
                    <a:gd name="T24" fmla="*/ 0 w 281"/>
                    <a:gd name="T25" fmla="*/ 1 h 463"/>
                    <a:gd name="T26" fmla="*/ 0 w 281"/>
                    <a:gd name="T27" fmla="*/ 1 h 463"/>
                    <a:gd name="T28" fmla="*/ 0 w 281"/>
                    <a:gd name="T29" fmla="*/ 1 h 463"/>
                    <a:gd name="T30" fmla="*/ 0 w 281"/>
                    <a:gd name="T31" fmla="*/ 1 h 463"/>
                    <a:gd name="T32" fmla="*/ 0 w 281"/>
                    <a:gd name="T33" fmla="*/ 1 h 463"/>
                    <a:gd name="T34" fmla="*/ 0 w 281"/>
                    <a:gd name="T35" fmla="*/ 1 h 463"/>
                    <a:gd name="T36" fmla="*/ 0 w 281"/>
                    <a:gd name="T37" fmla="*/ 1 h 463"/>
                    <a:gd name="T38" fmla="*/ 0 w 281"/>
                    <a:gd name="T39" fmla="*/ 1 h 463"/>
                    <a:gd name="T40" fmla="*/ 0 w 281"/>
                    <a:gd name="T41" fmla="*/ 1 h 463"/>
                    <a:gd name="T42" fmla="*/ 0 w 281"/>
                    <a:gd name="T43" fmla="*/ 1 h 463"/>
                    <a:gd name="T44" fmla="*/ 0 w 281"/>
                    <a:gd name="T45" fmla="*/ 1 h 463"/>
                    <a:gd name="T46" fmla="*/ 0 w 281"/>
                    <a:gd name="T47" fmla="*/ 1 h 463"/>
                    <a:gd name="T48" fmla="*/ 0 w 281"/>
                    <a:gd name="T49" fmla="*/ 1 h 463"/>
                    <a:gd name="T50" fmla="*/ 0 w 281"/>
                    <a:gd name="T51" fmla="*/ 1 h 463"/>
                    <a:gd name="T52" fmla="*/ 0 w 281"/>
                    <a:gd name="T53" fmla="*/ 1 h 463"/>
                    <a:gd name="T54" fmla="*/ 0 w 281"/>
                    <a:gd name="T55" fmla="*/ 1 h 463"/>
                    <a:gd name="T56" fmla="*/ 0 w 281"/>
                    <a:gd name="T57" fmla="*/ 1 h 463"/>
                    <a:gd name="T58" fmla="*/ 0 w 281"/>
                    <a:gd name="T59" fmla="*/ 1 h 463"/>
                    <a:gd name="T60" fmla="*/ 0 w 281"/>
                    <a:gd name="T61" fmla="*/ 1 h 463"/>
                    <a:gd name="T62" fmla="*/ 0 w 281"/>
                    <a:gd name="T63" fmla="*/ 1 h 463"/>
                    <a:gd name="T64" fmla="*/ 0 w 281"/>
                    <a:gd name="T65" fmla="*/ 1 h 463"/>
                    <a:gd name="T66" fmla="*/ 0 w 281"/>
                    <a:gd name="T67" fmla="*/ 1 h 463"/>
                    <a:gd name="T68" fmla="*/ 0 w 281"/>
                    <a:gd name="T69" fmla="*/ 1 h 463"/>
                    <a:gd name="T70" fmla="*/ 0 w 281"/>
                    <a:gd name="T71" fmla="*/ 1 h 463"/>
                    <a:gd name="T72" fmla="*/ 0 w 281"/>
                    <a:gd name="T73" fmla="*/ 1 h 463"/>
                    <a:gd name="T74" fmla="*/ 0 w 281"/>
                    <a:gd name="T75" fmla="*/ 1 h 463"/>
                    <a:gd name="T76" fmla="*/ 0 w 281"/>
                    <a:gd name="T77" fmla="*/ 1 h 463"/>
                    <a:gd name="T78" fmla="*/ 0 w 281"/>
                    <a:gd name="T79" fmla="*/ 1 h 463"/>
                    <a:gd name="T80" fmla="*/ 0 w 281"/>
                    <a:gd name="T81" fmla="*/ 1 h 463"/>
                    <a:gd name="T82" fmla="*/ 0 w 281"/>
                    <a:gd name="T83" fmla="*/ 1 h 463"/>
                    <a:gd name="T84" fmla="*/ 0 w 281"/>
                    <a:gd name="T85" fmla="*/ 1 h 463"/>
                    <a:gd name="T86" fmla="*/ 0 w 281"/>
                    <a:gd name="T87" fmla="*/ 1 h 463"/>
                    <a:gd name="T88" fmla="*/ 0 w 281"/>
                    <a:gd name="T89" fmla="*/ 0 h 46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81"/>
                    <a:gd name="T136" fmla="*/ 0 h 463"/>
                    <a:gd name="T137" fmla="*/ 281 w 281"/>
                    <a:gd name="T138" fmla="*/ 463 h 46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81" h="463">
                      <a:moveTo>
                        <a:pt x="3" y="0"/>
                      </a:moveTo>
                      <a:lnTo>
                        <a:pt x="0" y="9"/>
                      </a:lnTo>
                      <a:lnTo>
                        <a:pt x="0" y="30"/>
                      </a:lnTo>
                      <a:lnTo>
                        <a:pt x="2" y="53"/>
                      </a:lnTo>
                      <a:lnTo>
                        <a:pt x="5" y="73"/>
                      </a:lnTo>
                      <a:lnTo>
                        <a:pt x="7" y="98"/>
                      </a:lnTo>
                      <a:lnTo>
                        <a:pt x="12" y="128"/>
                      </a:lnTo>
                      <a:lnTo>
                        <a:pt x="19" y="157"/>
                      </a:lnTo>
                      <a:lnTo>
                        <a:pt x="33" y="196"/>
                      </a:lnTo>
                      <a:lnTo>
                        <a:pt x="53" y="240"/>
                      </a:lnTo>
                      <a:lnTo>
                        <a:pt x="75" y="277"/>
                      </a:lnTo>
                      <a:lnTo>
                        <a:pt x="102" y="316"/>
                      </a:lnTo>
                      <a:lnTo>
                        <a:pt x="127" y="346"/>
                      </a:lnTo>
                      <a:lnTo>
                        <a:pt x="146" y="365"/>
                      </a:lnTo>
                      <a:lnTo>
                        <a:pt x="166" y="383"/>
                      </a:lnTo>
                      <a:lnTo>
                        <a:pt x="185" y="402"/>
                      </a:lnTo>
                      <a:lnTo>
                        <a:pt x="205" y="420"/>
                      </a:lnTo>
                      <a:lnTo>
                        <a:pt x="220" y="432"/>
                      </a:lnTo>
                      <a:lnTo>
                        <a:pt x="236" y="441"/>
                      </a:lnTo>
                      <a:lnTo>
                        <a:pt x="254" y="451"/>
                      </a:lnTo>
                      <a:lnTo>
                        <a:pt x="269" y="460"/>
                      </a:lnTo>
                      <a:lnTo>
                        <a:pt x="278" y="463"/>
                      </a:lnTo>
                      <a:lnTo>
                        <a:pt x="281" y="456"/>
                      </a:lnTo>
                      <a:lnTo>
                        <a:pt x="281" y="447"/>
                      </a:lnTo>
                      <a:lnTo>
                        <a:pt x="278" y="436"/>
                      </a:lnTo>
                      <a:lnTo>
                        <a:pt x="273" y="417"/>
                      </a:lnTo>
                      <a:lnTo>
                        <a:pt x="269" y="392"/>
                      </a:lnTo>
                      <a:lnTo>
                        <a:pt x="265" y="368"/>
                      </a:lnTo>
                      <a:lnTo>
                        <a:pt x="257" y="340"/>
                      </a:lnTo>
                      <a:lnTo>
                        <a:pt x="248" y="312"/>
                      </a:lnTo>
                      <a:lnTo>
                        <a:pt x="238" y="288"/>
                      </a:lnTo>
                      <a:lnTo>
                        <a:pt x="229" y="269"/>
                      </a:lnTo>
                      <a:lnTo>
                        <a:pt x="216" y="242"/>
                      </a:lnTo>
                      <a:lnTo>
                        <a:pt x="204" y="218"/>
                      </a:lnTo>
                      <a:lnTo>
                        <a:pt x="188" y="193"/>
                      </a:lnTo>
                      <a:lnTo>
                        <a:pt x="164" y="162"/>
                      </a:lnTo>
                      <a:lnTo>
                        <a:pt x="146" y="138"/>
                      </a:lnTo>
                      <a:lnTo>
                        <a:pt x="123" y="107"/>
                      </a:lnTo>
                      <a:lnTo>
                        <a:pt x="99" y="85"/>
                      </a:lnTo>
                      <a:lnTo>
                        <a:pt x="77" y="62"/>
                      </a:lnTo>
                      <a:lnTo>
                        <a:pt x="59" y="46"/>
                      </a:lnTo>
                      <a:lnTo>
                        <a:pt x="41" y="28"/>
                      </a:lnTo>
                      <a:lnTo>
                        <a:pt x="28" y="16"/>
                      </a:lnTo>
                      <a:lnTo>
                        <a:pt x="13" y="4"/>
                      </a:lnTo>
                      <a:lnTo>
                        <a:pt x="3" y="0"/>
                      </a:lnTo>
                      <a:close/>
                    </a:path>
                  </a:pathLst>
                </a:custGeom>
                <a:solidFill>
                  <a:srgbClr val="C0C0C0"/>
                </a:solidFill>
                <a:ln w="1588">
                  <a:solidFill>
                    <a:srgbClr val="000000"/>
                  </a:solidFill>
                  <a:round/>
                  <a:headEnd/>
                  <a:tailEnd/>
                </a:ln>
              </p:spPr>
              <p:txBody>
                <a:bodyPr/>
                <a:lstStyle/>
                <a:p>
                  <a:endParaRPr lang="es-AR" sz="1662"/>
                </a:p>
              </p:txBody>
            </p:sp>
          </p:grpSp>
          <p:grpSp>
            <p:nvGrpSpPr>
              <p:cNvPr id="35898" name="Grupo 1988">
                <a:extLst>
                  <a:ext uri="{FF2B5EF4-FFF2-40B4-BE49-F238E27FC236}">
                    <a16:creationId xmlns:a16="http://schemas.microsoft.com/office/drawing/2014/main" id="{0F44AED4-43FB-4197-A587-C52B21C4F97F}"/>
                  </a:ext>
                </a:extLst>
              </p:cNvPr>
              <p:cNvGrpSpPr>
                <a:grpSpLocks/>
              </p:cNvGrpSpPr>
              <p:nvPr/>
            </p:nvGrpSpPr>
            <p:grpSpPr bwMode="auto">
              <a:xfrm>
                <a:off x="1830" y="2262"/>
                <a:ext cx="144" cy="152"/>
                <a:chOff x="1830" y="2262"/>
                <a:chExt cx="144" cy="152"/>
              </a:xfrm>
            </p:grpSpPr>
            <p:sp>
              <p:nvSpPr>
                <p:cNvPr id="35905" name="Forma libre 1989">
                  <a:extLst>
                    <a:ext uri="{FF2B5EF4-FFF2-40B4-BE49-F238E27FC236}">
                      <a16:creationId xmlns:a16="http://schemas.microsoft.com/office/drawing/2014/main" id="{7C7B147F-49B0-4EF0-BC73-527F7A6FBE85}"/>
                    </a:ext>
                  </a:extLst>
                </p:cNvPr>
                <p:cNvSpPr>
                  <a:spLocks/>
                </p:cNvSpPr>
                <p:nvPr/>
              </p:nvSpPr>
              <p:spPr bwMode="auto">
                <a:xfrm>
                  <a:off x="1830" y="2262"/>
                  <a:ext cx="138" cy="10"/>
                </a:xfrm>
                <a:custGeom>
                  <a:avLst/>
                  <a:gdLst>
                    <a:gd name="T0" fmla="*/ 0 w 277"/>
                    <a:gd name="T1" fmla="*/ 0 h 21"/>
                    <a:gd name="T2" fmla="*/ 0 w 277"/>
                    <a:gd name="T3" fmla="*/ 0 h 21"/>
                    <a:gd name="T4" fmla="*/ 0 w 277"/>
                    <a:gd name="T5" fmla="*/ 0 h 21"/>
                    <a:gd name="T6" fmla="*/ 0 w 277"/>
                    <a:gd name="T7" fmla="*/ 0 h 21"/>
                    <a:gd name="T8" fmla="*/ 0 w 277"/>
                    <a:gd name="T9" fmla="*/ 0 h 21"/>
                    <a:gd name="T10" fmla="*/ 0 60000 65536"/>
                    <a:gd name="T11" fmla="*/ 0 60000 65536"/>
                    <a:gd name="T12" fmla="*/ 0 60000 65536"/>
                    <a:gd name="T13" fmla="*/ 0 60000 65536"/>
                    <a:gd name="T14" fmla="*/ 0 60000 65536"/>
                    <a:gd name="T15" fmla="*/ 0 w 277"/>
                    <a:gd name="T16" fmla="*/ 0 h 21"/>
                    <a:gd name="T17" fmla="*/ 277 w 277"/>
                    <a:gd name="T18" fmla="*/ 21 h 21"/>
                  </a:gdLst>
                  <a:ahLst/>
                  <a:cxnLst>
                    <a:cxn ang="T10">
                      <a:pos x="T0" y="T1"/>
                    </a:cxn>
                    <a:cxn ang="T11">
                      <a:pos x="T2" y="T3"/>
                    </a:cxn>
                    <a:cxn ang="T12">
                      <a:pos x="T4" y="T5"/>
                    </a:cxn>
                    <a:cxn ang="T13">
                      <a:pos x="T6" y="T7"/>
                    </a:cxn>
                    <a:cxn ang="T14">
                      <a:pos x="T8" y="T9"/>
                    </a:cxn>
                  </a:cxnLst>
                  <a:rect l="T15" t="T16" r="T17" b="T18"/>
                  <a:pathLst>
                    <a:path w="277" h="21">
                      <a:moveTo>
                        <a:pt x="0" y="0"/>
                      </a:moveTo>
                      <a:lnTo>
                        <a:pt x="277" y="12"/>
                      </a:lnTo>
                      <a:lnTo>
                        <a:pt x="274" y="21"/>
                      </a:lnTo>
                      <a:lnTo>
                        <a:pt x="2" y="11"/>
                      </a:lnTo>
                      <a:lnTo>
                        <a:pt x="0" y="0"/>
                      </a:lnTo>
                      <a:close/>
                    </a:path>
                  </a:pathLst>
                </a:custGeom>
                <a:solidFill>
                  <a:srgbClr val="DFDFFF"/>
                </a:solidFill>
                <a:ln w="1588">
                  <a:solidFill>
                    <a:srgbClr val="000000"/>
                  </a:solidFill>
                  <a:round/>
                  <a:headEnd/>
                  <a:tailEnd/>
                </a:ln>
              </p:spPr>
              <p:txBody>
                <a:bodyPr/>
                <a:lstStyle/>
                <a:p>
                  <a:endParaRPr lang="es-AR" sz="1662"/>
                </a:p>
              </p:txBody>
            </p:sp>
            <p:sp>
              <p:nvSpPr>
                <p:cNvPr id="35906" name="Forma libre 1990">
                  <a:extLst>
                    <a:ext uri="{FF2B5EF4-FFF2-40B4-BE49-F238E27FC236}">
                      <a16:creationId xmlns:a16="http://schemas.microsoft.com/office/drawing/2014/main" id="{5B848413-866E-4A7F-AD85-92B013F94C1A}"/>
                    </a:ext>
                  </a:extLst>
                </p:cNvPr>
                <p:cNvSpPr>
                  <a:spLocks/>
                </p:cNvSpPr>
                <p:nvPr/>
              </p:nvSpPr>
              <p:spPr bwMode="auto">
                <a:xfrm>
                  <a:off x="1925" y="2293"/>
                  <a:ext cx="49" cy="121"/>
                </a:xfrm>
                <a:custGeom>
                  <a:avLst/>
                  <a:gdLst>
                    <a:gd name="T0" fmla="*/ 0 w 99"/>
                    <a:gd name="T1" fmla="*/ 1 h 242"/>
                    <a:gd name="T2" fmla="*/ 0 w 99"/>
                    <a:gd name="T3" fmla="*/ 1 h 242"/>
                    <a:gd name="T4" fmla="*/ 0 w 99"/>
                    <a:gd name="T5" fmla="*/ 1 h 242"/>
                    <a:gd name="T6" fmla="*/ 0 w 99"/>
                    <a:gd name="T7" fmla="*/ 0 h 242"/>
                    <a:gd name="T8" fmla="*/ 0 w 99"/>
                    <a:gd name="T9" fmla="*/ 1 h 242"/>
                    <a:gd name="T10" fmla="*/ 0 60000 65536"/>
                    <a:gd name="T11" fmla="*/ 0 60000 65536"/>
                    <a:gd name="T12" fmla="*/ 0 60000 65536"/>
                    <a:gd name="T13" fmla="*/ 0 60000 65536"/>
                    <a:gd name="T14" fmla="*/ 0 60000 65536"/>
                    <a:gd name="T15" fmla="*/ 0 w 99"/>
                    <a:gd name="T16" fmla="*/ 0 h 242"/>
                    <a:gd name="T17" fmla="*/ 99 w 99"/>
                    <a:gd name="T18" fmla="*/ 242 h 242"/>
                  </a:gdLst>
                  <a:ahLst/>
                  <a:cxnLst>
                    <a:cxn ang="T10">
                      <a:pos x="T0" y="T1"/>
                    </a:cxn>
                    <a:cxn ang="T11">
                      <a:pos x="T2" y="T3"/>
                    </a:cxn>
                    <a:cxn ang="T12">
                      <a:pos x="T4" y="T5"/>
                    </a:cxn>
                    <a:cxn ang="T13">
                      <a:pos x="T6" y="T7"/>
                    </a:cxn>
                    <a:cxn ang="T14">
                      <a:pos x="T8" y="T9"/>
                    </a:cxn>
                  </a:cxnLst>
                  <a:rect l="T15" t="T16" r="T17" b="T18"/>
                  <a:pathLst>
                    <a:path w="99" h="242">
                      <a:moveTo>
                        <a:pt x="87" y="5"/>
                      </a:moveTo>
                      <a:lnTo>
                        <a:pt x="0" y="236"/>
                      </a:lnTo>
                      <a:lnTo>
                        <a:pt x="8" y="242"/>
                      </a:lnTo>
                      <a:lnTo>
                        <a:pt x="99" y="0"/>
                      </a:lnTo>
                      <a:lnTo>
                        <a:pt x="87" y="5"/>
                      </a:lnTo>
                      <a:close/>
                    </a:path>
                  </a:pathLst>
                </a:custGeom>
                <a:solidFill>
                  <a:srgbClr val="DFDFFF"/>
                </a:solidFill>
                <a:ln w="1588">
                  <a:solidFill>
                    <a:srgbClr val="000000"/>
                  </a:solidFill>
                  <a:round/>
                  <a:headEnd/>
                  <a:tailEnd/>
                </a:ln>
              </p:spPr>
              <p:txBody>
                <a:bodyPr/>
                <a:lstStyle/>
                <a:p>
                  <a:endParaRPr lang="es-AR" sz="1662"/>
                </a:p>
              </p:txBody>
            </p:sp>
          </p:grpSp>
          <p:grpSp>
            <p:nvGrpSpPr>
              <p:cNvPr id="35899" name="Grupo 1991">
                <a:extLst>
                  <a:ext uri="{FF2B5EF4-FFF2-40B4-BE49-F238E27FC236}">
                    <a16:creationId xmlns:a16="http://schemas.microsoft.com/office/drawing/2014/main" id="{E35C8C76-2489-46DA-B175-78E3F427F195}"/>
                  </a:ext>
                </a:extLst>
              </p:cNvPr>
              <p:cNvGrpSpPr>
                <a:grpSpLocks/>
              </p:cNvGrpSpPr>
              <p:nvPr/>
            </p:nvGrpSpPr>
            <p:grpSpPr bwMode="auto">
              <a:xfrm>
                <a:off x="1942" y="2265"/>
                <a:ext cx="57" cy="38"/>
                <a:chOff x="1942" y="2265"/>
                <a:chExt cx="57" cy="38"/>
              </a:xfrm>
            </p:grpSpPr>
            <p:sp>
              <p:nvSpPr>
                <p:cNvPr id="35900" name="Forma libre 1992">
                  <a:extLst>
                    <a:ext uri="{FF2B5EF4-FFF2-40B4-BE49-F238E27FC236}">
                      <a16:creationId xmlns:a16="http://schemas.microsoft.com/office/drawing/2014/main" id="{9F001FE7-A477-44B2-8D4B-0125922C4E4C}"/>
                    </a:ext>
                  </a:extLst>
                </p:cNvPr>
                <p:cNvSpPr>
                  <a:spLocks/>
                </p:cNvSpPr>
                <p:nvPr/>
              </p:nvSpPr>
              <p:spPr bwMode="auto">
                <a:xfrm>
                  <a:off x="1942" y="2269"/>
                  <a:ext cx="40" cy="34"/>
                </a:xfrm>
                <a:custGeom>
                  <a:avLst/>
                  <a:gdLst>
                    <a:gd name="T0" fmla="*/ 0 w 81"/>
                    <a:gd name="T1" fmla="*/ 0 h 67"/>
                    <a:gd name="T2" fmla="*/ 0 w 81"/>
                    <a:gd name="T3" fmla="*/ 1 h 67"/>
                    <a:gd name="T4" fmla="*/ 0 w 81"/>
                    <a:gd name="T5" fmla="*/ 1 h 67"/>
                    <a:gd name="T6" fmla="*/ 0 w 81"/>
                    <a:gd name="T7" fmla="*/ 1 h 67"/>
                    <a:gd name="T8" fmla="*/ 0 w 81"/>
                    <a:gd name="T9" fmla="*/ 1 h 67"/>
                    <a:gd name="T10" fmla="*/ 0 w 81"/>
                    <a:gd name="T11" fmla="*/ 1 h 67"/>
                    <a:gd name="T12" fmla="*/ 0 w 81"/>
                    <a:gd name="T13" fmla="*/ 1 h 67"/>
                    <a:gd name="T14" fmla="*/ 0 w 81"/>
                    <a:gd name="T15" fmla="*/ 1 h 67"/>
                    <a:gd name="T16" fmla="*/ 0 w 81"/>
                    <a:gd name="T17" fmla="*/ 1 h 67"/>
                    <a:gd name="T18" fmla="*/ 0 w 81"/>
                    <a:gd name="T19" fmla="*/ 1 h 67"/>
                    <a:gd name="T20" fmla="*/ 0 w 81"/>
                    <a:gd name="T21" fmla="*/ 1 h 67"/>
                    <a:gd name="T22" fmla="*/ 0 w 81"/>
                    <a:gd name="T23" fmla="*/ 1 h 67"/>
                    <a:gd name="T24" fmla="*/ 0 w 81"/>
                    <a:gd name="T25" fmla="*/ 1 h 67"/>
                    <a:gd name="T26" fmla="*/ 0 w 81"/>
                    <a:gd name="T27" fmla="*/ 1 h 67"/>
                    <a:gd name="T28" fmla="*/ 0 w 81"/>
                    <a:gd name="T29" fmla="*/ 0 h 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1"/>
                    <a:gd name="T46" fmla="*/ 0 h 67"/>
                    <a:gd name="T47" fmla="*/ 81 w 81"/>
                    <a:gd name="T48" fmla="*/ 67 h 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1" h="67">
                      <a:moveTo>
                        <a:pt x="60" y="0"/>
                      </a:moveTo>
                      <a:lnTo>
                        <a:pt x="4" y="21"/>
                      </a:lnTo>
                      <a:lnTo>
                        <a:pt x="1" y="24"/>
                      </a:lnTo>
                      <a:lnTo>
                        <a:pt x="0" y="31"/>
                      </a:lnTo>
                      <a:lnTo>
                        <a:pt x="1" y="40"/>
                      </a:lnTo>
                      <a:lnTo>
                        <a:pt x="1" y="46"/>
                      </a:lnTo>
                      <a:lnTo>
                        <a:pt x="5" y="55"/>
                      </a:lnTo>
                      <a:lnTo>
                        <a:pt x="11" y="61"/>
                      </a:lnTo>
                      <a:lnTo>
                        <a:pt x="19" y="65"/>
                      </a:lnTo>
                      <a:lnTo>
                        <a:pt x="23" y="67"/>
                      </a:lnTo>
                      <a:lnTo>
                        <a:pt x="28" y="67"/>
                      </a:lnTo>
                      <a:lnTo>
                        <a:pt x="81" y="42"/>
                      </a:lnTo>
                      <a:lnTo>
                        <a:pt x="70" y="33"/>
                      </a:lnTo>
                      <a:lnTo>
                        <a:pt x="65" y="25"/>
                      </a:lnTo>
                      <a:lnTo>
                        <a:pt x="60" y="0"/>
                      </a:lnTo>
                      <a:close/>
                    </a:path>
                  </a:pathLst>
                </a:custGeom>
                <a:solidFill>
                  <a:srgbClr val="BFBFDF"/>
                </a:solidFill>
                <a:ln w="1588">
                  <a:solidFill>
                    <a:srgbClr val="000000"/>
                  </a:solidFill>
                  <a:round/>
                  <a:headEnd/>
                  <a:tailEnd/>
                </a:ln>
              </p:spPr>
              <p:txBody>
                <a:bodyPr/>
                <a:lstStyle/>
                <a:p>
                  <a:endParaRPr lang="es-AR" sz="1662"/>
                </a:p>
              </p:txBody>
            </p:sp>
            <p:sp>
              <p:nvSpPr>
                <p:cNvPr id="35901" name="Forma libre 1993">
                  <a:extLst>
                    <a:ext uri="{FF2B5EF4-FFF2-40B4-BE49-F238E27FC236}">
                      <a16:creationId xmlns:a16="http://schemas.microsoft.com/office/drawing/2014/main" id="{86B0CCD3-0917-4F67-8494-616696BFDB7F}"/>
                    </a:ext>
                  </a:extLst>
                </p:cNvPr>
                <p:cNvSpPr>
                  <a:spLocks/>
                </p:cNvSpPr>
                <p:nvPr/>
              </p:nvSpPr>
              <p:spPr bwMode="auto">
                <a:xfrm>
                  <a:off x="1965" y="2265"/>
                  <a:ext cx="23" cy="31"/>
                </a:xfrm>
                <a:custGeom>
                  <a:avLst/>
                  <a:gdLst>
                    <a:gd name="T0" fmla="*/ 1 w 46"/>
                    <a:gd name="T1" fmla="*/ 1 h 62"/>
                    <a:gd name="T2" fmla="*/ 1 w 46"/>
                    <a:gd name="T3" fmla="*/ 1 h 62"/>
                    <a:gd name="T4" fmla="*/ 1 w 46"/>
                    <a:gd name="T5" fmla="*/ 1 h 62"/>
                    <a:gd name="T6" fmla="*/ 1 w 46"/>
                    <a:gd name="T7" fmla="*/ 0 h 62"/>
                    <a:gd name="T8" fmla="*/ 1 w 46"/>
                    <a:gd name="T9" fmla="*/ 1 h 62"/>
                    <a:gd name="T10" fmla="*/ 1 w 46"/>
                    <a:gd name="T11" fmla="*/ 1 h 62"/>
                    <a:gd name="T12" fmla="*/ 1 w 46"/>
                    <a:gd name="T13" fmla="*/ 1 h 62"/>
                    <a:gd name="T14" fmla="*/ 0 w 46"/>
                    <a:gd name="T15" fmla="*/ 1 h 62"/>
                    <a:gd name="T16" fmla="*/ 0 w 46"/>
                    <a:gd name="T17" fmla="*/ 1 h 62"/>
                    <a:gd name="T18" fmla="*/ 1 w 46"/>
                    <a:gd name="T19" fmla="*/ 1 h 62"/>
                    <a:gd name="T20" fmla="*/ 1 w 46"/>
                    <a:gd name="T21" fmla="*/ 1 h 62"/>
                    <a:gd name="T22" fmla="*/ 1 w 46"/>
                    <a:gd name="T23" fmla="*/ 1 h 62"/>
                    <a:gd name="T24" fmla="*/ 1 w 46"/>
                    <a:gd name="T25" fmla="*/ 1 h 62"/>
                    <a:gd name="T26" fmla="*/ 1 w 46"/>
                    <a:gd name="T27" fmla="*/ 1 h 62"/>
                    <a:gd name="T28" fmla="*/ 1 w 46"/>
                    <a:gd name="T29" fmla="*/ 1 h 62"/>
                    <a:gd name="T30" fmla="*/ 1 w 46"/>
                    <a:gd name="T31" fmla="*/ 1 h 62"/>
                    <a:gd name="T32" fmla="*/ 1 w 46"/>
                    <a:gd name="T33" fmla="*/ 1 h 62"/>
                    <a:gd name="T34" fmla="*/ 1 w 46"/>
                    <a:gd name="T35" fmla="*/ 1 h 62"/>
                    <a:gd name="T36" fmla="*/ 1 w 46"/>
                    <a:gd name="T37" fmla="*/ 1 h 62"/>
                    <a:gd name="T38" fmla="*/ 1 w 46"/>
                    <a:gd name="T39" fmla="*/ 1 h 62"/>
                    <a:gd name="T40" fmla="*/ 1 w 46"/>
                    <a:gd name="T41" fmla="*/ 1 h 62"/>
                    <a:gd name="T42" fmla="*/ 1 w 46"/>
                    <a:gd name="T43" fmla="*/ 1 h 62"/>
                    <a:gd name="T44" fmla="*/ 1 w 46"/>
                    <a:gd name="T45" fmla="*/ 1 h 62"/>
                    <a:gd name="T46" fmla="*/ 1 w 46"/>
                    <a:gd name="T47" fmla="*/ 1 h 62"/>
                    <a:gd name="T48" fmla="*/ 1 w 46"/>
                    <a:gd name="T49" fmla="*/ 1 h 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6"/>
                    <a:gd name="T76" fmla="*/ 0 h 62"/>
                    <a:gd name="T77" fmla="*/ 46 w 46"/>
                    <a:gd name="T78" fmla="*/ 62 h 6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6" h="62">
                      <a:moveTo>
                        <a:pt x="26" y="9"/>
                      </a:moveTo>
                      <a:lnTo>
                        <a:pt x="23" y="6"/>
                      </a:lnTo>
                      <a:lnTo>
                        <a:pt x="19" y="3"/>
                      </a:lnTo>
                      <a:lnTo>
                        <a:pt x="12" y="0"/>
                      </a:lnTo>
                      <a:lnTo>
                        <a:pt x="7" y="2"/>
                      </a:lnTo>
                      <a:lnTo>
                        <a:pt x="4" y="5"/>
                      </a:lnTo>
                      <a:lnTo>
                        <a:pt x="1" y="9"/>
                      </a:lnTo>
                      <a:lnTo>
                        <a:pt x="0" y="18"/>
                      </a:lnTo>
                      <a:lnTo>
                        <a:pt x="0" y="21"/>
                      </a:lnTo>
                      <a:lnTo>
                        <a:pt x="1" y="27"/>
                      </a:lnTo>
                      <a:lnTo>
                        <a:pt x="3" y="36"/>
                      </a:lnTo>
                      <a:lnTo>
                        <a:pt x="6" y="42"/>
                      </a:lnTo>
                      <a:lnTo>
                        <a:pt x="10" y="48"/>
                      </a:lnTo>
                      <a:lnTo>
                        <a:pt x="15" y="54"/>
                      </a:lnTo>
                      <a:lnTo>
                        <a:pt x="19" y="58"/>
                      </a:lnTo>
                      <a:lnTo>
                        <a:pt x="25" y="61"/>
                      </a:lnTo>
                      <a:lnTo>
                        <a:pt x="31" y="62"/>
                      </a:lnTo>
                      <a:lnTo>
                        <a:pt x="37" y="62"/>
                      </a:lnTo>
                      <a:lnTo>
                        <a:pt x="43" y="59"/>
                      </a:lnTo>
                      <a:lnTo>
                        <a:pt x="44" y="55"/>
                      </a:lnTo>
                      <a:lnTo>
                        <a:pt x="46" y="48"/>
                      </a:lnTo>
                      <a:lnTo>
                        <a:pt x="44" y="40"/>
                      </a:lnTo>
                      <a:lnTo>
                        <a:pt x="40" y="30"/>
                      </a:lnTo>
                      <a:lnTo>
                        <a:pt x="32" y="18"/>
                      </a:lnTo>
                      <a:lnTo>
                        <a:pt x="26" y="9"/>
                      </a:lnTo>
                      <a:close/>
                    </a:path>
                  </a:pathLst>
                </a:custGeom>
                <a:solidFill>
                  <a:srgbClr val="C0C0C0"/>
                </a:solidFill>
                <a:ln w="1588">
                  <a:solidFill>
                    <a:srgbClr val="000000"/>
                  </a:solidFill>
                  <a:round/>
                  <a:headEnd/>
                  <a:tailEnd/>
                </a:ln>
              </p:spPr>
              <p:txBody>
                <a:bodyPr/>
                <a:lstStyle/>
                <a:p>
                  <a:endParaRPr lang="es-AR" sz="1662"/>
                </a:p>
              </p:txBody>
            </p:sp>
            <p:sp>
              <p:nvSpPr>
                <p:cNvPr id="35902" name="Forma libre 1994">
                  <a:extLst>
                    <a:ext uri="{FF2B5EF4-FFF2-40B4-BE49-F238E27FC236}">
                      <a16:creationId xmlns:a16="http://schemas.microsoft.com/office/drawing/2014/main" id="{27FAA423-373E-4064-A9FC-4FE3D033E134}"/>
                    </a:ext>
                  </a:extLst>
                </p:cNvPr>
                <p:cNvSpPr>
                  <a:spLocks/>
                </p:cNvSpPr>
                <p:nvPr/>
              </p:nvSpPr>
              <p:spPr bwMode="auto">
                <a:xfrm>
                  <a:off x="1972" y="2267"/>
                  <a:ext cx="27" cy="22"/>
                </a:xfrm>
                <a:custGeom>
                  <a:avLst/>
                  <a:gdLst>
                    <a:gd name="T0" fmla="*/ 0 w 55"/>
                    <a:gd name="T1" fmla="*/ 1 h 43"/>
                    <a:gd name="T2" fmla="*/ 0 w 55"/>
                    <a:gd name="T3" fmla="*/ 0 h 43"/>
                    <a:gd name="T4" fmla="*/ 0 w 55"/>
                    <a:gd name="T5" fmla="*/ 0 h 43"/>
                    <a:gd name="T6" fmla="*/ 0 w 55"/>
                    <a:gd name="T7" fmla="*/ 0 h 43"/>
                    <a:gd name="T8" fmla="*/ 0 w 55"/>
                    <a:gd name="T9" fmla="*/ 1 h 43"/>
                    <a:gd name="T10" fmla="*/ 0 w 55"/>
                    <a:gd name="T11" fmla="*/ 1 h 43"/>
                    <a:gd name="T12" fmla="*/ 0 w 55"/>
                    <a:gd name="T13" fmla="*/ 1 h 43"/>
                    <a:gd name="T14" fmla="*/ 0 w 55"/>
                    <a:gd name="T15" fmla="*/ 1 h 43"/>
                    <a:gd name="T16" fmla="*/ 0 w 55"/>
                    <a:gd name="T17" fmla="*/ 1 h 43"/>
                    <a:gd name="T18" fmla="*/ 0 w 55"/>
                    <a:gd name="T19" fmla="*/ 1 h 43"/>
                    <a:gd name="T20" fmla="*/ 0 w 55"/>
                    <a:gd name="T21" fmla="*/ 1 h 43"/>
                    <a:gd name="T22" fmla="*/ 0 w 55"/>
                    <a:gd name="T23" fmla="*/ 1 h 43"/>
                    <a:gd name="T24" fmla="*/ 0 w 55"/>
                    <a:gd name="T25" fmla="*/ 1 h 43"/>
                    <a:gd name="T26" fmla="*/ 0 w 55"/>
                    <a:gd name="T27" fmla="*/ 1 h 43"/>
                    <a:gd name="T28" fmla="*/ 0 w 55"/>
                    <a:gd name="T29" fmla="*/ 1 h 43"/>
                    <a:gd name="T30" fmla="*/ 0 w 55"/>
                    <a:gd name="T31" fmla="*/ 1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5"/>
                    <a:gd name="T49" fmla="*/ 0 h 43"/>
                    <a:gd name="T50" fmla="*/ 55 w 55"/>
                    <a:gd name="T51" fmla="*/ 43 h 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5" h="43">
                      <a:moveTo>
                        <a:pt x="3" y="8"/>
                      </a:moveTo>
                      <a:lnTo>
                        <a:pt x="39" y="0"/>
                      </a:lnTo>
                      <a:lnTo>
                        <a:pt x="47" y="0"/>
                      </a:lnTo>
                      <a:lnTo>
                        <a:pt x="52" y="0"/>
                      </a:lnTo>
                      <a:lnTo>
                        <a:pt x="55" y="3"/>
                      </a:lnTo>
                      <a:lnTo>
                        <a:pt x="55" y="7"/>
                      </a:lnTo>
                      <a:lnTo>
                        <a:pt x="52" y="14"/>
                      </a:lnTo>
                      <a:lnTo>
                        <a:pt x="21" y="43"/>
                      </a:lnTo>
                      <a:lnTo>
                        <a:pt x="16" y="43"/>
                      </a:lnTo>
                      <a:lnTo>
                        <a:pt x="10" y="41"/>
                      </a:lnTo>
                      <a:lnTo>
                        <a:pt x="6" y="37"/>
                      </a:lnTo>
                      <a:lnTo>
                        <a:pt x="2" y="31"/>
                      </a:lnTo>
                      <a:lnTo>
                        <a:pt x="0" y="26"/>
                      </a:lnTo>
                      <a:lnTo>
                        <a:pt x="0" y="19"/>
                      </a:lnTo>
                      <a:lnTo>
                        <a:pt x="2" y="13"/>
                      </a:lnTo>
                      <a:lnTo>
                        <a:pt x="3" y="8"/>
                      </a:lnTo>
                      <a:close/>
                    </a:path>
                  </a:pathLst>
                </a:custGeom>
                <a:solidFill>
                  <a:srgbClr val="9F9FBF"/>
                </a:solidFill>
                <a:ln w="1588">
                  <a:solidFill>
                    <a:srgbClr val="000000"/>
                  </a:solidFill>
                  <a:round/>
                  <a:headEnd/>
                  <a:tailEnd/>
                </a:ln>
              </p:spPr>
              <p:txBody>
                <a:bodyPr/>
                <a:lstStyle/>
                <a:p>
                  <a:endParaRPr lang="es-AR" sz="1662"/>
                </a:p>
              </p:txBody>
            </p:sp>
            <p:sp>
              <p:nvSpPr>
                <p:cNvPr id="35903" name="Forma libre 1995">
                  <a:extLst>
                    <a:ext uri="{FF2B5EF4-FFF2-40B4-BE49-F238E27FC236}">
                      <a16:creationId xmlns:a16="http://schemas.microsoft.com/office/drawing/2014/main" id="{673D84CB-C920-46A3-92D4-6136DD44CA69}"/>
                    </a:ext>
                  </a:extLst>
                </p:cNvPr>
                <p:cNvSpPr>
                  <a:spLocks/>
                </p:cNvSpPr>
                <p:nvPr/>
              </p:nvSpPr>
              <p:spPr bwMode="auto">
                <a:xfrm>
                  <a:off x="1951" y="2278"/>
                  <a:ext cx="11" cy="22"/>
                </a:xfrm>
                <a:custGeom>
                  <a:avLst/>
                  <a:gdLst>
                    <a:gd name="T0" fmla="*/ 0 w 24"/>
                    <a:gd name="T1" fmla="*/ 0 h 45"/>
                    <a:gd name="T2" fmla="*/ 0 w 24"/>
                    <a:gd name="T3" fmla="*/ 0 h 45"/>
                    <a:gd name="T4" fmla="*/ 0 w 24"/>
                    <a:gd name="T5" fmla="*/ 0 h 45"/>
                    <a:gd name="T6" fmla="*/ 0 w 24"/>
                    <a:gd name="T7" fmla="*/ 0 h 45"/>
                    <a:gd name="T8" fmla="*/ 0 w 24"/>
                    <a:gd name="T9" fmla="*/ 0 h 45"/>
                    <a:gd name="T10" fmla="*/ 0 w 24"/>
                    <a:gd name="T11" fmla="*/ 0 h 45"/>
                    <a:gd name="T12" fmla="*/ 0 w 24"/>
                    <a:gd name="T13" fmla="*/ 0 h 45"/>
                    <a:gd name="T14" fmla="*/ 0 w 24"/>
                    <a:gd name="T15" fmla="*/ 0 h 45"/>
                    <a:gd name="T16" fmla="*/ 0 w 24"/>
                    <a:gd name="T17" fmla="*/ 0 h 45"/>
                    <a:gd name="T18" fmla="*/ 0 w 24"/>
                    <a:gd name="T19" fmla="*/ 0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45"/>
                    <a:gd name="T32" fmla="*/ 24 w 24"/>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45">
                      <a:moveTo>
                        <a:pt x="2" y="0"/>
                      </a:moveTo>
                      <a:lnTo>
                        <a:pt x="0" y="8"/>
                      </a:lnTo>
                      <a:lnTo>
                        <a:pt x="0" y="14"/>
                      </a:lnTo>
                      <a:lnTo>
                        <a:pt x="2" y="23"/>
                      </a:lnTo>
                      <a:lnTo>
                        <a:pt x="3" y="29"/>
                      </a:lnTo>
                      <a:lnTo>
                        <a:pt x="9" y="36"/>
                      </a:lnTo>
                      <a:lnTo>
                        <a:pt x="14" y="39"/>
                      </a:lnTo>
                      <a:lnTo>
                        <a:pt x="17" y="42"/>
                      </a:lnTo>
                      <a:lnTo>
                        <a:pt x="19" y="43"/>
                      </a:lnTo>
                      <a:lnTo>
                        <a:pt x="24" y="45"/>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AR" sz="1662"/>
                </a:p>
              </p:txBody>
            </p:sp>
            <p:sp>
              <p:nvSpPr>
                <p:cNvPr id="35904" name="Forma libre 1996">
                  <a:extLst>
                    <a:ext uri="{FF2B5EF4-FFF2-40B4-BE49-F238E27FC236}">
                      <a16:creationId xmlns:a16="http://schemas.microsoft.com/office/drawing/2014/main" id="{DC95697A-BDB8-4AE0-9697-CCE1D42B2569}"/>
                    </a:ext>
                  </a:extLst>
                </p:cNvPr>
                <p:cNvSpPr>
                  <a:spLocks/>
                </p:cNvSpPr>
                <p:nvPr/>
              </p:nvSpPr>
              <p:spPr bwMode="auto">
                <a:xfrm>
                  <a:off x="1958" y="2275"/>
                  <a:ext cx="12" cy="22"/>
                </a:xfrm>
                <a:custGeom>
                  <a:avLst/>
                  <a:gdLst>
                    <a:gd name="T0" fmla="*/ 1 w 24"/>
                    <a:gd name="T1" fmla="*/ 0 h 45"/>
                    <a:gd name="T2" fmla="*/ 0 w 24"/>
                    <a:gd name="T3" fmla="*/ 0 h 45"/>
                    <a:gd name="T4" fmla="*/ 0 w 24"/>
                    <a:gd name="T5" fmla="*/ 0 h 45"/>
                    <a:gd name="T6" fmla="*/ 1 w 24"/>
                    <a:gd name="T7" fmla="*/ 0 h 45"/>
                    <a:gd name="T8" fmla="*/ 1 w 24"/>
                    <a:gd name="T9" fmla="*/ 0 h 45"/>
                    <a:gd name="T10" fmla="*/ 1 w 24"/>
                    <a:gd name="T11" fmla="*/ 0 h 45"/>
                    <a:gd name="T12" fmla="*/ 1 w 24"/>
                    <a:gd name="T13" fmla="*/ 0 h 45"/>
                    <a:gd name="T14" fmla="*/ 1 w 24"/>
                    <a:gd name="T15" fmla="*/ 0 h 45"/>
                    <a:gd name="T16" fmla="*/ 1 w 24"/>
                    <a:gd name="T17" fmla="*/ 0 h 45"/>
                    <a:gd name="T18" fmla="*/ 1 w 24"/>
                    <a:gd name="T19" fmla="*/ 0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45"/>
                    <a:gd name="T32" fmla="*/ 24 w 24"/>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45">
                      <a:moveTo>
                        <a:pt x="2" y="0"/>
                      </a:moveTo>
                      <a:lnTo>
                        <a:pt x="0" y="8"/>
                      </a:lnTo>
                      <a:lnTo>
                        <a:pt x="0" y="14"/>
                      </a:lnTo>
                      <a:lnTo>
                        <a:pt x="2" y="23"/>
                      </a:lnTo>
                      <a:lnTo>
                        <a:pt x="3" y="29"/>
                      </a:lnTo>
                      <a:lnTo>
                        <a:pt x="9" y="35"/>
                      </a:lnTo>
                      <a:lnTo>
                        <a:pt x="13" y="39"/>
                      </a:lnTo>
                      <a:lnTo>
                        <a:pt x="16" y="42"/>
                      </a:lnTo>
                      <a:lnTo>
                        <a:pt x="19" y="43"/>
                      </a:lnTo>
                      <a:lnTo>
                        <a:pt x="24" y="45"/>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AR" sz="1662"/>
                </a:p>
              </p:txBody>
            </p:sp>
          </p:grpSp>
        </p:grpSp>
        <p:sp>
          <p:nvSpPr>
            <p:cNvPr id="35886" name="Línea 1997">
              <a:extLst>
                <a:ext uri="{FF2B5EF4-FFF2-40B4-BE49-F238E27FC236}">
                  <a16:creationId xmlns:a16="http://schemas.microsoft.com/office/drawing/2014/main" id="{3B252EAB-ACCF-4738-AD08-D8E7621D3AF0}"/>
                </a:ext>
              </a:extLst>
            </p:cNvPr>
            <p:cNvSpPr>
              <a:spLocks noChangeShapeType="1"/>
            </p:cNvSpPr>
            <p:nvPr/>
          </p:nvSpPr>
          <p:spPr bwMode="auto">
            <a:xfrm>
              <a:off x="1611" y="1453"/>
              <a:ext cx="679" cy="32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5887" name="Línea 1998">
              <a:extLst>
                <a:ext uri="{FF2B5EF4-FFF2-40B4-BE49-F238E27FC236}">
                  <a16:creationId xmlns:a16="http://schemas.microsoft.com/office/drawing/2014/main" id="{433AFFF8-36CA-4164-B1E3-0E9F6BA0FF1B}"/>
                </a:ext>
              </a:extLst>
            </p:cNvPr>
            <p:cNvSpPr>
              <a:spLocks noChangeShapeType="1"/>
            </p:cNvSpPr>
            <p:nvPr/>
          </p:nvSpPr>
          <p:spPr bwMode="auto">
            <a:xfrm flipV="1">
              <a:off x="1717" y="2557"/>
              <a:ext cx="142" cy="17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5888" name="Línea 1999">
              <a:extLst>
                <a:ext uri="{FF2B5EF4-FFF2-40B4-BE49-F238E27FC236}">
                  <a16:creationId xmlns:a16="http://schemas.microsoft.com/office/drawing/2014/main" id="{6BAC45E9-6C60-4468-B0F8-A4C6DA403A9A}"/>
                </a:ext>
              </a:extLst>
            </p:cNvPr>
            <p:cNvSpPr>
              <a:spLocks noChangeShapeType="1"/>
            </p:cNvSpPr>
            <p:nvPr/>
          </p:nvSpPr>
          <p:spPr bwMode="auto">
            <a:xfrm flipH="1">
              <a:off x="2816" y="1311"/>
              <a:ext cx="815" cy="53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5889" name="Línea 2000">
              <a:extLst>
                <a:ext uri="{FF2B5EF4-FFF2-40B4-BE49-F238E27FC236}">
                  <a16:creationId xmlns:a16="http://schemas.microsoft.com/office/drawing/2014/main" id="{E5864D95-3EED-4C70-9883-7830A799A478}"/>
                </a:ext>
              </a:extLst>
            </p:cNvPr>
            <p:cNvSpPr>
              <a:spLocks noChangeShapeType="1"/>
            </p:cNvSpPr>
            <p:nvPr/>
          </p:nvSpPr>
          <p:spPr bwMode="auto">
            <a:xfrm flipH="1">
              <a:off x="4022" y="1275"/>
              <a:ext cx="567" cy="4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5890" name="Línea 2001">
              <a:extLst>
                <a:ext uri="{FF2B5EF4-FFF2-40B4-BE49-F238E27FC236}">
                  <a16:creationId xmlns:a16="http://schemas.microsoft.com/office/drawing/2014/main" id="{A2FBCC71-8D51-4F42-9C69-35FD5FFC11BE}"/>
                </a:ext>
              </a:extLst>
            </p:cNvPr>
            <p:cNvSpPr>
              <a:spLocks noChangeShapeType="1"/>
            </p:cNvSpPr>
            <p:nvPr/>
          </p:nvSpPr>
          <p:spPr bwMode="auto">
            <a:xfrm flipH="1" flipV="1">
              <a:off x="3597" y="2664"/>
              <a:ext cx="214" cy="89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AR" sz="1662"/>
            </a:p>
          </p:txBody>
        </p:sp>
        <p:sp>
          <p:nvSpPr>
            <p:cNvPr id="35891" name="Rectángulo 2002">
              <a:extLst>
                <a:ext uri="{FF2B5EF4-FFF2-40B4-BE49-F238E27FC236}">
                  <a16:creationId xmlns:a16="http://schemas.microsoft.com/office/drawing/2014/main" id="{6808C4BD-AE27-4EDF-BBDA-BBF2DC9653B5}"/>
                </a:ext>
              </a:extLst>
            </p:cNvPr>
            <p:cNvSpPr>
              <a:spLocks noChangeArrowheads="1"/>
            </p:cNvSpPr>
            <p:nvPr/>
          </p:nvSpPr>
          <p:spPr bwMode="auto">
            <a:xfrm>
              <a:off x="3136" y="3195"/>
              <a:ext cx="58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a:spcBef>
                  <a:spcPct val="0"/>
                </a:spcBef>
                <a:buClrTx/>
                <a:buFontTx/>
                <a:buNone/>
              </a:pPr>
              <a:r>
                <a:rPr lang="es-ES_tradnl" altLang="es-AR" sz="1108">
                  <a:solidFill>
                    <a:srgbClr val="000000"/>
                  </a:solidFill>
                </a:rPr>
                <a:t>Sucursal N° 2</a:t>
              </a:r>
              <a:endParaRPr lang="es-ES_tradnl" altLang="es-AR" sz="1108"/>
            </a:p>
          </p:txBody>
        </p:sp>
        <p:sp>
          <p:nvSpPr>
            <p:cNvPr id="35892" name="Rectángulo 2003">
              <a:extLst>
                <a:ext uri="{FF2B5EF4-FFF2-40B4-BE49-F238E27FC236}">
                  <a16:creationId xmlns:a16="http://schemas.microsoft.com/office/drawing/2014/main" id="{49F59163-589F-4447-BEA1-7B68B0B285F5}"/>
                </a:ext>
              </a:extLst>
            </p:cNvPr>
            <p:cNvSpPr>
              <a:spLocks noChangeArrowheads="1"/>
            </p:cNvSpPr>
            <p:nvPr/>
          </p:nvSpPr>
          <p:spPr bwMode="auto">
            <a:xfrm>
              <a:off x="1056" y="3052"/>
              <a:ext cx="58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a:spcBef>
                  <a:spcPct val="0"/>
                </a:spcBef>
                <a:buClrTx/>
                <a:buFontTx/>
                <a:buNone/>
              </a:pPr>
              <a:r>
                <a:rPr lang="es-ES_tradnl" altLang="es-AR" sz="1108">
                  <a:solidFill>
                    <a:srgbClr val="000000"/>
                  </a:solidFill>
                </a:rPr>
                <a:t>Sucursal N° 1</a:t>
              </a:r>
              <a:endParaRPr lang="es-ES_tradnl" altLang="es-AR" sz="1108"/>
            </a:p>
          </p:txBody>
        </p:sp>
        <p:sp>
          <p:nvSpPr>
            <p:cNvPr id="35893" name="Rectángulo 2004">
              <a:extLst>
                <a:ext uri="{FF2B5EF4-FFF2-40B4-BE49-F238E27FC236}">
                  <a16:creationId xmlns:a16="http://schemas.microsoft.com/office/drawing/2014/main" id="{DCEAF729-C6F9-4884-B55D-F2755B9FCE20}"/>
                </a:ext>
              </a:extLst>
            </p:cNvPr>
            <p:cNvSpPr>
              <a:spLocks noChangeArrowheads="1"/>
            </p:cNvSpPr>
            <p:nvPr/>
          </p:nvSpPr>
          <p:spPr bwMode="auto">
            <a:xfrm>
              <a:off x="4224" y="3293"/>
              <a:ext cx="58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a:spcBef>
                  <a:spcPct val="0"/>
                </a:spcBef>
                <a:buClrTx/>
                <a:buFontTx/>
                <a:buNone/>
              </a:pPr>
              <a:r>
                <a:rPr lang="es-ES_tradnl" altLang="es-AR" sz="1108">
                  <a:solidFill>
                    <a:srgbClr val="000000"/>
                  </a:solidFill>
                </a:rPr>
                <a:t>Sucursal N° 3</a:t>
              </a:r>
              <a:endParaRPr lang="es-ES_tradnl" altLang="es-AR" sz="1108"/>
            </a:p>
          </p:txBody>
        </p:sp>
        <p:sp>
          <p:nvSpPr>
            <p:cNvPr id="35894" name="Línea 2005">
              <a:extLst>
                <a:ext uri="{FF2B5EF4-FFF2-40B4-BE49-F238E27FC236}">
                  <a16:creationId xmlns:a16="http://schemas.microsoft.com/office/drawing/2014/main" id="{4D11934C-3C9B-4631-920F-AC3E5B6CA638}"/>
                </a:ext>
              </a:extLst>
            </p:cNvPr>
            <p:cNvSpPr>
              <a:spLocks noChangeShapeType="1"/>
            </p:cNvSpPr>
            <p:nvPr/>
          </p:nvSpPr>
          <p:spPr bwMode="auto">
            <a:xfrm flipH="1" flipV="1">
              <a:off x="3703" y="2522"/>
              <a:ext cx="323" cy="43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AR" sz="1662"/>
            </a:p>
          </p:txBody>
        </p:sp>
      </p:grpSp>
      <p:sp>
        <p:nvSpPr>
          <p:cNvPr id="35844" name="Rectángulo 2006">
            <a:extLst>
              <a:ext uri="{FF2B5EF4-FFF2-40B4-BE49-F238E27FC236}">
                <a16:creationId xmlns:a16="http://schemas.microsoft.com/office/drawing/2014/main" id="{4956A79E-C918-4135-B98E-A819CF0AF02D}"/>
              </a:ext>
            </a:extLst>
          </p:cNvPr>
          <p:cNvSpPr>
            <a:spLocks noChangeArrowheads="1"/>
          </p:cNvSpPr>
          <p:nvPr/>
        </p:nvSpPr>
        <p:spPr bwMode="auto">
          <a:xfrm>
            <a:off x="949570" y="580292"/>
            <a:ext cx="7278566" cy="1019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992" tIns="42497" rIns="84992" bIns="42497"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r>
              <a:rPr lang="es-ES" altLang="es-AR" sz="3877"/>
              <a:t>Estructuras de las redes WAN</a:t>
            </a:r>
          </a:p>
        </p:txBody>
      </p:sp>
    </p:spTree>
  </p:cSld>
  <p:clrMapOvr>
    <a:masterClrMapping/>
  </p:clrMapOvr>
  <p:transition spd="slow">
    <p:rand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6 Marcador de número de diapositiva">
            <a:extLst>
              <a:ext uri="{FF2B5EF4-FFF2-40B4-BE49-F238E27FC236}">
                <a16:creationId xmlns:a16="http://schemas.microsoft.com/office/drawing/2014/main" id="{896900F7-8644-4366-A6EA-FCB240F5C9D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2769">
                <a:solidFill>
                  <a:schemeClr val="tx1"/>
                </a:solidFill>
                <a:latin typeface="Tahoma" panose="020B0604030504040204" pitchFamily="34" charset="0"/>
              </a:defRPr>
            </a:lvl1pPr>
            <a:lvl2pPr marL="685817" indent="-263776">
              <a:spcBef>
                <a:spcPct val="20000"/>
              </a:spcBef>
              <a:buClr>
                <a:schemeClr val="accent2"/>
              </a:buClr>
              <a:buFont typeface="Wingdings" panose="05000000000000000000" pitchFamily="2" charset="2"/>
              <a:buChar char="n"/>
              <a:defRPr sz="2400">
                <a:solidFill>
                  <a:schemeClr val="tx1"/>
                </a:solidFill>
                <a:latin typeface="Tahoma" panose="020B0604030504040204" pitchFamily="34" charset="0"/>
              </a:defRPr>
            </a:lvl2pPr>
            <a:lvl3pPr marL="1055103" indent="-211021">
              <a:spcBef>
                <a:spcPct val="20000"/>
              </a:spcBef>
              <a:buClr>
                <a:schemeClr val="accent2"/>
              </a:buClr>
              <a:buFont typeface="Wingdings" panose="05000000000000000000" pitchFamily="2" charset="2"/>
              <a:buChar char="o"/>
              <a:defRPr sz="2123">
                <a:solidFill>
                  <a:schemeClr val="tx1"/>
                </a:solidFill>
                <a:latin typeface="Tahoma" panose="020B0604030504040204" pitchFamily="34" charset="0"/>
              </a:defRPr>
            </a:lvl3pPr>
            <a:lvl4pPr marL="1477145" indent="-211021">
              <a:spcBef>
                <a:spcPct val="20000"/>
              </a:spcBef>
              <a:buClr>
                <a:schemeClr val="accent2"/>
              </a:buClr>
              <a:buFont typeface="Wingdings" panose="05000000000000000000" pitchFamily="2" charset="2"/>
              <a:buChar char="n"/>
              <a:defRPr sz="1846">
                <a:solidFill>
                  <a:schemeClr val="tx1"/>
                </a:solidFill>
                <a:latin typeface="Tahoma" panose="020B0604030504040204" pitchFamily="34" charset="0"/>
              </a:defRPr>
            </a:lvl4pPr>
            <a:lvl5pPr marL="1899186" indent="-211021">
              <a:spcBef>
                <a:spcPct val="25000"/>
              </a:spcBef>
              <a:buClr>
                <a:schemeClr val="accent2"/>
              </a:buClr>
              <a:buFont typeface="Wingdings" panose="05000000000000000000" pitchFamily="2" charset="2"/>
              <a:buChar char="§"/>
              <a:defRPr sz="1846">
                <a:solidFill>
                  <a:schemeClr val="tx1"/>
                </a:solidFill>
                <a:latin typeface="Tahoma" panose="020B0604030504040204" pitchFamily="34" charset="0"/>
              </a:defRPr>
            </a:lvl5pPr>
            <a:lvl6pPr marL="2321227"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6pPr>
            <a:lvl7pPr marL="2743269"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7pPr>
            <a:lvl8pPr marL="3165310"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8pPr>
            <a:lvl9pPr marL="3587351"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9pPr>
          </a:lstStyle>
          <a:p>
            <a:pPr>
              <a:spcBef>
                <a:spcPct val="0"/>
              </a:spcBef>
              <a:buClrTx/>
              <a:buFontTx/>
              <a:buNone/>
            </a:pPr>
            <a:fld id="{B9300FF4-7E65-42DB-A1B3-97CD086B10FB}" type="slidenum">
              <a:rPr lang="es-ES" altLang="es-AR" sz="1108"/>
              <a:pPr>
                <a:spcBef>
                  <a:spcPct val="0"/>
                </a:spcBef>
                <a:buClrTx/>
                <a:buFontTx/>
                <a:buNone/>
              </a:pPr>
              <a:t>59</a:t>
            </a:fld>
            <a:endParaRPr lang="es-ES" altLang="es-AR" sz="1108"/>
          </a:p>
        </p:txBody>
      </p:sp>
      <p:sp>
        <p:nvSpPr>
          <p:cNvPr id="37891" name="Rectángulo 2">
            <a:extLst>
              <a:ext uri="{FF2B5EF4-FFF2-40B4-BE49-F238E27FC236}">
                <a16:creationId xmlns:a16="http://schemas.microsoft.com/office/drawing/2014/main" id="{1971C886-9316-4BFB-B2E0-065DE7E290F5}"/>
              </a:ext>
            </a:extLst>
          </p:cNvPr>
          <p:cNvSpPr>
            <a:spLocks noGrp="1" noChangeArrowheads="1"/>
          </p:cNvSpPr>
          <p:nvPr>
            <p:ph type="title"/>
          </p:nvPr>
        </p:nvSpPr>
        <p:spPr/>
        <p:txBody>
          <a:bodyPr vert="horz" wrap="square" lIns="84992" tIns="42497" rIns="84992" bIns="42497" numCol="1" anchor="b" anchorCtr="0" compatLnSpc="1">
            <a:prstTxWarp prst="textNoShape">
              <a:avLst/>
            </a:prstTxWarp>
          </a:bodyPr>
          <a:lstStyle/>
          <a:p>
            <a:pPr eaLnBrk="1" hangingPunct="1"/>
            <a:r>
              <a:rPr lang="es-ES" altLang="es-AR">
                <a:solidFill>
                  <a:schemeClr val="tx1"/>
                </a:solidFill>
              </a:rPr>
              <a:t>Redes WAN</a:t>
            </a:r>
          </a:p>
        </p:txBody>
      </p:sp>
      <p:sp>
        <p:nvSpPr>
          <p:cNvPr id="37892" name="Rectángulo 3">
            <a:extLst>
              <a:ext uri="{FF2B5EF4-FFF2-40B4-BE49-F238E27FC236}">
                <a16:creationId xmlns:a16="http://schemas.microsoft.com/office/drawing/2014/main" id="{49B7BF14-D365-48F8-B399-3931FDE4F01C}"/>
              </a:ext>
            </a:extLst>
          </p:cNvPr>
          <p:cNvSpPr>
            <a:spLocks noGrp="1" noChangeArrowheads="1"/>
          </p:cNvSpPr>
          <p:nvPr>
            <p:ph type="body" sz="half" idx="1"/>
          </p:nvPr>
        </p:nvSpPr>
        <p:spPr>
          <a:xfrm>
            <a:off x="703384" y="1811216"/>
            <a:ext cx="4501662" cy="3868615"/>
          </a:xfrm>
        </p:spPr>
        <p:txBody>
          <a:bodyPr vert="horz" wrap="square" lIns="84992" tIns="42497" rIns="84992" bIns="42497" numCol="1" anchor="t" anchorCtr="0" compatLnSpc="1">
            <a:prstTxWarp prst="textNoShape">
              <a:avLst/>
            </a:prstTxWarp>
          </a:bodyPr>
          <a:lstStyle/>
          <a:p>
            <a:pPr eaLnBrk="1" hangingPunct="1">
              <a:buClr>
                <a:schemeClr val="hlink"/>
              </a:buClr>
              <a:buSzPct val="150000"/>
            </a:pPr>
            <a:r>
              <a:rPr lang="es-ES" altLang="es-AR" sz="2215"/>
              <a:t>Con canales dedicados</a:t>
            </a:r>
          </a:p>
          <a:p>
            <a:pPr eaLnBrk="1" hangingPunct="1">
              <a:buClr>
                <a:schemeClr val="hlink"/>
              </a:buClr>
              <a:buSzPct val="150000"/>
            </a:pPr>
            <a:r>
              <a:rPr lang="es-ES" altLang="es-AR" sz="2215"/>
              <a:t>Con canales compartidos</a:t>
            </a:r>
          </a:p>
          <a:p>
            <a:pPr eaLnBrk="1" hangingPunct="1">
              <a:buClr>
                <a:schemeClr val="hlink"/>
              </a:buClr>
              <a:buSzPct val="150000"/>
            </a:pPr>
            <a:endParaRPr lang="es-ES" altLang="es-AR" sz="2215"/>
          </a:p>
          <a:p>
            <a:pPr eaLnBrk="1" hangingPunct="1">
              <a:buClr>
                <a:schemeClr val="hlink"/>
              </a:buClr>
              <a:buSzPct val="150000"/>
            </a:pPr>
            <a:r>
              <a:rPr lang="es-ES" altLang="es-AR" sz="2215"/>
              <a:t>De acceso público</a:t>
            </a:r>
          </a:p>
          <a:p>
            <a:pPr eaLnBrk="1" hangingPunct="1">
              <a:buClr>
                <a:schemeClr val="hlink"/>
              </a:buClr>
              <a:buSzPct val="150000"/>
            </a:pPr>
            <a:r>
              <a:rPr lang="es-ES" altLang="es-AR" sz="2215"/>
              <a:t>De acceso restringido</a:t>
            </a:r>
          </a:p>
          <a:p>
            <a:pPr eaLnBrk="1" hangingPunct="1">
              <a:buClr>
                <a:schemeClr val="hlink"/>
              </a:buClr>
              <a:buSzPct val="150000"/>
              <a:buFont typeface="Monotype Sorts"/>
              <a:buChar char=" "/>
            </a:pPr>
            <a:endParaRPr lang="es-ES" altLang="es-AR" sz="2954"/>
          </a:p>
        </p:txBody>
      </p:sp>
      <p:grpSp>
        <p:nvGrpSpPr>
          <p:cNvPr id="37893" name="Grupo 4">
            <a:extLst>
              <a:ext uri="{FF2B5EF4-FFF2-40B4-BE49-F238E27FC236}">
                <a16:creationId xmlns:a16="http://schemas.microsoft.com/office/drawing/2014/main" id="{F95F03BB-9CC0-4057-B434-AAA3AF964BF2}"/>
              </a:ext>
            </a:extLst>
          </p:cNvPr>
          <p:cNvGrpSpPr>
            <a:grpSpLocks/>
          </p:cNvGrpSpPr>
          <p:nvPr/>
        </p:nvGrpSpPr>
        <p:grpSpPr bwMode="auto">
          <a:xfrm>
            <a:off x="4404947" y="713643"/>
            <a:ext cx="4528038" cy="5458557"/>
            <a:chOff x="2738" y="307"/>
            <a:chExt cx="3090" cy="3725"/>
          </a:xfrm>
        </p:grpSpPr>
        <p:graphicFrame>
          <p:nvGraphicFramePr>
            <p:cNvPr id="37894" name="Objeto 5">
              <a:extLst>
                <a:ext uri="{FF2B5EF4-FFF2-40B4-BE49-F238E27FC236}">
                  <a16:creationId xmlns:a16="http://schemas.microsoft.com/office/drawing/2014/main" id="{D115529E-3981-4445-BFAD-C1CCCA55B7B0}"/>
                </a:ext>
              </a:extLst>
            </p:cNvPr>
            <p:cNvGraphicFramePr>
              <a:graphicFrameLocks/>
            </p:cNvGraphicFramePr>
            <p:nvPr/>
          </p:nvGraphicFramePr>
          <p:xfrm>
            <a:off x="3315" y="307"/>
            <a:ext cx="975" cy="845"/>
          </p:xfrm>
          <a:graphic>
            <a:graphicData uri="http://schemas.openxmlformats.org/presentationml/2006/ole">
              <mc:AlternateContent xmlns:mc="http://schemas.openxmlformats.org/markup-compatibility/2006">
                <mc:Choice xmlns:v="urn:schemas-microsoft-com:vml" Requires="v">
                  <p:oleObj name="Imagen" r:id="rId2" imgW="1002920" imgH="869684" progId="">
                    <p:embed/>
                  </p:oleObj>
                </mc:Choice>
                <mc:Fallback>
                  <p:oleObj name="Imagen" r:id="rId2" imgW="1002920" imgH="869684" progId="">
                    <p:embed/>
                    <p:pic>
                      <p:nvPicPr>
                        <p:cNvPr id="37894" name="Objeto 5">
                          <a:extLst>
                            <a:ext uri="{FF2B5EF4-FFF2-40B4-BE49-F238E27FC236}">
                              <a16:creationId xmlns:a16="http://schemas.microsoft.com/office/drawing/2014/main" id="{D115529E-3981-4445-BFAD-C1CCCA55B7B0}"/>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5" y="307"/>
                          <a:ext cx="975" cy="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5" name="Objeto 6">
              <a:extLst>
                <a:ext uri="{FF2B5EF4-FFF2-40B4-BE49-F238E27FC236}">
                  <a16:creationId xmlns:a16="http://schemas.microsoft.com/office/drawing/2014/main" id="{321F0B8D-4C08-4320-A441-C9FBA002B921}"/>
                </a:ext>
              </a:extLst>
            </p:cNvPr>
            <p:cNvGraphicFramePr>
              <a:graphicFrameLocks/>
            </p:cNvGraphicFramePr>
            <p:nvPr/>
          </p:nvGraphicFramePr>
          <p:xfrm>
            <a:off x="3526" y="1035"/>
            <a:ext cx="1129" cy="1397"/>
          </p:xfrm>
          <a:graphic>
            <a:graphicData uri="http://schemas.openxmlformats.org/presentationml/2006/ole">
              <mc:AlternateContent xmlns:mc="http://schemas.openxmlformats.org/markup-compatibility/2006">
                <mc:Choice xmlns:v="urn:schemas-microsoft-com:vml" Requires="v">
                  <p:oleObj name="Imagen" r:id="rId4" imgW="2827338" imgH="3497263" progId="">
                    <p:embed/>
                  </p:oleObj>
                </mc:Choice>
                <mc:Fallback>
                  <p:oleObj name="Imagen" r:id="rId4" imgW="2827338" imgH="3497263" progId="">
                    <p:embed/>
                    <p:pic>
                      <p:nvPicPr>
                        <p:cNvPr id="37895" name="Objeto 6">
                          <a:extLst>
                            <a:ext uri="{FF2B5EF4-FFF2-40B4-BE49-F238E27FC236}">
                              <a16:creationId xmlns:a16="http://schemas.microsoft.com/office/drawing/2014/main" id="{321F0B8D-4C08-4320-A441-C9FBA002B921}"/>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6" y="1035"/>
                          <a:ext cx="1129" cy="1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6" name="Objeto 7">
              <a:extLst>
                <a:ext uri="{FF2B5EF4-FFF2-40B4-BE49-F238E27FC236}">
                  <a16:creationId xmlns:a16="http://schemas.microsoft.com/office/drawing/2014/main" id="{AC4DF589-D576-4544-94A2-ADDC09125A6E}"/>
                </a:ext>
              </a:extLst>
            </p:cNvPr>
            <p:cNvGraphicFramePr>
              <a:graphicFrameLocks/>
            </p:cNvGraphicFramePr>
            <p:nvPr/>
          </p:nvGraphicFramePr>
          <p:xfrm>
            <a:off x="2785" y="3045"/>
            <a:ext cx="1534" cy="795"/>
          </p:xfrm>
          <a:graphic>
            <a:graphicData uri="http://schemas.openxmlformats.org/presentationml/2006/ole">
              <mc:AlternateContent xmlns:mc="http://schemas.openxmlformats.org/markup-compatibility/2006">
                <mc:Choice xmlns:v="urn:schemas-microsoft-com:vml" Requires="v">
                  <p:oleObj name="Imagen" r:id="rId6" imgW="5807075" imgH="3009900" progId="">
                    <p:embed/>
                  </p:oleObj>
                </mc:Choice>
                <mc:Fallback>
                  <p:oleObj name="Imagen" r:id="rId6" imgW="5807075" imgH="3009900" progId="">
                    <p:embed/>
                    <p:pic>
                      <p:nvPicPr>
                        <p:cNvPr id="37896" name="Objeto 7">
                          <a:extLst>
                            <a:ext uri="{FF2B5EF4-FFF2-40B4-BE49-F238E27FC236}">
                              <a16:creationId xmlns:a16="http://schemas.microsoft.com/office/drawing/2014/main" id="{AC4DF589-D576-4544-94A2-ADDC09125A6E}"/>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85" y="3045"/>
                          <a:ext cx="1534" cy="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7" name="Objeto 8">
              <a:extLst>
                <a:ext uri="{FF2B5EF4-FFF2-40B4-BE49-F238E27FC236}">
                  <a16:creationId xmlns:a16="http://schemas.microsoft.com/office/drawing/2014/main" id="{5008E9A5-2690-4DBE-AA2D-419C9E2A4BE2}"/>
                </a:ext>
              </a:extLst>
            </p:cNvPr>
            <p:cNvGraphicFramePr>
              <a:graphicFrameLocks/>
            </p:cNvGraphicFramePr>
            <p:nvPr/>
          </p:nvGraphicFramePr>
          <p:xfrm>
            <a:off x="2738" y="2611"/>
            <a:ext cx="975" cy="845"/>
          </p:xfrm>
          <a:graphic>
            <a:graphicData uri="http://schemas.openxmlformats.org/presentationml/2006/ole">
              <mc:AlternateContent xmlns:mc="http://schemas.openxmlformats.org/markup-compatibility/2006">
                <mc:Choice xmlns:v="urn:schemas-microsoft-com:vml" Requires="v">
                  <p:oleObj name="Imagen" r:id="rId8" imgW="1002920" imgH="869684" progId="">
                    <p:embed/>
                  </p:oleObj>
                </mc:Choice>
                <mc:Fallback>
                  <p:oleObj name="Imagen" r:id="rId8" imgW="1002920" imgH="869684" progId="">
                    <p:embed/>
                    <p:pic>
                      <p:nvPicPr>
                        <p:cNvPr id="37897" name="Objeto 8">
                          <a:extLst>
                            <a:ext uri="{FF2B5EF4-FFF2-40B4-BE49-F238E27FC236}">
                              <a16:creationId xmlns:a16="http://schemas.microsoft.com/office/drawing/2014/main" id="{5008E9A5-2690-4DBE-AA2D-419C9E2A4BE2}"/>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8" y="2611"/>
                          <a:ext cx="975" cy="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8" name="Objeto 9">
              <a:extLst>
                <a:ext uri="{FF2B5EF4-FFF2-40B4-BE49-F238E27FC236}">
                  <a16:creationId xmlns:a16="http://schemas.microsoft.com/office/drawing/2014/main" id="{9C491D7F-9118-434A-92E9-10205477771E}"/>
                </a:ext>
              </a:extLst>
            </p:cNvPr>
            <p:cNvGraphicFramePr>
              <a:graphicFrameLocks/>
            </p:cNvGraphicFramePr>
            <p:nvPr/>
          </p:nvGraphicFramePr>
          <p:xfrm>
            <a:off x="4932" y="2706"/>
            <a:ext cx="876" cy="1326"/>
          </p:xfrm>
          <a:graphic>
            <a:graphicData uri="http://schemas.openxmlformats.org/presentationml/2006/ole">
              <mc:AlternateContent xmlns:mc="http://schemas.openxmlformats.org/markup-compatibility/2006">
                <mc:Choice xmlns:v="urn:schemas-microsoft-com:vml" Requires="v">
                  <p:oleObj name="Imagen" r:id="rId9" imgW="2332038" imgH="3527425" progId="">
                    <p:embed/>
                  </p:oleObj>
                </mc:Choice>
                <mc:Fallback>
                  <p:oleObj name="Imagen" r:id="rId9" imgW="2332038" imgH="3527425" progId="">
                    <p:embed/>
                    <p:pic>
                      <p:nvPicPr>
                        <p:cNvPr id="37898" name="Objeto 9">
                          <a:extLst>
                            <a:ext uri="{FF2B5EF4-FFF2-40B4-BE49-F238E27FC236}">
                              <a16:creationId xmlns:a16="http://schemas.microsoft.com/office/drawing/2014/main" id="{9C491D7F-9118-434A-92E9-10205477771E}"/>
                            </a:ext>
                          </a:extLst>
                        </p:cNvPr>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32" y="2706"/>
                          <a:ext cx="876" cy="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9" name="Objeto 10">
              <a:extLst>
                <a:ext uri="{FF2B5EF4-FFF2-40B4-BE49-F238E27FC236}">
                  <a16:creationId xmlns:a16="http://schemas.microsoft.com/office/drawing/2014/main" id="{C2AC458E-2AFE-45DE-90E1-710AA5548CF6}"/>
                </a:ext>
              </a:extLst>
            </p:cNvPr>
            <p:cNvGraphicFramePr>
              <a:graphicFrameLocks/>
            </p:cNvGraphicFramePr>
            <p:nvPr/>
          </p:nvGraphicFramePr>
          <p:xfrm>
            <a:off x="4853" y="1843"/>
            <a:ext cx="975" cy="845"/>
          </p:xfrm>
          <a:graphic>
            <a:graphicData uri="http://schemas.openxmlformats.org/presentationml/2006/ole">
              <mc:AlternateContent xmlns:mc="http://schemas.openxmlformats.org/markup-compatibility/2006">
                <mc:Choice xmlns:v="urn:schemas-microsoft-com:vml" Requires="v">
                  <p:oleObj name="Imagen" r:id="rId11" imgW="1002920" imgH="869684" progId="">
                    <p:embed/>
                  </p:oleObj>
                </mc:Choice>
                <mc:Fallback>
                  <p:oleObj name="Imagen" r:id="rId11" imgW="1002920" imgH="869684" progId="">
                    <p:embed/>
                    <p:pic>
                      <p:nvPicPr>
                        <p:cNvPr id="37899" name="Objeto 10">
                          <a:extLst>
                            <a:ext uri="{FF2B5EF4-FFF2-40B4-BE49-F238E27FC236}">
                              <a16:creationId xmlns:a16="http://schemas.microsoft.com/office/drawing/2014/main" id="{C2AC458E-2AFE-45DE-90E1-710AA5548CF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3" y="1843"/>
                          <a:ext cx="975" cy="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900" name="Elipse 11">
              <a:extLst>
                <a:ext uri="{FF2B5EF4-FFF2-40B4-BE49-F238E27FC236}">
                  <a16:creationId xmlns:a16="http://schemas.microsoft.com/office/drawing/2014/main" id="{B8C5368E-B744-4853-B1BD-A3FE96EB587E}"/>
                </a:ext>
              </a:extLst>
            </p:cNvPr>
            <p:cNvSpPr>
              <a:spLocks noChangeArrowheads="1"/>
            </p:cNvSpPr>
            <p:nvPr/>
          </p:nvSpPr>
          <p:spPr bwMode="auto">
            <a:xfrm>
              <a:off x="2928" y="928"/>
              <a:ext cx="2672" cy="2800"/>
            </a:xfrm>
            <a:prstGeom prst="ellipse">
              <a:avLst/>
            </a:prstGeom>
            <a:noFill/>
            <a:ln w="508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grpSp>
    </p:spTree>
  </p:cSld>
  <p:clrMapOvr>
    <a:masterClrMapping/>
  </p:clrMapOvr>
  <p:transition spd="slow">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AR" dirty="0"/>
              <a:t>Elementos de un Sistema Informático - Infraestructura</a:t>
            </a:r>
          </a:p>
        </p:txBody>
      </p:sp>
      <p:sp>
        <p:nvSpPr>
          <p:cNvPr id="4" name="3 Marcador de contenido"/>
          <p:cNvSpPr txBox="1">
            <a:spLocks noGrp="1"/>
          </p:cNvSpPr>
          <p:nvPr>
            <p:ph idx="1"/>
          </p:nvPr>
        </p:nvSpPr>
        <p:spPr>
          <a:xfrm>
            <a:off x="460131" y="1700808"/>
            <a:ext cx="8229600" cy="4916218"/>
          </a:xfrm>
          <a:prstGeom prst="rect">
            <a:avLst/>
          </a:prstGeom>
          <a:noFill/>
        </p:spPr>
        <p:txBody>
          <a:bodyPr wrap="square" rtlCol="0">
            <a:spAutoFit/>
          </a:bodyPr>
          <a:lstStyle/>
          <a:p>
            <a:pPr marL="342900" indent="-342900" algn="just">
              <a:buAutoNum type="arabicPeriod"/>
            </a:pPr>
            <a:r>
              <a:rPr lang="es-ES_tradnl" dirty="0"/>
              <a:t>Hardware</a:t>
            </a:r>
          </a:p>
          <a:p>
            <a:pPr marL="342900" indent="-342900" algn="just">
              <a:buAutoNum type="arabicPeriod"/>
            </a:pPr>
            <a:endParaRPr lang="es-ES_tradnl" dirty="0"/>
          </a:p>
          <a:p>
            <a:pPr marL="342900" indent="-342900" algn="just">
              <a:buAutoNum type="arabicPeriod"/>
            </a:pPr>
            <a:r>
              <a:rPr lang="es-ES_tradnl" dirty="0"/>
              <a:t>Software</a:t>
            </a:r>
          </a:p>
          <a:p>
            <a:pPr marL="342900" indent="-342900" algn="just">
              <a:buAutoNum type="arabicPeriod"/>
            </a:pPr>
            <a:endParaRPr lang="es-ES_tradnl" dirty="0"/>
          </a:p>
          <a:p>
            <a:pPr marL="342900" indent="-342900" algn="just">
              <a:buAutoNum type="arabicPeriod"/>
            </a:pPr>
            <a:r>
              <a:rPr lang="es-ES_tradnl" dirty="0"/>
              <a:t>Conectividad / Comunicaciones</a:t>
            </a:r>
          </a:p>
          <a:p>
            <a:pPr marL="342900" indent="-342900" algn="just">
              <a:buAutoNum type="arabicPeriod"/>
            </a:pPr>
            <a:endParaRPr lang="es-ES_tradnl" dirty="0"/>
          </a:p>
          <a:p>
            <a:pPr marL="342900" indent="-342900" algn="just">
              <a:buAutoNum type="arabicPeriod"/>
            </a:pPr>
            <a:r>
              <a:rPr lang="es-ES_tradnl" dirty="0"/>
              <a:t>Servicios</a:t>
            </a:r>
          </a:p>
          <a:p>
            <a:pPr marL="800100" lvl="1" indent="-342900" algn="just">
              <a:buFont typeface="Wingdings" pitchFamily="2" charset="2"/>
              <a:buChar char="Ø"/>
            </a:pPr>
            <a:r>
              <a:rPr lang="es-ES_tradnl" dirty="0"/>
              <a:t>Consultoría</a:t>
            </a:r>
          </a:p>
          <a:p>
            <a:pPr marL="800100" lvl="1" indent="-342900" algn="just">
              <a:buFont typeface="Wingdings" pitchFamily="2" charset="2"/>
              <a:buChar char="Ø"/>
            </a:pPr>
            <a:r>
              <a:rPr lang="es-ES_tradnl" dirty="0"/>
              <a:t>Capacitación</a:t>
            </a:r>
          </a:p>
          <a:p>
            <a:pPr marL="800100" lvl="1" indent="-342900" algn="just"/>
            <a:endParaRPr lang="es-AR" dirty="0"/>
          </a:p>
        </p:txBody>
      </p:sp>
      <p:sp>
        <p:nvSpPr>
          <p:cNvPr id="5" name="4 Cerrar llave"/>
          <p:cNvSpPr/>
          <p:nvPr/>
        </p:nvSpPr>
        <p:spPr>
          <a:xfrm>
            <a:off x="5364088" y="1637221"/>
            <a:ext cx="1656184" cy="468052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6" name="5 CuadroTexto"/>
          <p:cNvSpPr txBox="1"/>
          <p:nvPr/>
        </p:nvSpPr>
        <p:spPr>
          <a:xfrm>
            <a:off x="7020272" y="3284984"/>
            <a:ext cx="1944216" cy="1384995"/>
          </a:xfrm>
          <a:prstGeom prst="rect">
            <a:avLst/>
          </a:prstGeom>
          <a:noFill/>
        </p:spPr>
        <p:txBody>
          <a:bodyPr wrap="square" rtlCol="0">
            <a:spAutoFit/>
          </a:bodyPr>
          <a:lstStyle/>
          <a:p>
            <a:r>
              <a:rPr lang="es-AR" sz="2700" dirty="0"/>
              <a:t>Datos</a:t>
            </a:r>
          </a:p>
          <a:p>
            <a:endParaRPr lang="es-AR" sz="2700" dirty="0"/>
          </a:p>
          <a:p>
            <a:r>
              <a:rPr lang="es-AR" sz="2700" dirty="0"/>
              <a:t>Usuarios</a:t>
            </a:r>
          </a:p>
        </p:txBody>
      </p:sp>
      <p:sp>
        <p:nvSpPr>
          <p:cNvPr id="2" name="Marcador de número de diapositiva 1">
            <a:extLst>
              <a:ext uri="{FF2B5EF4-FFF2-40B4-BE49-F238E27FC236}">
                <a16:creationId xmlns:a16="http://schemas.microsoft.com/office/drawing/2014/main" id="{BE9EA308-06B2-4B0D-BB83-CF1E9DD02C8B}"/>
              </a:ext>
            </a:extLst>
          </p:cNvPr>
          <p:cNvSpPr>
            <a:spLocks noGrp="1"/>
          </p:cNvSpPr>
          <p:nvPr>
            <p:ph type="sldNum" sz="quarter" idx="12"/>
          </p:nvPr>
        </p:nvSpPr>
        <p:spPr/>
        <p:txBody>
          <a:bodyPr/>
          <a:lstStyle/>
          <a:p>
            <a:fld id="{291494DF-FDC4-447A-9737-9C232B7A381F}" type="slidenum">
              <a:rPr lang="es-AR" smtClean="0"/>
              <a:pPr/>
              <a:t>6</a:t>
            </a:fld>
            <a:endParaRPr lang="es-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6 Marcador de número de diapositiva">
            <a:extLst>
              <a:ext uri="{FF2B5EF4-FFF2-40B4-BE49-F238E27FC236}">
                <a16:creationId xmlns:a16="http://schemas.microsoft.com/office/drawing/2014/main" id="{00758447-FD1E-4D90-B452-0BF5355A732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2769">
                <a:solidFill>
                  <a:schemeClr val="tx1"/>
                </a:solidFill>
                <a:latin typeface="Tahoma" panose="020B0604030504040204" pitchFamily="34" charset="0"/>
              </a:defRPr>
            </a:lvl1pPr>
            <a:lvl2pPr marL="685817" indent="-263776">
              <a:spcBef>
                <a:spcPct val="20000"/>
              </a:spcBef>
              <a:buClr>
                <a:schemeClr val="accent2"/>
              </a:buClr>
              <a:buFont typeface="Wingdings" panose="05000000000000000000" pitchFamily="2" charset="2"/>
              <a:buChar char="n"/>
              <a:defRPr sz="2400">
                <a:solidFill>
                  <a:schemeClr val="tx1"/>
                </a:solidFill>
                <a:latin typeface="Tahoma" panose="020B0604030504040204" pitchFamily="34" charset="0"/>
              </a:defRPr>
            </a:lvl2pPr>
            <a:lvl3pPr marL="1055103" indent="-211021">
              <a:spcBef>
                <a:spcPct val="20000"/>
              </a:spcBef>
              <a:buClr>
                <a:schemeClr val="accent2"/>
              </a:buClr>
              <a:buFont typeface="Wingdings" panose="05000000000000000000" pitchFamily="2" charset="2"/>
              <a:buChar char="o"/>
              <a:defRPr sz="2123">
                <a:solidFill>
                  <a:schemeClr val="tx1"/>
                </a:solidFill>
                <a:latin typeface="Tahoma" panose="020B0604030504040204" pitchFamily="34" charset="0"/>
              </a:defRPr>
            </a:lvl3pPr>
            <a:lvl4pPr marL="1477145" indent="-211021">
              <a:spcBef>
                <a:spcPct val="20000"/>
              </a:spcBef>
              <a:buClr>
                <a:schemeClr val="accent2"/>
              </a:buClr>
              <a:buFont typeface="Wingdings" panose="05000000000000000000" pitchFamily="2" charset="2"/>
              <a:buChar char="n"/>
              <a:defRPr sz="1846">
                <a:solidFill>
                  <a:schemeClr val="tx1"/>
                </a:solidFill>
                <a:latin typeface="Tahoma" panose="020B0604030504040204" pitchFamily="34" charset="0"/>
              </a:defRPr>
            </a:lvl4pPr>
            <a:lvl5pPr marL="1899186" indent="-211021">
              <a:spcBef>
                <a:spcPct val="25000"/>
              </a:spcBef>
              <a:buClr>
                <a:schemeClr val="accent2"/>
              </a:buClr>
              <a:buFont typeface="Wingdings" panose="05000000000000000000" pitchFamily="2" charset="2"/>
              <a:buChar char="§"/>
              <a:defRPr sz="1846">
                <a:solidFill>
                  <a:schemeClr val="tx1"/>
                </a:solidFill>
                <a:latin typeface="Tahoma" panose="020B0604030504040204" pitchFamily="34" charset="0"/>
              </a:defRPr>
            </a:lvl5pPr>
            <a:lvl6pPr marL="2321227"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6pPr>
            <a:lvl7pPr marL="2743269"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7pPr>
            <a:lvl8pPr marL="3165310"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8pPr>
            <a:lvl9pPr marL="3587351"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9pPr>
          </a:lstStyle>
          <a:p>
            <a:pPr>
              <a:spcBef>
                <a:spcPct val="0"/>
              </a:spcBef>
              <a:buClrTx/>
              <a:buFontTx/>
              <a:buNone/>
            </a:pPr>
            <a:fld id="{B5A7E662-CF8A-49AD-B004-B0C30955CAC0}" type="slidenum">
              <a:rPr lang="es-ES" altLang="es-AR" sz="1108"/>
              <a:pPr>
                <a:spcBef>
                  <a:spcPct val="0"/>
                </a:spcBef>
                <a:buClrTx/>
                <a:buFontTx/>
                <a:buNone/>
              </a:pPr>
              <a:t>60</a:t>
            </a:fld>
            <a:endParaRPr lang="es-ES" altLang="es-AR" sz="1108"/>
          </a:p>
        </p:txBody>
      </p:sp>
      <p:sp>
        <p:nvSpPr>
          <p:cNvPr id="38915" name="Rectángulo 2">
            <a:extLst>
              <a:ext uri="{FF2B5EF4-FFF2-40B4-BE49-F238E27FC236}">
                <a16:creationId xmlns:a16="http://schemas.microsoft.com/office/drawing/2014/main" id="{E9EAE719-9019-4FF0-9EBD-EAC8C6735502}"/>
              </a:ext>
            </a:extLst>
          </p:cNvPr>
          <p:cNvSpPr>
            <a:spLocks noGrp="1" noChangeArrowheads="1"/>
          </p:cNvSpPr>
          <p:nvPr>
            <p:ph type="title"/>
          </p:nvPr>
        </p:nvSpPr>
        <p:spPr/>
        <p:txBody>
          <a:bodyPr vert="horz" wrap="square" lIns="84992" tIns="42497" rIns="84992" bIns="42497" numCol="1" anchor="b" anchorCtr="0" compatLnSpc="1">
            <a:prstTxWarp prst="textNoShape">
              <a:avLst/>
            </a:prstTxWarp>
          </a:bodyPr>
          <a:lstStyle/>
          <a:p>
            <a:pPr eaLnBrk="1" hangingPunct="1"/>
            <a:r>
              <a:rPr lang="es-ES" altLang="es-AR">
                <a:solidFill>
                  <a:schemeClr val="tx1"/>
                </a:solidFill>
              </a:rPr>
              <a:t>Redes WAN</a:t>
            </a:r>
          </a:p>
        </p:txBody>
      </p:sp>
      <p:sp>
        <p:nvSpPr>
          <p:cNvPr id="38916" name="Rectángulo 3">
            <a:extLst>
              <a:ext uri="{FF2B5EF4-FFF2-40B4-BE49-F238E27FC236}">
                <a16:creationId xmlns:a16="http://schemas.microsoft.com/office/drawing/2014/main" id="{6B8D0FD2-8E6F-466D-8B70-12EFFCF6D6A2}"/>
              </a:ext>
            </a:extLst>
          </p:cNvPr>
          <p:cNvSpPr>
            <a:spLocks noGrp="1" noChangeArrowheads="1"/>
          </p:cNvSpPr>
          <p:nvPr>
            <p:ph type="body" sz="half" idx="1"/>
          </p:nvPr>
        </p:nvSpPr>
        <p:spPr>
          <a:xfrm>
            <a:off x="703385" y="1811216"/>
            <a:ext cx="4431323" cy="3235569"/>
          </a:xfrm>
        </p:spPr>
        <p:txBody>
          <a:bodyPr vert="horz" wrap="square" lIns="84992" tIns="42497" rIns="84992" bIns="42497" numCol="1" anchor="t" anchorCtr="0" compatLnSpc="1">
            <a:prstTxWarp prst="textNoShape">
              <a:avLst/>
            </a:prstTxWarp>
          </a:bodyPr>
          <a:lstStyle/>
          <a:p>
            <a:pPr eaLnBrk="1" hangingPunct="1">
              <a:buClr>
                <a:schemeClr val="hlink"/>
              </a:buClr>
              <a:buSzPct val="95000"/>
              <a:buFont typeface="Monotype Sorts"/>
              <a:buNone/>
            </a:pPr>
            <a:r>
              <a:rPr lang="es-ES" altLang="es-AR" sz="2215" b="1" u="sng"/>
              <a:t>Dispositivos de Conexión</a:t>
            </a:r>
          </a:p>
          <a:p>
            <a:pPr eaLnBrk="1" hangingPunct="1">
              <a:buClr>
                <a:schemeClr val="hlink"/>
              </a:buClr>
              <a:buSzPct val="95000"/>
              <a:buFont typeface="Monotype Sorts"/>
              <a:buChar char="+"/>
            </a:pPr>
            <a:endParaRPr lang="es-ES" altLang="es-AR" sz="2215" b="1"/>
          </a:p>
          <a:p>
            <a:pPr eaLnBrk="1" hangingPunct="1">
              <a:buClr>
                <a:schemeClr val="hlink"/>
              </a:buClr>
              <a:buSzPct val="150000"/>
              <a:buFont typeface="Wingdings" panose="05000000000000000000" pitchFamily="2" charset="2"/>
              <a:buChar char=":"/>
            </a:pPr>
            <a:r>
              <a:rPr lang="es-ES" altLang="es-AR" sz="2215" b="1"/>
              <a:t>  Bridges</a:t>
            </a:r>
          </a:p>
          <a:p>
            <a:pPr eaLnBrk="1" hangingPunct="1">
              <a:buClr>
                <a:schemeClr val="hlink"/>
              </a:buClr>
              <a:buSzPct val="150000"/>
              <a:buFont typeface="Wingdings" panose="05000000000000000000" pitchFamily="2" charset="2"/>
              <a:buChar char=":"/>
            </a:pPr>
            <a:r>
              <a:rPr lang="es-ES" altLang="es-AR" sz="2215" b="1"/>
              <a:t>  Routers</a:t>
            </a:r>
          </a:p>
          <a:p>
            <a:pPr eaLnBrk="1" hangingPunct="1">
              <a:buClr>
                <a:schemeClr val="hlink"/>
              </a:buClr>
              <a:buSzPct val="150000"/>
              <a:buFont typeface="Wingdings" panose="05000000000000000000" pitchFamily="2" charset="2"/>
              <a:buChar char=":"/>
            </a:pPr>
            <a:r>
              <a:rPr lang="es-ES" altLang="es-AR" sz="2215" b="1"/>
              <a:t> Gateways</a:t>
            </a:r>
          </a:p>
          <a:p>
            <a:pPr eaLnBrk="1" hangingPunct="1">
              <a:buClr>
                <a:schemeClr val="hlink"/>
              </a:buClr>
              <a:buSzPct val="150000"/>
              <a:buFont typeface="Wingdings" panose="05000000000000000000" pitchFamily="2" charset="2"/>
              <a:buChar char=":"/>
            </a:pPr>
            <a:r>
              <a:rPr lang="es-ES" altLang="es-AR" sz="2215" b="1"/>
              <a:t>  Multiplexores</a:t>
            </a:r>
            <a:endParaRPr lang="es-ES" altLang="es-AR" sz="2954" b="1"/>
          </a:p>
        </p:txBody>
      </p:sp>
      <p:graphicFrame>
        <p:nvGraphicFramePr>
          <p:cNvPr id="38917" name="Objeto 4">
            <a:extLst>
              <a:ext uri="{FF2B5EF4-FFF2-40B4-BE49-F238E27FC236}">
                <a16:creationId xmlns:a16="http://schemas.microsoft.com/office/drawing/2014/main" id="{2859DE09-A090-4A5C-B15A-B46D721B4590}"/>
              </a:ext>
            </a:extLst>
          </p:cNvPr>
          <p:cNvGraphicFramePr>
            <a:graphicFrameLocks noGrp="1"/>
          </p:cNvGraphicFramePr>
          <p:nvPr>
            <p:ph type="clipArt" sz="half" idx="2"/>
          </p:nvPr>
        </p:nvGraphicFramePr>
        <p:xfrm>
          <a:off x="4857750" y="713643"/>
          <a:ext cx="1428750" cy="1238250"/>
        </p:xfrm>
        <a:graphic>
          <a:graphicData uri="http://schemas.openxmlformats.org/presentationml/2006/ole">
            <mc:AlternateContent xmlns:mc="http://schemas.openxmlformats.org/markup-compatibility/2006">
              <mc:Choice xmlns:v="urn:schemas-microsoft-com:vml" Requires="v">
                <p:oleObj name="Imagen" r:id="rId2" imgW="1002920" imgH="869684" progId="">
                  <p:embed/>
                </p:oleObj>
              </mc:Choice>
              <mc:Fallback>
                <p:oleObj name="Imagen" r:id="rId2" imgW="1002920" imgH="869684" progId="">
                  <p:embed/>
                  <p:pic>
                    <p:nvPicPr>
                      <p:cNvPr id="38917" name="Objeto 4">
                        <a:extLst>
                          <a:ext uri="{FF2B5EF4-FFF2-40B4-BE49-F238E27FC236}">
                            <a16:creationId xmlns:a16="http://schemas.microsoft.com/office/drawing/2014/main" id="{2859DE09-A090-4A5C-B15A-B46D721B4590}"/>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0" y="713643"/>
                        <a:ext cx="1428750"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18" name="Objeto 5">
            <a:extLst>
              <a:ext uri="{FF2B5EF4-FFF2-40B4-BE49-F238E27FC236}">
                <a16:creationId xmlns:a16="http://schemas.microsoft.com/office/drawing/2014/main" id="{1D8ED9EA-4168-42E6-88D9-07F3894DC38E}"/>
              </a:ext>
            </a:extLst>
          </p:cNvPr>
          <p:cNvGraphicFramePr>
            <a:graphicFrameLocks/>
          </p:cNvGraphicFramePr>
          <p:nvPr/>
        </p:nvGraphicFramePr>
        <p:xfrm>
          <a:off x="5166946" y="1780443"/>
          <a:ext cx="1654420" cy="2047142"/>
        </p:xfrm>
        <a:graphic>
          <a:graphicData uri="http://schemas.openxmlformats.org/presentationml/2006/ole">
            <mc:AlternateContent xmlns:mc="http://schemas.openxmlformats.org/markup-compatibility/2006">
              <mc:Choice xmlns:v="urn:schemas-microsoft-com:vml" Requires="v">
                <p:oleObj name="Imagen" r:id="rId4" imgW="2827338" imgH="3497263" progId="">
                  <p:embed/>
                </p:oleObj>
              </mc:Choice>
              <mc:Fallback>
                <p:oleObj name="Imagen" r:id="rId4" imgW="2827338" imgH="3497263" progId="">
                  <p:embed/>
                  <p:pic>
                    <p:nvPicPr>
                      <p:cNvPr id="38918" name="Objeto 5">
                        <a:extLst>
                          <a:ext uri="{FF2B5EF4-FFF2-40B4-BE49-F238E27FC236}">
                            <a16:creationId xmlns:a16="http://schemas.microsoft.com/office/drawing/2014/main" id="{1D8ED9EA-4168-42E6-88D9-07F3894DC38E}"/>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6946" y="1780443"/>
                        <a:ext cx="1654420" cy="2047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19" name="Objeto 6">
            <a:extLst>
              <a:ext uri="{FF2B5EF4-FFF2-40B4-BE49-F238E27FC236}">
                <a16:creationId xmlns:a16="http://schemas.microsoft.com/office/drawing/2014/main" id="{13D800EA-531D-480F-8309-7E9B3FB8AEBF}"/>
              </a:ext>
            </a:extLst>
          </p:cNvPr>
          <p:cNvGraphicFramePr>
            <a:graphicFrameLocks/>
          </p:cNvGraphicFramePr>
          <p:nvPr/>
        </p:nvGraphicFramePr>
        <p:xfrm>
          <a:off x="4081097" y="4725866"/>
          <a:ext cx="2247900" cy="1164980"/>
        </p:xfrm>
        <a:graphic>
          <a:graphicData uri="http://schemas.openxmlformats.org/presentationml/2006/ole">
            <mc:AlternateContent xmlns:mc="http://schemas.openxmlformats.org/markup-compatibility/2006">
              <mc:Choice xmlns:v="urn:schemas-microsoft-com:vml" Requires="v">
                <p:oleObj name="Imagen" r:id="rId6" imgW="5807075" imgH="3009900" progId="">
                  <p:embed/>
                </p:oleObj>
              </mc:Choice>
              <mc:Fallback>
                <p:oleObj name="Imagen" r:id="rId6" imgW="5807075" imgH="3009900" progId="">
                  <p:embed/>
                  <p:pic>
                    <p:nvPicPr>
                      <p:cNvPr id="38919" name="Objeto 6">
                        <a:extLst>
                          <a:ext uri="{FF2B5EF4-FFF2-40B4-BE49-F238E27FC236}">
                            <a16:creationId xmlns:a16="http://schemas.microsoft.com/office/drawing/2014/main" id="{13D800EA-531D-480F-8309-7E9B3FB8AEBF}"/>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81097" y="4725866"/>
                        <a:ext cx="2247900" cy="1164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20" name="Objeto 7">
            <a:extLst>
              <a:ext uri="{FF2B5EF4-FFF2-40B4-BE49-F238E27FC236}">
                <a16:creationId xmlns:a16="http://schemas.microsoft.com/office/drawing/2014/main" id="{C534D0AE-EDFD-421E-8E42-AF60407A7049}"/>
              </a:ext>
            </a:extLst>
          </p:cNvPr>
          <p:cNvGraphicFramePr>
            <a:graphicFrameLocks/>
          </p:cNvGraphicFramePr>
          <p:nvPr/>
        </p:nvGraphicFramePr>
        <p:xfrm>
          <a:off x="4012224" y="4089889"/>
          <a:ext cx="1428750" cy="1238250"/>
        </p:xfrm>
        <a:graphic>
          <a:graphicData uri="http://schemas.openxmlformats.org/presentationml/2006/ole">
            <mc:AlternateContent xmlns:mc="http://schemas.openxmlformats.org/markup-compatibility/2006">
              <mc:Choice xmlns:v="urn:schemas-microsoft-com:vml" Requires="v">
                <p:oleObj name="Imagen" r:id="rId8" imgW="1002920" imgH="869684" progId="">
                  <p:embed/>
                </p:oleObj>
              </mc:Choice>
              <mc:Fallback>
                <p:oleObj name="Imagen" r:id="rId8" imgW="1002920" imgH="869684" progId="">
                  <p:embed/>
                  <p:pic>
                    <p:nvPicPr>
                      <p:cNvPr id="38920" name="Objeto 7">
                        <a:extLst>
                          <a:ext uri="{FF2B5EF4-FFF2-40B4-BE49-F238E27FC236}">
                            <a16:creationId xmlns:a16="http://schemas.microsoft.com/office/drawing/2014/main" id="{C534D0AE-EDFD-421E-8E42-AF60407A704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2224" y="4089889"/>
                        <a:ext cx="1428750"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21" name="Objeto 8">
            <a:extLst>
              <a:ext uri="{FF2B5EF4-FFF2-40B4-BE49-F238E27FC236}">
                <a16:creationId xmlns:a16="http://schemas.microsoft.com/office/drawing/2014/main" id="{E2F95552-186F-4A6B-9E78-B148F569A820}"/>
              </a:ext>
            </a:extLst>
          </p:cNvPr>
          <p:cNvGraphicFramePr>
            <a:graphicFrameLocks/>
          </p:cNvGraphicFramePr>
          <p:nvPr/>
        </p:nvGraphicFramePr>
        <p:xfrm>
          <a:off x="7227277" y="4229100"/>
          <a:ext cx="1283677" cy="1943100"/>
        </p:xfrm>
        <a:graphic>
          <a:graphicData uri="http://schemas.openxmlformats.org/presentationml/2006/ole">
            <mc:AlternateContent xmlns:mc="http://schemas.openxmlformats.org/markup-compatibility/2006">
              <mc:Choice xmlns:v="urn:schemas-microsoft-com:vml" Requires="v">
                <p:oleObj name="Imagen" r:id="rId9" imgW="2332038" imgH="3527425" progId="">
                  <p:embed/>
                </p:oleObj>
              </mc:Choice>
              <mc:Fallback>
                <p:oleObj name="Imagen" r:id="rId9" imgW="2332038" imgH="3527425" progId="">
                  <p:embed/>
                  <p:pic>
                    <p:nvPicPr>
                      <p:cNvPr id="38921" name="Objeto 8">
                        <a:extLst>
                          <a:ext uri="{FF2B5EF4-FFF2-40B4-BE49-F238E27FC236}">
                            <a16:creationId xmlns:a16="http://schemas.microsoft.com/office/drawing/2014/main" id="{E2F95552-186F-4A6B-9E78-B148F569A820}"/>
                          </a:ext>
                        </a:extLst>
                      </p:cNvPr>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27277" y="4229100"/>
                        <a:ext cx="1283677"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22" name="Objeto 9">
            <a:extLst>
              <a:ext uri="{FF2B5EF4-FFF2-40B4-BE49-F238E27FC236}">
                <a16:creationId xmlns:a16="http://schemas.microsoft.com/office/drawing/2014/main" id="{1E0C4B0F-3225-402E-BF60-C90DFD71BC43}"/>
              </a:ext>
            </a:extLst>
          </p:cNvPr>
          <p:cNvGraphicFramePr>
            <a:graphicFrameLocks/>
          </p:cNvGraphicFramePr>
          <p:nvPr/>
        </p:nvGraphicFramePr>
        <p:xfrm>
          <a:off x="7111512" y="2964474"/>
          <a:ext cx="1428750" cy="1238250"/>
        </p:xfrm>
        <a:graphic>
          <a:graphicData uri="http://schemas.openxmlformats.org/presentationml/2006/ole">
            <mc:AlternateContent xmlns:mc="http://schemas.openxmlformats.org/markup-compatibility/2006">
              <mc:Choice xmlns:v="urn:schemas-microsoft-com:vml" Requires="v">
                <p:oleObj name="Imagen" r:id="rId11" imgW="1002920" imgH="869684" progId="">
                  <p:embed/>
                </p:oleObj>
              </mc:Choice>
              <mc:Fallback>
                <p:oleObj name="Imagen" r:id="rId11" imgW="1002920" imgH="869684" progId="">
                  <p:embed/>
                  <p:pic>
                    <p:nvPicPr>
                      <p:cNvPr id="38922" name="Objeto 9">
                        <a:extLst>
                          <a:ext uri="{FF2B5EF4-FFF2-40B4-BE49-F238E27FC236}">
                            <a16:creationId xmlns:a16="http://schemas.microsoft.com/office/drawing/2014/main" id="{1E0C4B0F-3225-402E-BF60-C90DFD71BC43}"/>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1512" y="2964474"/>
                        <a:ext cx="1428750"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923" name="Elipse 10">
            <a:extLst>
              <a:ext uri="{FF2B5EF4-FFF2-40B4-BE49-F238E27FC236}">
                <a16:creationId xmlns:a16="http://schemas.microsoft.com/office/drawing/2014/main" id="{C2BF65D3-83E4-446C-9048-DB45FA32D647}"/>
              </a:ext>
            </a:extLst>
          </p:cNvPr>
          <p:cNvSpPr>
            <a:spLocks noChangeArrowheads="1"/>
          </p:cNvSpPr>
          <p:nvPr/>
        </p:nvSpPr>
        <p:spPr bwMode="auto">
          <a:xfrm>
            <a:off x="4290646" y="1623646"/>
            <a:ext cx="3915508" cy="4103077"/>
          </a:xfrm>
          <a:prstGeom prst="ellipse">
            <a:avLst/>
          </a:prstGeom>
          <a:noFill/>
          <a:ln w="508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endParaRPr lang="es-AR" altLang="es-AR" sz="1662"/>
          </a:p>
        </p:txBody>
      </p:sp>
    </p:spTree>
  </p:cSld>
  <p:clrMapOvr>
    <a:masterClrMapping/>
  </p:clrMapOvr>
  <p:transition spd="slow">
    <p:rand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6 Marcador de número de diapositiva">
            <a:extLst>
              <a:ext uri="{FF2B5EF4-FFF2-40B4-BE49-F238E27FC236}">
                <a16:creationId xmlns:a16="http://schemas.microsoft.com/office/drawing/2014/main" id="{49A9A210-103F-4D7A-8E1F-4867E9B1282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2769">
                <a:solidFill>
                  <a:schemeClr val="tx1"/>
                </a:solidFill>
                <a:latin typeface="Tahoma" panose="020B0604030504040204" pitchFamily="34" charset="0"/>
              </a:defRPr>
            </a:lvl1pPr>
            <a:lvl2pPr marL="685817" indent="-263776">
              <a:spcBef>
                <a:spcPct val="20000"/>
              </a:spcBef>
              <a:buClr>
                <a:schemeClr val="accent2"/>
              </a:buClr>
              <a:buFont typeface="Wingdings" panose="05000000000000000000" pitchFamily="2" charset="2"/>
              <a:buChar char="n"/>
              <a:defRPr sz="2400">
                <a:solidFill>
                  <a:schemeClr val="tx1"/>
                </a:solidFill>
                <a:latin typeface="Tahoma" panose="020B0604030504040204" pitchFamily="34" charset="0"/>
              </a:defRPr>
            </a:lvl2pPr>
            <a:lvl3pPr marL="1055103" indent="-211021">
              <a:spcBef>
                <a:spcPct val="20000"/>
              </a:spcBef>
              <a:buClr>
                <a:schemeClr val="accent2"/>
              </a:buClr>
              <a:buFont typeface="Wingdings" panose="05000000000000000000" pitchFamily="2" charset="2"/>
              <a:buChar char="o"/>
              <a:defRPr sz="2123">
                <a:solidFill>
                  <a:schemeClr val="tx1"/>
                </a:solidFill>
                <a:latin typeface="Tahoma" panose="020B0604030504040204" pitchFamily="34" charset="0"/>
              </a:defRPr>
            </a:lvl3pPr>
            <a:lvl4pPr marL="1477145" indent="-211021">
              <a:spcBef>
                <a:spcPct val="20000"/>
              </a:spcBef>
              <a:buClr>
                <a:schemeClr val="accent2"/>
              </a:buClr>
              <a:buFont typeface="Wingdings" panose="05000000000000000000" pitchFamily="2" charset="2"/>
              <a:buChar char="n"/>
              <a:defRPr sz="1846">
                <a:solidFill>
                  <a:schemeClr val="tx1"/>
                </a:solidFill>
                <a:latin typeface="Tahoma" panose="020B0604030504040204" pitchFamily="34" charset="0"/>
              </a:defRPr>
            </a:lvl4pPr>
            <a:lvl5pPr marL="1899186" indent="-211021">
              <a:spcBef>
                <a:spcPct val="25000"/>
              </a:spcBef>
              <a:buClr>
                <a:schemeClr val="accent2"/>
              </a:buClr>
              <a:buFont typeface="Wingdings" panose="05000000000000000000" pitchFamily="2" charset="2"/>
              <a:buChar char="§"/>
              <a:defRPr sz="1846">
                <a:solidFill>
                  <a:schemeClr val="tx1"/>
                </a:solidFill>
                <a:latin typeface="Tahoma" panose="020B0604030504040204" pitchFamily="34" charset="0"/>
              </a:defRPr>
            </a:lvl5pPr>
            <a:lvl6pPr marL="2321227"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6pPr>
            <a:lvl7pPr marL="2743269"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7pPr>
            <a:lvl8pPr marL="3165310"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8pPr>
            <a:lvl9pPr marL="3587351"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9pPr>
          </a:lstStyle>
          <a:p>
            <a:pPr>
              <a:spcBef>
                <a:spcPct val="0"/>
              </a:spcBef>
              <a:buClrTx/>
              <a:buFontTx/>
              <a:buNone/>
            </a:pPr>
            <a:fld id="{0D2A8AA6-4484-42C9-A603-E79F8428C66D}" type="slidenum">
              <a:rPr lang="es-ES" altLang="es-AR" sz="1108"/>
              <a:pPr>
                <a:spcBef>
                  <a:spcPct val="0"/>
                </a:spcBef>
                <a:buClrTx/>
                <a:buFontTx/>
                <a:buNone/>
              </a:pPr>
              <a:t>61</a:t>
            </a:fld>
            <a:endParaRPr lang="es-ES" altLang="es-AR" sz="1108"/>
          </a:p>
        </p:txBody>
      </p:sp>
      <p:sp>
        <p:nvSpPr>
          <p:cNvPr id="39939" name="Rectángulo 2">
            <a:extLst>
              <a:ext uri="{FF2B5EF4-FFF2-40B4-BE49-F238E27FC236}">
                <a16:creationId xmlns:a16="http://schemas.microsoft.com/office/drawing/2014/main" id="{DA24FE28-C8B0-421E-9326-7865D8A2DD27}"/>
              </a:ext>
            </a:extLst>
          </p:cNvPr>
          <p:cNvSpPr>
            <a:spLocks noGrp="1" noChangeArrowheads="1"/>
          </p:cNvSpPr>
          <p:nvPr>
            <p:ph type="title"/>
          </p:nvPr>
        </p:nvSpPr>
        <p:spPr/>
        <p:txBody>
          <a:bodyPr vert="horz" wrap="square" lIns="84992" tIns="42497" rIns="84992" bIns="42497" numCol="1" anchor="b" anchorCtr="0" compatLnSpc="1">
            <a:prstTxWarp prst="textNoShape">
              <a:avLst/>
            </a:prstTxWarp>
          </a:bodyPr>
          <a:lstStyle/>
          <a:p>
            <a:pPr algn="ctr" eaLnBrk="1" hangingPunct="1"/>
            <a:r>
              <a:rPr lang="es-ES" altLang="es-AR" u="sng">
                <a:solidFill>
                  <a:schemeClr val="tx1"/>
                </a:solidFill>
              </a:rPr>
              <a:t>WLAN - Concepto</a:t>
            </a:r>
            <a:endParaRPr lang="es-ES" altLang="es-AR">
              <a:solidFill>
                <a:schemeClr val="tx1"/>
              </a:solidFill>
            </a:endParaRPr>
          </a:p>
        </p:txBody>
      </p:sp>
      <p:sp>
        <p:nvSpPr>
          <p:cNvPr id="39940" name="Rectángulo 3">
            <a:extLst>
              <a:ext uri="{FF2B5EF4-FFF2-40B4-BE49-F238E27FC236}">
                <a16:creationId xmlns:a16="http://schemas.microsoft.com/office/drawing/2014/main" id="{434BAD2D-579A-48DC-AC41-7F4175CD0748}"/>
              </a:ext>
            </a:extLst>
          </p:cNvPr>
          <p:cNvSpPr>
            <a:spLocks noGrp="1" noChangeArrowheads="1"/>
          </p:cNvSpPr>
          <p:nvPr>
            <p:ph type="body" sz="half" idx="1"/>
          </p:nvPr>
        </p:nvSpPr>
        <p:spPr>
          <a:xfrm>
            <a:off x="703384" y="1811216"/>
            <a:ext cx="8018585" cy="3235569"/>
          </a:xfrm>
        </p:spPr>
        <p:txBody>
          <a:bodyPr vert="horz" wrap="square" lIns="84992" tIns="42497" rIns="84992" bIns="42497" numCol="1" anchor="t" anchorCtr="0" compatLnSpc="1">
            <a:prstTxWarp prst="textNoShape">
              <a:avLst/>
            </a:prstTxWarp>
          </a:bodyPr>
          <a:lstStyle/>
          <a:p>
            <a:pPr algn="just">
              <a:spcBef>
                <a:spcPts val="462"/>
              </a:spcBef>
              <a:spcAft>
                <a:spcPts val="462"/>
              </a:spcAft>
            </a:pPr>
            <a:r>
              <a:rPr lang="es-ES" altLang="es-AR" sz="2215">
                <a:latin typeface="Verdana" panose="020B0604030504040204" pitchFamily="34" charset="0"/>
                <a:ea typeface="Arial Unicode MS" pitchFamily="34" charset="-128"/>
              </a:rPr>
              <a:t>WLAN son las siglas en inglés de Wireless Local Area Network.</a:t>
            </a:r>
          </a:p>
          <a:p>
            <a:pPr algn="just">
              <a:spcBef>
                <a:spcPts val="462"/>
              </a:spcBef>
              <a:spcAft>
                <a:spcPts val="462"/>
              </a:spcAft>
            </a:pPr>
            <a:r>
              <a:rPr lang="es-ES" altLang="es-AR" sz="2215">
                <a:latin typeface="Verdana" panose="020B0604030504040204" pitchFamily="34" charset="0"/>
                <a:ea typeface="Arial Unicode MS" pitchFamily="34" charset="-128"/>
              </a:rPr>
              <a:t>Sistema de comunicación de datos flexible muy utilizado como alternativa a la LAN cableada o como una extensión de ésta. </a:t>
            </a:r>
          </a:p>
          <a:p>
            <a:pPr algn="just">
              <a:spcBef>
                <a:spcPts val="462"/>
              </a:spcBef>
              <a:spcAft>
                <a:spcPts val="462"/>
              </a:spcAft>
            </a:pPr>
            <a:r>
              <a:rPr lang="es-ES" altLang="es-AR" sz="2215">
                <a:latin typeface="Verdana" panose="020B0604030504040204" pitchFamily="34" charset="0"/>
                <a:ea typeface="Arial Unicode MS" pitchFamily="34" charset="-128"/>
              </a:rPr>
              <a:t>Utiliza tecnología de radio frecuencia que permite mayor movilidad a los usuarios al minimizarse las conexiones cableadas.</a:t>
            </a:r>
          </a:p>
        </p:txBody>
      </p:sp>
    </p:spTree>
  </p:cSld>
  <p:clrMapOvr>
    <a:masterClrMapping/>
  </p:clrMapOvr>
  <p:transition spd="slow">
    <p:random/>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6 Marcador de número de diapositiva">
            <a:extLst>
              <a:ext uri="{FF2B5EF4-FFF2-40B4-BE49-F238E27FC236}">
                <a16:creationId xmlns:a16="http://schemas.microsoft.com/office/drawing/2014/main" id="{553EB331-D36E-45C0-B471-05CB0480DBC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2769">
                <a:solidFill>
                  <a:schemeClr val="tx1"/>
                </a:solidFill>
                <a:latin typeface="Tahoma" panose="020B0604030504040204" pitchFamily="34" charset="0"/>
              </a:defRPr>
            </a:lvl1pPr>
            <a:lvl2pPr marL="685817" indent="-263776">
              <a:spcBef>
                <a:spcPct val="20000"/>
              </a:spcBef>
              <a:buClr>
                <a:schemeClr val="accent2"/>
              </a:buClr>
              <a:buFont typeface="Wingdings" panose="05000000000000000000" pitchFamily="2" charset="2"/>
              <a:buChar char="n"/>
              <a:defRPr sz="2400">
                <a:solidFill>
                  <a:schemeClr val="tx1"/>
                </a:solidFill>
                <a:latin typeface="Tahoma" panose="020B0604030504040204" pitchFamily="34" charset="0"/>
              </a:defRPr>
            </a:lvl2pPr>
            <a:lvl3pPr marL="1055103" indent="-211021">
              <a:spcBef>
                <a:spcPct val="20000"/>
              </a:spcBef>
              <a:buClr>
                <a:schemeClr val="accent2"/>
              </a:buClr>
              <a:buFont typeface="Wingdings" panose="05000000000000000000" pitchFamily="2" charset="2"/>
              <a:buChar char="o"/>
              <a:defRPr sz="2123">
                <a:solidFill>
                  <a:schemeClr val="tx1"/>
                </a:solidFill>
                <a:latin typeface="Tahoma" panose="020B0604030504040204" pitchFamily="34" charset="0"/>
              </a:defRPr>
            </a:lvl3pPr>
            <a:lvl4pPr marL="1477145" indent="-211021">
              <a:spcBef>
                <a:spcPct val="20000"/>
              </a:spcBef>
              <a:buClr>
                <a:schemeClr val="accent2"/>
              </a:buClr>
              <a:buFont typeface="Wingdings" panose="05000000000000000000" pitchFamily="2" charset="2"/>
              <a:buChar char="n"/>
              <a:defRPr sz="1846">
                <a:solidFill>
                  <a:schemeClr val="tx1"/>
                </a:solidFill>
                <a:latin typeface="Tahoma" panose="020B0604030504040204" pitchFamily="34" charset="0"/>
              </a:defRPr>
            </a:lvl4pPr>
            <a:lvl5pPr marL="1899186" indent="-211021">
              <a:spcBef>
                <a:spcPct val="25000"/>
              </a:spcBef>
              <a:buClr>
                <a:schemeClr val="accent2"/>
              </a:buClr>
              <a:buFont typeface="Wingdings" panose="05000000000000000000" pitchFamily="2" charset="2"/>
              <a:buChar char="§"/>
              <a:defRPr sz="1846">
                <a:solidFill>
                  <a:schemeClr val="tx1"/>
                </a:solidFill>
                <a:latin typeface="Tahoma" panose="020B0604030504040204" pitchFamily="34" charset="0"/>
              </a:defRPr>
            </a:lvl5pPr>
            <a:lvl6pPr marL="2321227"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6pPr>
            <a:lvl7pPr marL="2743269"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7pPr>
            <a:lvl8pPr marL="3165310"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8pPr>
            <a:lvl9pPr marL="3587351"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9pPr>
          </a:lstStyle>
          <a:p>
            <a:pPr>
              <a:spcBef>
                <a:spcPct val="0"/>
              </a:spcBef>
              <a:buClrTx/>
              <a:buFontTx/>
              <a:buNone/>
            </a:pPr>
            <a:fld id="{C51BDDA3-05B3-4B12-BD0A-B583F207E9F5}" type="slidenum">
              <a:rPr lang="es-ES" altLang="es-AR" sz="1108"/>
              <a:pPr>
                <a:spcBef>
                  <a:spcPct val="0"/>
                </a:spcBef>
                <a:buClrTx/>
                <a:buFontTx/>
                <a:buNone/>
              </a:pPr>
              <a:t>62</a:t>
            </a:fld>
            <a:endParaRPr lang="es-ES" altLang="es-AR" sz="1108"/>
          </a:p>
        </p:txBody>
      </p:sp>
      <p:sp>
        <p:nvSpPr>
          <p:cNvPr id="40963" name="Rectángulo 2">
            <a:extLst>
              <a:ext uri="{FF2B5EF4-FFF2-40B4-BE49-F238E27FC236}">
                <a16:creationId xmlns:a16="http://schemas.microsoft.com/office/drawing/2014/main" id="{5F96B249-AECF-42DB-B1AD-569556C465CF}"/>
              </a:ext>
            </a:extLst>
          </p:cNvPr>
          <p:cNvSpPr>
            <a:spLocks noGrp="1" noChangeArrowheads="1"/>
          </p:cNvSpPr>
          <p:nvPr>
            <p:ph type="title"/>
          </p:nvPr>
        </p:nvSpPr>
        <p:spPr>
          <a:xfrm>
            <a:off x="838200" y="334108"/>
            <a:ext cx="7772400" cy="1019908"/>
          </a:xfrm>
        </p:spPr>
        <p:txBody>
          <a:bodyPr vert="horz" wrap="square" lIns="84992" tIns="42497" rIns="84992" bIns="42497" numCol="1" anchor="b" anchorCtr="0" compatLnSpc="1">
            <a:prstTxWarp prst="textNoShape">
              <a:avLst/>
            </a:prstTxWarp>
          </a:bodyPr>
          <a:lstStyle/>
          <a:p>
            <a:pPr algn="ctr" eaLnBrk="1" hangingPunct="1"/>
            <a:r>
              <a:rPr lang="es-ES" altLang="es-AR" u="sng">
                <a:solidFill>
                  <a:schemeClr val="tx1"/>
                </a:solidFill>
              </a:rPr>
              <a:t>WLAN - Ventajas</a:t>
            </a:r>
            <a:endParaRPr lang="es-ES" altLang="es-AR">
              <a:solidFill>
                <a:schemeClr val="tx1"/>
              </a:solidFill>
            </a:endParaRPr>
          </a:p>
        </p:txBody>
      </p:sp>
      <p:sp>
        <p:nvSpPr>
          <p:cNvPr id="40964" name="Rectángulo 3">
            <a:extLst>
              <a:ext uri="{FF2B5EF4-FFF2-40B4-BE49-F238E27FC236}">
                <a16:creationId xmlns:a16="http://schemas.microsoft.com/office/drawing/2014/main" id="{CD0085E4-F09F-46C9-BDC7-AA366567E8CE}"/>
              </a:ext>
            </a:extLst>
          </p:cNvPr>
          <p:cNvSpPr>
            <a:spLocks noGrp="1" noChangeArrowheads="1"/>
          </p:cNvSpPr>
          <p:nvPr>
            <p:ph type="body" sz="half" idx="1"/>
          </p:nvPr>
        </p:nvSpPr>
        <p:spPr>
          <a:xfrm>
            <a:off x="703384" y="1789235"/>
            <a:ext cx="8018585" cy="3235569"/>
          </a:xfrm>
        </p:spPr>
        <p:txBody>
          <a:bodyPr vert="horz" wrap="square" lIns="84992" tIns="42497" rIns="84992" bIns="42497" numCol="1" anchor="t" anchorCtr="0" compatLnSpc="1">
            <a:prstTxWarp prst="textNoShape">
              <a:avLst/>
            </a:prstTxWarp>
          </a:bodyPr>
          <a:lstStyle/>
          <a:p>
            <a:pPr algn="just">
              <a:spcBef>
                <a:spcPts val="462"/>
              </a:spcBef>
              <a:spcAft>
                <a:spcPts val="462"/>
              </a:spcAft>
            </a:pPr>
            <a:r>
              <a:rPr lang="es-ES" altLang="es-AR" sz="2215">
                <a:latin typeface="Verdana" panose="020B0604030504040204" pitchFamily="34" charset="0"/>
                <a:ea typeface="Arial Unicode MS" pitchFamily="34" charset="-128"/>
              </a:rPr>
              <a:t>Movilidad: Información en tiempo real en cualquier lugar de la organización para todo usuario de la red. </a:t>
            </a:r>
          </a:p>
          <a:p>
            <a:pPr algn="just">
              <a:spcBef>
                <a:spcPts val="462"/>
              </a:spcBef>
              <a:spcAft>
                <a:spcPts val="462"/>
              </a:spcAft>
            </a:pPr>
            <a:r>
              <a:rPr lang="es-ES" altLang="es-AR" sz="2215">
                <a:latin typeface="Verdana" panose="020B0604030504040204" pitchFamily="34" charset="0"/>
              </a:rPr>
              <a:t>Facilidad de instalación: Evita obras para tirar cable por muros y techos. </a:t>
            </a:r>
          </a:p>
          <a:p>
            <a:pPr eaLnBrk="1" hangingPunct="1"/>
            <a:r>
              <a:rPr lang="es-ES" altLang="es-AR" sz="2215">
                <a:latin typeface="Verdana" panose="020B0604030504040204" pitchFamily="34" charset="0"/>
              </a:rPr>
              <a:t>Flexibilidad: Permite llegar donde el cable no puede. </a:t>
            </a:r>
          </a:p>
          <a:p>
            <a:pPr eaLnBrk="1" hangingPunct="1"/>
            <a:r>
              <a:rPr lang="es-ES" altLang="es-AR" sz="2215">
                <a:latin typeface="Verdana" panose="020B0604030504040204" pitchFamily="34" charset="0"/>
              </a:rPr>
              <a:t>Reducción de costos ante cambio frecuentes o entoros dinámicos. </a:t>
            </a:r>
          </a:p>
          <a:p>
            <a:pPr eaLnBrk="1" hangingPunct="1"/>
            <a:r>
              <a:rPr lang="es-ES" altLang="es-AR" sz="2215">
                <a:latin typeface="Verdana" panose="020B0604030504040204" pitchFamily="34" charset="0"/>
              </a:rPr>
              <a:t>Escalabilidad: El cambio de topología de red es sencillo y trata igual pequeñas y grandes redes.</a:t>
            </a:r>
            <a:endParaRPr lang="es-ES" altLang="es-AR" sz="2215">
              <a:latin typeface="Verdana" panose="020B0604030504040204" pitchFamily="34" charset="0"/>
              <a:ea typeface="Arial Unicode MS" pitchFamily="34" charset="-128"/>
            </a:endParaRPr>
          </a:p>
        </p:txBody>
      </p:sp>
    </p:spTree>
  </p:cSld>
  <p:clrMapOvr>
    <a:masterClrMapping/>
  </p:clrMapOvr>
  <p:transition spd="slow">
    <p:random/>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6 Marcador de número de diapositiva">
            <a:extLst>
              <a:ext uri="{FF2B5EF4-FFF2-40B4-BE49-F238E27FC236}">
                <a16:creationId xmlns:a16="http://schemas.microsoft.com/office/drawing/2014/main" id="{12C5D1F9-414A-49DB-B4DE-46B05F9F2E9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2769">
                <a:solidFill>
                  <a:schemeClr val="tx1"/>
                </a:solidFill>
                <a:latin typeface="Tahoma" panose="020B0604030504040204" pitchFamily="34" charset="0"/>
              </a:defRPr>
            </a:lvl1pPr>
            <a:lvl2pPr marL="685817" indent="-263776">
              <a:spcBef>
                <a:spcPct val="20000"/>
              </a:spcBef>
              <a:buClr>
                <a:schemeClr val="accent2"/>
              </a:buClr>
              <a:buFont typeface="Wingdings" panose="05000000000000000000" pitchFamily="2" charset="2"/>
              <a:buChar char="n"/>
              <a:defRPr sz="2400">
                <a:solidFill>
                  <a:schemeClr val="tx1"/>
                </a:solidFill>
                <a:latin typeface="Tahoma" panose="020B0604030504040204" pitchFamily="34" charset="0"/>
              </a:defRPr>
            </a:lvl2pPr>
            <a:lvl3pPr marL="1055103" indent="-211021">
              <a:spcBef>
                <a:spcPct val="20000"/>
              </a:spcBef>
              <a:buClr>
                <a:schemeClr val="accent2"/>
              </a:buClr>
              <a:buFont typeface="Wingdings" panose="05000000000000000000" pitchFamily="2" charset="2"/>
              <a:buChar char="o"/>
              <a:defRPr sz="2123">
                <a:solidFill>
                  <a:schemeClr val="tx1"/>
                </a:solidFill>
                <a:latin typeface="Tahoma" panose="020B0604030504040204" pitchFamily="34" charset="0"/>
              </a:defRPr>
            </a:lvl3pPr>
            <a:lvl4pPr marL="1477145" indent="-211021">
              <a:spcBef>
                <a:spcPct val="20000"/>
              </a:spcBef>
              <a:buClr>
                <a:schemeClr val="accent2"/>
              </a:buClr>
              <a:buFont typeface="Wingdings" panose="05000000000000000000" pitchFamily="2" charset="2"/>
              <a:buChar char="n"/>
              <a:defRPr sz="1846">
                <a:solidFill>
                  <a:schemeClr val="tx1"/>
                </a:solidFill>
                <a:latin typeface="Tahoma" panose="020B0604030504040204" pitchFamily="34" charset="0"/>
              </a:defRPr>
            </a:lvl4pPr>
            <a:lvl5pPr marL="1899186" indent="-211021">
              <a:spcBef>
                <a:spcPct val="25000"/>
              </a:spcBef>
              <a:buClr>
                <a:schemeClr val="accent2"/>
              </a:buClr>
              <a:buFont typeface="Wingdings" panose="05000000000000000000" pitchFamily="2" charset="2"/>
              <a:buChar char="§"/>
              <a:defRPr sz="1846">
                <a:solidFill>
                  <a:schemeClr val="tx1"/>
                </a:solidFill>
                <a:latin typeface="Tahoma" panose="020B0604030504040204" pitchFamily="34" charset="0"/>
              </a:defRPr>
            </a:lvl5pPr>
            <a:lvl6pPr marL="2321227"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6pPr>
            <a:lvl7pPr marL="2743269"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7pPr>
            <a:lvl8pPr marL="3165310"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8pPr>
            <a:lvl9pPr marL="3587351"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9pPr>
          </a:lstStyle>
          <a:p>
            <a:pPr>
              <a:spcBef>
                <a:spcPct val="0"/>
              </a:spcBef>
              <a:buClrTx/>
              <a:buFontTx/>
              <a:buNone/>
            </a:pPr>
            <a:fld id="{BFB2EA1F-44AB-4519-B347-25ACB124F6D1}" type="slidenum">
              <a:rPr lang="es-ES" altLang="es-AR" sz="1108"/>
              <a:pPr>
                <a:spcBef>
                  <a:spcPct val="0"/>
                </a:spcBef>
                <a:buClrTx/>
                <a:buFontTx/>
                <a:buNone/>
              </a:pPr>
              <a:t>63</a:t>
            </a:fld>
            <a:endParaRPr lang="es-ES" altLang="es-AR" sz="1108"/>
          </a:p>
        </p:txBody>
      </p:sp>
      <p:sp>
        <p:nvSpPr>
          <p:cNvPr id="41987" name="Rectángulo 2">
            <a:extLst>
              <a:ext uri="{FF2B5EF4-FFF2-40B4-BE49-F238E27FC236}">
                <a16:creationId xmlns:a16="http://schemas.microsoft.com/office/drawing/2014/main" id="{7CCE4D2A-F2B2-446D-8625-305499F7789A}"/>
              </a:ext>
            </a:extLst>
          </p:cNvPr>
          <p:cNvSpPr>
            <a:spLocks noGrp="1" noChangeArrowheads="1"/>
          </p:cNvSpPr>
          <p:nvPr>
            <p:ph type="title"/>
          </p:nvPr>
        </p:nvSpPr>
        <p:spPr>
          <a:xfrm>
            <a:off x="838200" y="123092"/>
            <a:ext cx="7772400" cy="1019908"/>
          </a:xfrm>
        </p:spPr>
        <p:txBody>
          <a:bodyPr vert="horz" wrap="square" lIns="84992" tIns="42497" rIns="84992" bIns="42497" numCol="1" anchor="b" anchorCtr="0" compatLnSpc="1">
            <a:prstTxWarp prst="textNoShape">
              <a:avLst/>
            </a:prstTxWarp>
          </a:bodyPr>
          <a:lstStyle/>
          <a:p>
            <a:pPr algn="ctr" eaLnBrk="1" hangingPunct="1"/>
            <a:r>
              <a:rPr lang="es-ES" altLang="es-AR" u="sng">
                <a:solidFill>
                  <a:schemeClr val="tx1"/>
                </a:solidFill>
              </a:rPr>
              <a:t>WLAN</a:t>
            </a:r>
            <a:endParaRPr lang="es-ES" altLang="es-AR">
              <a:solidFill>
                <a:schemeClr val="tx1"/>
              </a:solidFill>
            </a:endParaRPr>
          </a:p>
        </p:txBody>
      </p:sp>
      <p:sp>
        <p:nvSpPr>
          <p:cNvPr id="41988" name="Rectángulo 3">
            <a:extLst>
              <a:ext uri="{FF2B5EF4-FFF2-40B4-BE49-F238E27FC236}">
                <a16:creationId xmlns:a16="http://schemas.microsoft.com/office/drawing/2014/main" id="{1BB89B41-18EA-4794-A408-5BD538DB1975}"/>
              </a:ext>
            </a:extLst>
          </p:cNvPr>
          <p:cNvSpPr>
            <a:spLocks noGrp="1" noChangeArrowheads="1"/>
          </p:cNvSpPr>
          <p:nvPr>
            <p:ph type="body" sz="half" idx="1"/>
          </p:nvPr>
        </p:nvSpPr>
        <p:spPr>
          <a:xfrm>
            <a:off x="773723" y="1789235"/>
            <a:ext cx="8018585" cy="3235569"/>
          </a:xfrm>
        </p:spPr>
        <p:txBody>
          <a:bodyPr vert="horz" wrap="square" lIns="84992" tIns="42497" rIns="84992" bIns="42497" numCol="1" anchor="t" anchorCtr="0" compatLnSpc="1">
            <a:prstTxWarp prst="textNoShape">
              <a:avLst/>
            </a:prstTxWarp>
          </a:bodyPr>
          <a:lstStyle/>
          <a:p>
            <a:pPr algn="ctr" eaLnBrk="1" hangingPunct="1">
              <a:buFont typeface="Wingdings" panose="05000000000000000000" pitchFamily="2" charset="2"/>
              <a:buNone/>
            </a:pPr>
            <a:r>
              <a:rPr lang="es-ES" altLang="es-AR" sz="2215" b="1" u="sng"/>
              <a:t>Bluetooth</a:t>
            </a:r>
            <a:r>
              <a:rPr lang="es-ES" altLang="es-AR" sz="1846" u="sng"/>
              <a:t> </a:t>
            </a:r>
          </a:p>
          <a:p>
            <a:pPr algn="ctr" eaLnBrk="1" hangingPunct="1">
              <a:buFont typeface="Wingdings" panose="05000000000000000000" pitchFamily="2" charset="2"/>
              <a:buNone/>
            </a:pPr>
            <a:endParaRPr lang="es-ES" altLang="es-AR" sz="1846" u="sng"/>
          </a:p>
          <a:p>
            <a:pPr algn="just" eaLnBrk="1" hangingPunct="1"/>
            <a:r>
              <a:rPr lang="es-ES" altLang="es-AR" sz="1846" b="1"/>
              <a:t>Es un estándar. La idea de Bluetooth es ser barato, consumir poca batería y alcanzar un máximo de 10 metros, para sustituir los cables que conectan teléfonos móviles, PDAs u ordenadores entre sí o con todo tipo de periféricos. </a:t>
            </a:r>
          </a:p>
          <a:p>
            <a:pPr algn="just" eaLnBrk="1" hangingPunct="1"/>
            <a:r>
              <a:rPr lang="es-ES" altLang="es-AR" sz="1846" b="1"/>
              <a:t>También se usa en redes de área local (LANs), y en ´manos libres´ de automoviles. Bluetooth utiliza la banda 2.45 GHz del espectro radiofónico, que es abierta (no necesita licencia) y por tanto está muy saturada; para evitar interferencias usa técnicas especiales. </a:t>
            </a:r>
          </a:p>
          <a:p>
            <a:pPr algn="just" eaLnBrk="1" hangingPunct="1"/>
            <a:r>
              <a:rPr lang="es-ES" altLang="es-AR" sz="1846" b="1"/>
              <a:t>Se conocen fallos de seguridad que podrían servir para robar datos. </a:t>
            </a:r>
            <a:endParaRPr lang="es-ES" altLang="es-AR" sz="1846">
              <a:ea typeface="Arial Unicode MS" pitchFamily="34" charset="-128"/>
            </a:endParaRPr>
          </a:p>
        </p:txBody>
      </p:sp>
    </p:spTree>
  </p:cSld>
  <p:clrMapOvr>
    <a:masterClrMapping/>
  </p:clrMapOvr>
  <p:transition spd="slow">
    <p:random/>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6 Marcador de número de diapositiva">
            <a:extLst>
              <a:ext uri="{FF2B5EF4-FFF2-40B4-BE49-F238E27FC236}">
                <a16:creationId xmlns:a16="http://schemas.microsoft.com/office/drawing/2014/main" id="{2D6EF20F-C1CA-4889-A48D-024CFF79FCD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2769">
                <a:solidFill>
                  <a:schemeClr val="tx1"/>
                </a:solidFill>
                <a:latin typeface="Tahoma" panose="020B0604030504040204" pitchFamily="34" charset="0"/>
              </a:defRPr>
            </a:lvl1pPr>
            <a:lvl2pPr marL="685817" indent="-263776">
              <a:spcBef>
                <a:spcPct val="20000"/>
              </a:spcBef>
              <a:buClr>
                <a:schemeClr val="accent2"/>
              </a:buClr>
              <a:buFont typeface="Wingdings" panose="05000000000000000000" pitchFamily="2" charset="2"/>
              <a:buChar char="n"/>
              <a:defRPr sz="2400">
                <a:solidFill>
                  <a:schemeClr val="tx1"/>
                </a:solidFill>
                <a:latin typeface="Tahoma" panose="020B0604030504040204" pitchFamily="34" charset="0"/>
              </a:defRPr>
            </a:lvl2pPr>
            <a:lvl3pPr marL="1055103" indent="-211021">
              <a:spcBef>
                <a:spcPct val="20000"/>
              </a:spcBef>
              <a:buClr>
                <a:schemeClr val="accent2"/>
              </a:buClr>
              <a:buFont typeface="Wingdings" panose="05000000000000000000" pitchFamily="2" charset="2"/>
              <a:buChar char="o"/>
              <a:defRPr sz="2123">
                <a:solidFill>
                  <a:schemeClr val="tx1"/>
                </a:solidFill>
                <a:latin typeface="Tahoma" panose="020B0604030504040204" pitchFamily="34" charset="0"/>
              </a:defRPr>
            </a:lvl3pPr>
            <a:lvl4pPr marL="1477145" indent="-211021">
              <a:spcBef>
                <a:spcPct val="20000"/>
              </a:spcBef>
              <a:buClr>
                <a:schemeClr val="accent2"/>
              </a:buClr>
              <a:buFont typeface="Wingdings" panose="05000000000000000000" pitchFamily="2" charset="2"/>
              <a:buChar char="n"/>
              <a:defRPr sz="1846">
                <a:solidFill>
                  <a:schemeClr val="tx1"/>
                </a:solidFill>
                <a:latin typeface="Tahoma" panose="020B0604030504040204" pitchFamily="34" charset="0"/>
              </a:defRPr>
            </a:lvl4pPr>
            <a:lvl5pPr marL="1899186" indent="-211021">
              <a:spcBef>
                <a:spcPct val="25000"/>
              </a:spcBef>
              <a:buClr>
                <a:schemeClr val="accent2"/>
              </a:buClr>
              <a:buFont typeface="Wingdings" panose="05000000000000000000" pitchFamily="2" charset="2"/>
              <a:buChar char="§"/>
              <a:defRPr sz="1846">
                <a:solidFill>
                  <a:schemeClr val="tx1"/>
                </a:solidFill>
                <a:latin typeface="Tahoma" panose="020B0604030504040204" pitchFamily="34" charset="0"/>
              </a:defRPr>
            </a:lvl5pPr>
            <a:lvl6pPr marL="2321227"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6pPr>
            <a:lvl7pPr marL="2743269"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7pPr>
            <a:lvl8pPr marL="3165310"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8pPr>
            <a:lvl9pPr marL="3587351"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9pPr>
          </a:lstStyle>
          <a:p>
            <a:pPr>
              <a:spcBef>
                <a:spcPct val="0"/>
              </a:spcBef>
              <a:buClrTx/>
              <a:buFontTx/>
              <a:buNone/>
            </a:pPr>
            <a:fld id="{D6959CF4-257D-47CE-8125-3AE3408E83B9}" type="slidenum">
              <a:rPr lang="es-ES" altLang="es-AR" sz="1108"/>
              <a:pPr>
                <a:spcBef>
                  <a:spcPct val="0"/>
                </a:spcBef>
                <a:buClrTx/>
                <a:buFontTx/>
                <a:buNone/>
              </a:pPr>
              <a:t>64</a:t>
            </a:fld>
            <a:endParaRPr lang="es-ES" altLang="es-AR" sz="1108"/>
          </a:p>
        </p:txBody>
      </p:sp>
      <p:sp>
        <p:nvSpPr>
          <p:cNvPr id="43011" name="Rectángulo 2">
            <a:extLst>
              <a:ext uri="{FF2B5EF4-FFF2-40B4-BE49-F238E27FC236}">
                <a16:creationId xmlns:a16="http://schemas.microsoft.com/office/drawing/2014/main" id="{04F29BFE-12D4-4238-A2A9-A97303DC4E34}"/>
              </a:ext>
            </a:extLst>
          </p:cNvPr>
          <p:cNvSpPr>
            <a:spLocks noGrp="1" noChangeArrowheads="1"/>
          </p:cNvSpPr>
          <p:nvPr>
            <p:ph type="title"/>
          </p:nvPr>
        </p:nvSpPr>
        <p:spPr>
          <a:xfrm>
            <a:off x="838200" y="123092"/>
            <a:ext cx="7772400" cy="1019908"/>
          </a:xfrm>
        </p:spPr>
        <p:txBody>
          <a:bodyPr vert="horz" wrap="square" lIns="84992" tIns="42497" rIns="84992" bIns="42497" numCol="1" anchor="b" anchorCtr="0" compatLnSpc="1">
            <a:prstTxWarp prst="textNoShape">
              <a:avLst/>
            </a:prstTxWarp>
          </a:bodyPr>
          <a:lstStyle/>
          <a:p>
            <a:pPr algn="ctr" eaLnBrk="1" hangingPunct="1"/>
            <a:r>
              <a:rPr lang="es-ES" altLang="es-AR" u="sng">
                <a:solidFill>
                  <a:schemeClr val="tx1"/>
                </a:solidFill>
              </a:rPr>
              <a:t>WLAN</a:t>
            </a:r>
            <a:endParaRPr lang="es-ES" altLang="es-AR">
              <a:solidFill>
                <a:schemeClr val="tx1"/>
              </a:solidFill>
            </a:endParaRPr>
          </a:p>
        </p:txBody>
      </p:sp>
      <p:sp>
        <p:nvSpPr>
          <p:cNvPr id="43012" name="Rectángulo 3">
            <a:extLst>
              <a:ext uri="{FF2B5EF4-FFF2-40B4-BE49-F238E27FC236}">
                <a16:creationId xmlns:a16="http://schemas.microsoft.com/office/drawing/2014/main" id="{685ACC98-4A75-4F8F-819D-BA1E193D3BDC}"/>
              </a:ext>
            </a:extLst>
          </p:cNvPr>
          <p:cNvSpPr>
            <a:spLocks noGrp="1" noChangeArrowheads="1"/>
          </p:cNvSpPr>
          <p:nvPr>
            <p:ph type="body" sz="half" idx="1"/>
          </p:nvPr>
        </p:nvSpPr>
        <p:spPr>
          <a:xfrm>
            <a:off x="773723" y="1368669"/>
            <a:ext cx="8018585" cy="3235569"/>
          </a:xfrm>
        </p:spPr>
        <p:txBody>
          <a:bodyPr vert="horz" wrap="square" lIns="84992" tIns="42497" rIns="84992" bIns="42497" numCol="1" anchor="t" anchorCtr="0" compatLnSpc="1">
            <a:prstTxWarp prst="textNoShape">
              <a:avLst/>
            </a:prstTxWarp>
          </a:bodyPr>
          <a:lstStyle/>
          <a:p>
            <a:pPr algn="ctr" eaLnBrk="1" hangingPunct="1">
              <a:buFont typeface="Wingdings" panose="05000000000000000000" pitchFamily="2" charset="2"/>
              <a:buNone/>
            </a:pPr>
            <a:r>
              <a:rPr lang="es-ES" altLang="es-AR" sz="2215" b="1" u="sng"/>
              <a:t>WiFi</a:t>
            </a:r>
            <a:endParaRPr lang="es-ES" altLang="es-AR" sz="1846" u="sng"/>
          </a:p>
          <a:p>
            <a:pPr algn="just" eaLnBrk="1" hangingPunct="1"/>
            <a:r>
              <a:rPr lang="es-ES" altLang="es-AR" sz="1846" b="1"/>
              <a:t>Diseñado para redes de área local, de mediano alcance</a:t>
            </a:r>
          </a:p>
          <a:p>
            <a:pPr algn="just" eaLnBrk="1" hangingPunct="1"/>
            <a:r>
              <a:rPr lang="es-ES" altLang="es-AR" sz="1846" b="1"/>
              <a:t>Usa la banda de 2.45 GHz (la misma que Bluetooth), y alcanza 40 metros en interiores y cerca de 100 en exteriores. Con antenas especiales se han conseguido enlaces punto a punto de más de 100 kilómetros. </a:t>
            </a:r>
          </a:p>
          <a:p>
            <a:pPr algn="just" eaLnBrk="1" hangingPunct="1"/>
            <a:r>
              <a:rPr lang="es-ES" altLang="es-AR" sz="1846" b="1"/>
              <a:t>Consta de un Punto de Acceso conectado al módem o ´router´ ADSL o de cable y una tarjeta WiFi por ordenador. El punto de acceso emite y recibe de tal modo que varios ordenadores comparten la salida a Internet sin problemas (ni configuraciones). </a:t>
            </a:r>
          </a:p>
          <a:p>
            <a:pPr algn="just" eaLnBrk="1" hangingPunct="1"/>
            <a:r>
              <a:rPr lang="es-ES" altLang="es-AR" sz="1846" b="1"/>
              <a:t>Un ordenador con WiFi detecta automáticamente su presencia, y pregunta al usuario si se quiere conectar. </a:t>
            </a:r>
          </a:p>
          <a:p>
            <a:pPr algn="just" eaLnBrk="1" hangingPunct="1"/>
            <a:r>
              <a:rPr lang="es-ES" altLang="es-AR" sz="1846" b="1"/>
              <a:t>El principal inconveniente de WiFi es la seguridad</a:t>
            </a:r>
          </a:p>
        </p:txBody>
      </p:sp>
    </p:spTree>
  </p:cSld>
  <p:clrMapOvr>
    <a:masterClrMapping/>
  </p:clrMapOvr>
  <p:transition spd="slow">
    <p:random/>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Título">
            <a:extLst>
              <a:ext uri="{FF2B5EF4-FFF2-40B4-BE49-F238E27FC236}">
                <a16:creationId xmlns:a16="http://schemas.microsoft.com/office/drawing/2014/main" id="{C56074A3-2E2F-4EDE-B2BB-FBE0CCF32FD3}"/>
              </a:ext>
            </a:extLst>
          </p:cNvPr>
          <p:cNvSpPr>
            <a:spLocks noGrp="1"/>
          </p:cNvSpPr>
          <p:nvPr>
            <p:ph type="title"/>
          </p:nvPr>
        </p:nvSpPr>
        <p:spPr/>
        <p:txBody>
          <a:bodyPr/>
          <a:lstStyle/>
          <a:p>
            <a:pPr algn="ctr" eaLnBrk="1" hangingPunct="1"/>
            <a:r>
              <a:rPr lang="es-AR" altLang="es-AR"/>
              <a:t>WLAN</a:t>
            </a:r>
          </a:p>
        </p:txBody>
      </p:sp>
      <p:sp>
        <p:nvSpPr>
          <p:cNvPr id="3" name="2 Marcador de texto">
            <a:extLst>
              <a:ext uri="{FF2B5EF4-FFF2-40B4-BE49-F238E27FC236}">
                <a16:creationId xmlns:a16="http://schemas.microsoft.com/office/drawing/2014/main" id="{313D44AF-AC3E-47FE-A44D-F39324933B99}"/>
              </a:ext>
            </a:extLst>
          </p:cNvPr>
          <p:cNvSpPr>
            <a:spLocks noGrp="1"/>
          </p:cNvSpPr>
          <p:nvPr>
            <p:ph type="body" sz="half" idx="1"/>
          </p:nvPr>
        </p:nvSpPr>
        <p:spPr>
          <a:xfrm>
            <a:off x="914400" y="1740877"/>
            <a:ext cx="7778262" cy="4182208"/>
          </a:xfrm>
        </p:spPr>
        <p:txBody>
          <a:bodyPr/>
          <a:lstStyle/>
          <a:p>
            <a:pPr marL="0" indent="0" algn="ctr">
              <a:buNone/>
              <a:defRPr/>
            </a:pPr>
            <a:r>
              <a:rPr lang="es-AR" b="1" u="sng" dirty="0" err="1"/>
              <a:t>WiMax</a:t>
            </a:r>
            <a:endParaRPr lang="es-AR" b="1" u="sng" dirty="0"/>
          </a:p>
          <a:p>
            <a:pPr algn="just" eaLnBrk="1" hangingPunct="1">
              <a:defRPr/>
            </a:pPr>
            <a:r>
              <a:rPr lang="es-AR" sz="2215" dirty="0" err="1"/>
              <a:t>WiMax</a:t>
            </a:r>
            <a:r>
              <a:rPr lang="es-AR" sz="2215" dirty="0"/>
              <a:t>, proviene de </a:t>
            </a:r>
            <a:r>
              <a:rPr lang="es-AR" sz="2215" dirty="0" err="1"/>
              <a:t>Worldwide</a:t>
            </a:r>
            <a:r>
              <a:rPr lang="es-AR" sz="2215" dirty="0"/>
              <a:t> </a:t>
            </a:r>
            <a:r>
              <a:rPr lang="es-AR" sz="2215" dirty="0" err="1"/>
              <a:t>Interoperability</a:t>
            </a:r>
            <a:r>
              <a:rPr lang="es-AR" sz="2215" dirty="0"/>
              <a:t> </a:t>
            </a:r>
            <a:r>
              <a:rPr lang="es-AR" sz="2215" dirty="0" err="1"/>
              <a:t>Microwave</a:t>
            </a:r>
            <a:r>
              <a:rPr lang="es-AR" sz="2215" dirty="0"/>
              <a:t> Access, o en español </a:t>
            </a:r>
            <a:r>
              <a:rPr lang="es-AR" sz="2215" dirty="0" err="1"/>
              <a:t>Interoperatibilidad</a:t>
            </a:r>
            <a:r>
              <a:rPr lang="es-AR" sz="2215" dirty="0"/>
              <a:t> para el Acceso por Microondas, supone una evolución respecto al </a:t>
            </a:r>
            <a:r>
              <a:rPr lang="es-AR" sz="2215" dirty="0" err="1"/>
              <a:t>Wi</a:t>
            </a:r>
            <a:r>
              <a:rPr lang="es-AR" sz="2215" dirty="0"/>
              <a:t>-Fi.</a:t>
            </a:r>
          </a:p>
          <a:p>
            <a:pPr algn="just" eaLnBrk="1" hangingPunct="1">
              <a:defRPr/>
            </a:pPr>
            <a:r>
              <a:rPr lang="es-AR" sz="2215" dirty="0"/>
              <a:t>Diseñado para redes de alcance amplio de 40 a 100 Km.</a:t>
            </a:r>
          </a:p>
          <a:p>
            <a:pPr algn="just" eaLnBrk="1" hangingPunct="1">
              <a:defRPr/>
            </a:pPr>
            <a:r>
              <a:rPr lang="es-AR" sz="2215" dirty="0"/>
              <a:t>Alta velocidad, hasta 128 Mbps.</a:t>
            </a:r>
          </a:p>
          <a:p>
            <a:pPr algn="just" eaLnBrk="1" hangingPunct="1">
              <a:defRPr/>
            </a:pPr>
            <a:r>
              <a:rPr lang="es-AR" sz="2215" dirty="0"/>
              <a:t>Facilidad de agregar más canales</a:t>
            </a:r>
          </a:p>
          <a:p>
            <a:pPr algn="just" eaLnBrk="1" hangingPunct="1">
              <a:defRPr/>
            </a:pPr>
            <a:r>
              <a:rPr lang="es-AR" sz="2215" dirty="0"/>
              <a:t>Ancho de banda configurables y no cerrados</a:t>
            </a:r>
          </a:p>
          <a:p>
            <a:pPr algn="just" eaLnBrk="1" hangingPunct="1">
              <a:defRPr/>
            </a:pPr>
            <a:r>
              <a:rPr lang="es-AR" sz="2215" dirty="0"/>
              <a:t>Varios servicios simultáneos (telefonía IP, video, audio, etc.)</a:t>
            </a:r>
          </a:p>
          <a:p>
            <a:pPr eaLnBrk="1" hangingPunct="1">
              <a:defRPr/>
            </a:pPr>
            <a:endParaRPr lang="es-AR" dirty="0"/>
          </a:p>
          <a:p>
            <a:pPr marL="0" indent="0">
              <a:buNone/>
              <a:defRPr/>
            </a:pPr>
            <a:endParaRPr lang="es-AR" dirty="0"/>
          </a:p>
        </p:txBody>
      </p:sp>
      <p:sp>
        <p:nvSpPr>
          <p:cNvPr id="44036" name="4 Marcador de número de diapositiva">
            <a:extLst>
              <a:ext uri="{FF2B5EF4-FFF2-40B4-BE49-F238E27FC236}">
                <a16:creationId xmlns:a16="http://schemas.microsoft.com/office/drawing/2014/main" id="{6A8CADC7-9974-4201-BF2F-D5D0B63388D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2769">
                <a:solidFill>
                  <a:schemeClr val="tx1"/>
                </a:solidFill>
                <a:latin typeface="Tahoma" panose="020B0604030504040204" pitchFamily="34" charset="0"/>
              </a:defRPr>
            </a:lvl1pPr>
            <a:lvl2pPr marL="685817" indent="-263776">
              <a:spcBef>
                <a:spcPct val="20000"/>
              </a:spcBef>
              <a:buClr>
                <a:schemeClr val="accent2"/>
              </a:buClr>
              <a:buFont typeface="Wingdings" panose="05000000000000000000" pitchFamily="2" charset="2"/>
              <a:buChar char="n"/>
              <a:defRPr sz="2400">
                <a:solidFill>
                  <a:schemeClr val="tx1"/>
                </a:solidFill>
                <a:latin typeface="Tahoma" panose="020B0604030504040204" pitchFamily="34" charset="0"/>
              </a:defRPr>
            </a:lvl2pPr>
            <a:lvl3pPr marL="1055103" indent="-211021">
              <a:spcBef>
                <a:spcPct val="20000"/>
              </a:spcBef>
              <a:buClr>
                <a:schemeClr val="accent2"/>
              </a:buClr>
              <a:buFont typeface="Wingdings" panose="05000000000000000000" pitchFamily="2" charset="2"/>
              <a:buChar char="o"/>
              <a:defRPr sz="2123">
                <a:solidFill>
                  <a:schemeClr val="tx1"/>
                </a:solidFill>
                <a:latin typeface="Tahoma" panose="020B0604030504040204" pitchFamily="34" charset="0"/>
              </a:defRPr>
            </a:lvl3pPr>
            <a:lvl4pPr marL="1477145" indent="-211021">
              <a:spcBef>
                <a:spcPct val="20000"/>
              </a:spcBef>
              <a:buClr>
                <a:schemeClr val="accent2"/>
              </a:buClr>
              <a:buFont typeface="Wingdings" panose="05000000000000000000" pitchFamily="2" charset="2"/>
              <a:buChar char="n"/>
              <a:defRPr sz="1846">
                <a:solidFill>
                  <a:schemeClr val="tx1"/>
                </a:solidFill>
                <a:latin typeface="Tahoma" panose="020B0604030504040204" pitchFamily="34" charset="0"/>
              </a:defRPr>
            </a:lvl4pPr>
            <a:lvl5pPr marL="1899186" indent="-211021">
              <a:spcBef>
                <a:spcPct val="25000"/>
              </a:spcBef>
              <a:buClr>
                <a:schemeClr val="accent2"/>
              </a:buClr>
              <a:buFont typeface="Wingdings" panose="05000000000000000000" pitchFamily="2" charset="2"/>
              <a:buChar char="§"/>
              <a:defRPr sz="1846">
                <a:solidFill>
                  <a:schemeClr val="tx1"/>
                </a:solidFill>
                <a:latin typeface="Tahoma" panose="020B0604030504040204" pitchFamily="34" charset="0"/>
              </a:defRPr>
            </a:lvl5pPr>
            <a:lvl6pPr marL="2321227"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6pPr>
            <a:lvl7pPr marL="2743269"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7pPr>
            <a:lvl8pPr marL="3165310"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8pPr>
            <a:lvl9pPr marL="3587351"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9pPr>
          </a:lstStyle>
          <a:p>
            <a:pPr>
              <a:spcBef>
                <a:spcPct val="0"/>
              </a:spcBef>
              <a:buClrTx/>
              <a:buFontTx/>
              <a:buNone/>
            </a:pPr>
            <a:fld id="{7F34E421-8478-44EF-BDAC-4111606F6F0E}" type="slidenum">
              <a:rPr lang="es-ES" altLang="es-AR" sz="1108"/>
              <a:pPr>
                <a:spcBef>
                  <a:spcPct val="0"/>
                </a:spcBef>
                <a:buClrTx/>
                <a:buFontTx/>
                <a:buNone/>
              </a:pPr>
              <a:t>65</a:t>
            </a:fld>
            <a:endParaRPr lang="es-ES" altLang="es-AR" sz="1108"/>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Título">
            <a:extLst>
              <a:ext uri="{FF2B5EF4-FFF2-40B4-BE49-F238E27FC236}">
                <a16:creationId xmlns:a16="http://schemas.microsoft.com/office/drawing/2014/main" id="{CEF25977-E404-41D0-8480-D2A91EEDA6C7}"/>
              </a:ext>
            </a:extLst>
          </p:cNvPr>
          <p:cNvSpPr>
            <a:spLocks noGrp="1"/>
          </p:cNvSpPr>
          <p:nvPr>
            <p:ph type="title"/>
          </p:nvPr>
        </p:nvSpPr>
        <p:spPr/>
        <p:txBody>
          <a:bodyPr/>
          <a:lstStyle/>
          <a:p>
            <a:pPr algn="ctr" eaLnBrk="1" hangingPunct="1"/>
            <a:r>
              <a:rPr lang="es-AR" altLang="es-AR"/>
              <a:t>Red Privada Virtual (VPN)</a:t>
            </a:r>
          </a:p>
        </p:txBody>
      </p:sp>
      <p:sp>
        <p:nvSpPr>
          <p:cNvPr id="3" name="2 Marcador de texto">
            <a:extLst>
              <a:ext uri="{FF2B5EF4-FFF2-40B4-BE49-F238E27FC236}">
                <a16:creationId xmlns:a16="http://schemas.microsoft.com/office/drawing/2014/main" id="{D6D15511-1686-43D1-A65E-6D04305EAD18}"/>
              </a:ext>
            </a:extLst>
          </p:cNvPr>
          <p:cNvSpPr>
            <a:spLocks noGrp="1"/>
          </p:cNvSpPr>
          <p:nvPr>
            <p:ph type="body" sz="half" idx="1"/>
          </p:nvPr>
        </p:nvSpPr>
        <p:spPr>
          <a:xfrm>
            <a:off x="914400" y="1905000"/>
            <a:ext cx="7778262" cy="4182208"/>
          </a:xfrm>
        </p:spPr>
        <p:txBody>
          <a:bodyPr/>
          <a:lstStyle/>
          <a:p>
            <a:pPr eaLnBrk="1" hangingPunct="1">
              <a:defRPr/>
            </a:pPr>
            <a:r>
              <a:rPr lang="es-AR" dirty="0"/>
              <a:t>VPN (Virtual </a:t>
            </a:r>
            <a:r>
              <a:rPr lang="es-AR" dirty="0" err="1"/>
              <a:t>Private</a:t>
            </a:r>
            <a:r>
              <a:rPr lang="es-AR" dirty="0"/>
              <a:t> Network) es una tecnología de red que permite una extensión de la LAN sobre una red pública (Internet).</a:t>
            </a:r>
          </a:p>
          <a:p>
            <a:pPr eaLnBrk="1" hangingPunct="1">
              <a:defRPr/>
            </a:pPr>
            <a:r>
              <a:rPr lang="es-AR" dirty="0"/>
              <a:t>Aspectos importantes a considerar</a:t>
            </a:r>
          </a:p>
          <a:p>
            <a:pPr lvl="2" eaLnBrk="1" hangingPunct="1">
              <a:defRPr/>
            </a:pPr>
            <a:r>
              <a:rPr lang="es-ES" dirty="0">
                <a:ea typeface="+mn-ea"/>
                <a:cs typeface="+mn-cs"/>
              </a:rPr>
              <a:t>Autentificación.</a:t>
            </a:r>
          </a:p>
          <a:p>
            <a:pPr lvl="2" eaLnBrk="1" hangingPunct="1">
              <a:defRPr/>
            </a:pPr>
            <a:r>
              <a:rPr lang="es-ES" dirty="0">
                <a:ea typeface="+mn-ea"/>
                <a:cs typeface="+mn-cs"/>
              </a:rPr>
              <a:t>Integridad.</a:t>
            </a:r>
          </a:p>
          <a:p>
            <a:pPr lvl="2" eaLnBrk="1" hangingPunct="1">
              <a:defRPr/>
            </a:pPr>
            <a:r>
              <a:rPr lang="es-ES" dirty="0">
                <a:ea typeface="+mn-ea"/>
                <a:cs typeface="+mn-cs"/>
              </a:rPr>
              <a:t>Confidencialidad.</a:t>
            </a:r>
          </a:p>
          <a:p>
            <a:pPr lvl="2" eaLnBrk="1" hangingPunct="1">
              <a:defRPr/>
            </a:pPr>
            <a:r>
              <a:rPr lang="es-ES" dirty="0">
                <a:ea typeface="+mn-ea"/>
                <a:cs typeface="+mn-cs"/>
              </a:rPr>
              <a:t>No repudio.</a:t>
            </a:r>
          </a:p>
          <a:p>
            <a:pPr eaLnBrk="1" hangingPunct="1">
              <a:defRPr/>
            </a:pPr>
            <a:endParaRPr lang="es-AR" dirty="0"/>
          </a:p>
        </p:txBody>
      </p:sp>
      <p:sp>
        <p:nvSpPr>
          <p:cNvPr id="45060" name="4 Marcador de número de diapositiva">
            <a:extLst>
              <a:ext uri="{FF2B5EF4-FFF2-40B4-BE49-F238E27FC236}">
                <a16:creationId xmlns:a16="http://schemas.microsoft.com/office/drawing/2014/main" id="{2E8C9FDD-4BD8-4FA4-BB72-88D5043E68E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2769">
                <a:solidFill>
                  <a:schemeClr val="tx1"/>
                </a:solidFill>
                <a:latin typeface="Tahoma" panose="020B0604030504040204" pitchFamily="34" charset="0"/>
              </a:defRPr>
            </a:lvl1pPr>
            <a:lvl2pPr marL="685817" indent="-263776">
              <a:spcBef>
                <a:spcPct val="20000"/>
              </a:spcBef>
              <a:buClr>
                <a:schemeClr val="accent2"/>
              </a:buClr>
              <a:buFont typeface="Wingdings" panose="05000000000000000000" pitchFamily="2" charset="2"/>
              <a:buChar char="n"/>
              <a:defRPr sz="2400">
                <a:solidFill>
                  <a:schemeClr val="tx1"/>
                </a:solidFill>
                <a:latin typeface="Tahoma" panose="020B0604030504040204" pitchFamily="34" charset="0"/>
              </a:defRPr>
            </a:lvl2pPr>
            <a:lvl3pPr marL="1055103" indent="-211021">
              <a:spcBef>
                <a:spcPct val="20000"/>
              </a:spcBef>
              <a:buClr>
                <a:schemeClr val="accent2"/>
              </a:buClr>
              <a:buFont typeface="Wingdings" panose="05000000000000000000" pitchFamily="2" charset="2"/>
              <a:buChar char="o"/>
              <a:defRPr sz="2123">
                <a:solidFill>
                  <a:schemeClr val="tx1"/>
                </a:solidFill>
                <a:latin typeface="Tahoma" panose="020B0604030504040204" pitchFamily="34" charset="0"/>
              </a:defRPr>
            </a:lvl3pPr>
            <a:lvl4pPr marL="1477145" indent="-211021">
              <a:spcBef>
                <a:spcPct val="20000"/>
              </a:spcBef>
              <a:buClr>
                <a:schemeClr val="accent2"/>
              </a:buClr>
              <a:buFont typeface="Wingdings" panose="05000000000000000000" pitchFamily="2" charset="2"/>
              <a:buChar char="n"/>
              <a:defRPr sz="1846">
                <a:solidFill>
                  <a:schemeClr val="tx1"/>
                </a:solidFill>
                <a:latin typeface="Tahoma" panose="020B0604030504040204" pitchFamily="34" charset="0"/>
              </a:defRPr>
            </a:lvl4pPr>
            <a:lvl5pPr marL="1899186" indent="-211021">
              <a:spcBef>
                <a:spcPct val="25000"/>
              </a:spcBef>
              <a:buClr>
                <a:schemeClr val="accent2"/>
              </a:buClr>
              <a:buFont typeface="Wingdings" panose="05000000000000000000" pitchFamily="2" charset="2"/>
              <a:buChar char="§"/>
              <a:defRPr sz="1846">
                <a:solidFill>
                  <a:schemeClr val="tx1"/>
                </a:solidFill>
                <a:latin typeface="Tahoma" panose="020B0604030504040204" pitchFamily="34" charset="0"/>
              </a:defRPr>
            </a:lvl5pPr>
            <a:lvl6pPr marL="2321227"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6pPr>
            <a:lvl7pPr marL="2743269"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7pPr>
            <a:lvl8pPr marL="3165310"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8pPr>
            <a:lvl9pPr marL="3587351"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9pPr>
          </a:lstStyle>
          <a:p>
            <a:pPr>
              <a:spcBef>
                <a:spcPct val="0"/>
              </a:spcBef>
              <a:buClrTx/>
              <a:buFontTx/>
              <a:buNone/>
            </a:pPr>
            <a:fld id="{B61EE4E8-E57F-4277-9C79-B8FB08ED7F37}" type="slidenum">
              <a:rPr lang="es-ES" altLang="es-AR" sz="1108"/>
              <a:pPr>
                <a:spcBef>
                  <a:spcPct val="0"/>
                </a:spcBef>
                <a:buClrTx/>
                <a:buFontTx/>
                <a:buNone/>
              </a:pPr>
              <a:t>66</a:t>
            </a:fld>
            <a:endParaRPr lang="es-ES" altLang="es-AR" sz="1108"/>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Título">
            <a:extLst>
              <a:ext uri="{FF2B5EF4-FFF2-40B4-BE49-F238E27FC236}">
                <a16:creationId xmlns:a16="http://schemas.microsoft.com/office/drawing/2014/main" id="{D7A5E703-8E47-47AD-AC9E-2B0B41882141}"/>
              </a:ext>
            </a:extLst>
          </p:cNvPr>
          <p:cNvSpPr>
            <a:spLocks noGrp="1"/>
          </p:cNvSpPr>
          <p:nvPr>
            <p:ph type="title"/>
          </p:nvPr>
        </p:nvSpPr>
        <p:spPr/>
        <p:txBody>
          <a:bodyPr/>
          <a:lstStyle/>
          <a:p>
            <a:pPr algn="ctr" eaLnBrk="1" hangingPunct="1"/>
            <a:r>
              <a:rPr lang="es-AR" altLang="es-AR"/>
              <a:t>Red Privada Virtual (VPN)</a:t>
            </a:r>
          </a:p>
        </p:txBody>
      </p:sp>
      <p:sp>
        <p:nvSpPr>
          <p:cNvPr id="46083" name="2 Marcador de texto">
            <a:extLst>
              <a:ext uri="{FF2B5EF4-FFF2-40B4-BE49-F238E27FC236}">
                <a16:creationId xmlns:a16="http://schemas.microsoft.com/office/drawing/2014/main" id="{C1227989-B876-48DA-947F-83CFEA990515}"/>
              </a:ext>
            </a:extLst>
          </p:cNvPr>
          <p:cNvSpPr>
            <a:spLocks noGrp="1"/>
          </p:cNvSpPr>
          <p:nvPr>
            <p:ph type="body" sz="half" idx="1"/>
          </p:nvPr>
        </p:nvSpPr>
        <p:spPr>
          <a:xfrm>
            <a:off x="914400" y="1839058"/>
            <a:ext cx="7778262" cy="4182208"/>
          </a:xfrm>
        </p:spPr>
        <p:txBody>
          <a:bodyPr/>
          <a:lstStyle/>
          <a:p>
            <a:pPr marL="0" indent="0" algn="ctr">
              <a:lnSpc>
                <a:spcPct val="90000"/>
              </a:lnSpc>
              <a:buNone/>
            </a:pPr>
            <a:r>
              <a:rPr lang="es-AR" altLang="es-AR" b="1" u="sng"/>
              <a:t>Tipos de VPN</a:t>
            </a:r>
          </a:p>
          <a:p>
            <a:pPr marL="0" indent="0">
              <a:lnSpc>
                <a:spcPct val="90000"/>
              </a:lnSpc>
            </a:pPr>
            <a:r>
              <a:rPr lang="es-ES" altLang="es-AR" b="1"/>
              <a:t>VPN de acceso remoto</a:t>
            </a:r>
          </a:p>
          <a:p>
            <a:pPr lvl="1" eaLnBrk="1" hangingPunct="1">
              <a:lnSpc>
                <a:spcPct val="90000"/>
              </a:lnSpc>
            </a:pPr>
            <a:r>
              <a:rPr lang="es-ES" altLang="es-AR"/>
              <a:t>Utilizan Internet como vía de acceso</a:t>
            </a:r>
            <a:r>
              <a:rPr lang="es-ES" altLang="es-AR" b="1"/>
              <a:t>.</a:t>
            </a:r>
          </a:p>
          <a:p>
            <a:pPr marL="0" indent="0">
              <a:lnSpc>
                <a:spcPct val="90000"/>
              </a:lnSpc>
            </a:pPr>
            <a:r>
              <a:rPr lang="es-ES" altLang="es-AR" b="1"/>
              <a:t>VPN punto a punto</a:t>
            </a:r>
          </a:p>
          <a:p>
            <a:pPr lvl="1" eaLnBrk="1" hangingPunct="1">
              <a:lnSpc>
                <a:spcPct val="90000"/>
              </a:lnSpc>
            </a:pPr>
            <a:r>
              <a:rPr lang="es-ES" altLang="es-AR"/>
              <a:t>Tecnología de túnel o “tunneling” que utiliza el protocolo PPTP (Protocolo de Túnel de Punto a Punto). </a:t>
            </a:r>
          </a:p>
          <a:p>
            <a:pPr marL="0" indent="0">
              <a:lnSpc>
                <a:spcPct val="90000"/>
              </a:lnSpc>
            </a:pPr>
            <a:r>
              <a:rPr lang="es-AR" altLang="es-AR" b="1"/>
              <a:t>VPN interna, VLAN</a:t>
            </a:r>
          </a:p>
          <a:p>
            <a:pPr lvl="1" eaLnBrk="1" hangingPunct="1">
              <a:lnSpc>
                <a:spcPct val="90000"/>
              </a:lnSpc>
            </a:pPr>
            <a:r>
              <a:rPr lang="es-AR" altLang="es-AR"/>
              <a:t>Utiliza la red LAN como medio de conexión y sirve para aislar zonas y servicios de la red interna.</a:t>
            </a:r>
          </a:p>
        </p:txBody>
      </p:sp>
      <p:sp>
        <p:nvSpPr>
          <p:cNvPr id="46084" name="4 Marcador de número de diapositiva">
            <a:extLst>
              <a:ext uri="{FF2B5EF4-FFF2-40B4-BE49-F238E27FC236}">
                <a16:creationId xmlns:a16="http://schemas.microsoft.com/office/drawing/2014/main" id="{023F4D77-E6F1-4F15-89F1-E58A7ABCBEA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2769">
                <a:solidFill>
                  <a:schemeClr val="tx1"/>
                </a:solidFill>
                <a:latin typeface="Tahoma" panose="020B0604030504040204" pitchFamily="34" charset="0"/>
              </a:defRPr>
            </a:lvl1pPr>
            <a:lvl2pPr marL="685817" indent="-263776">
              <a:spcBef>
                <a:spcPct val="20000"/>
              </a:spcBef>
              <a:buClr>
                <a:schemeClr val="accent2"/>
              </a:buClr>
              <a:buFont typeface="Wingdings" panose="05000000000000000000" pitchFamily="2" charset="2"/>
              <a:buChar char="n"/>
              <a:defRPr sz="2400">
                <a:solidFill>
                  <a:schemeClr val="tx1"/>
                </a:solidFill>
                <a:latin typeface="Tahoma" panose="020B0604030504040204" pitchFamily="34" charset="0"/>
              </a:defRPr>
            </a:lvl2pPr>
            <a:lvl3pPr marL="1055103" indent="-211021">
              <a:spcBef>
                <a:spcPct val="20000"/>
              </a:spcBef>
              <a:buClr>
                <a:schemeClr val="accent2"/>
              </a:buClr>
              <a:buFont typeface="Wingdings" panose="05000000000000000000" pitchFamily="2" charset="2"/>
              <a:buChar char="o"/>
              <a:defRPr sz="2123">
                <a:solidFill>
                  <a:schemeClr val="tx1"/>
                </a:solidFill>
                <a:latin typeface="Tahoma" panose="020B0604030504040204" pitchFamily="34" charset="0"/>
              </a:defRPr>
            </a:lvl3pPr>
            <a:lvl4pPr marL="1477145" indent="-211021">
              <a:spcBef>
                <a:spcPct val="20000"/>
              </a:spcBef>
              <a:buClr>
                <a:schemeClr val="accent2"/>
              </a:buClr>
              <a:buFont typeface="Wingdings" panose="05000000000000000000" pitchFamily="2" charset="2"/>
              <a:buChar char="n"/>
              <a:defRPr sz="1846">
                <a:solidFill>
                  <a:schemeClr val="tx1"/>
                </a:solidFill>
                <a:latin typeface="Tahoma" panose="020B0604030504040204" pitchFamily="34" charset="0"/>
              </a:defRPr>
            </a:lvl4pPr>
            <a:lvl5pPr marL="1899186" indent="-211021">
              <a:spcBef>
                <a:spcPct val="25000"/>
              </a:spcBef>
              <a:buClr>
                <a:schemeClr val="accent2"/>
              </a:buClr>
              <a:buFont typeface="Wingdings" panose="05000000000000000000" pitchFamily="2" charset="2"/>
              <a:buChar char="§"/>
              <a:defRPr sz="1846">
                <a:solidFill>
                  <a:schemeClr val="tx1"/>
                </a:solidFill>
                <a:latin typeface="Tahoma" panose="020B0604030504040204" pitchFamily="34" charset="0"/>
              </a:defRPr>
            </a:lvl5pPr>
            <a:lvl6pPr marL="2321227"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6pPr>
            <a:lvl7pPr marL="2743269"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7pPr>
            <a:lvl8pPr marL="3165310"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8pPr>
            <a:lvl9pPr marL="3587351"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9pPr>
          </a:lstStyle>
          <a:p>
            <a:pPr>
              <a:spcBef>
                <a:spcPct val="0"/>
              </a:spcBef>
              <a:buClrTx/>
              <a:buFontTx/>
              <a:buNone/>
            </a:pPr>
            <a:fld id="{44831FA2-5C4B-48B9-A777-1BE510D17FDD}" type="slidenum">
              <a:rPr lang="es-ES" altLang="es-AR" sz="1108"/>
              <a:pPr>
                <a:spcBef>
                  <a:spcPct val="0"/>
                </a:spcBef>
                <a:buClrTx/>
                <a:buFontTx/>
                <a:buNone/>
              </a:pPr>
              <a:t>67</a:t>
            </a:fld>
            <a:endParaRPr lang="es-ES" altLang="es-AR" sz="1108"/>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Título">
            <a:extLst>
              <a:ext uri="{FF2B5EF4-FFF2-40B4-BE49-F238E27FC236}">
                <a16:creationId xmlns:a16="http://schemas.microsoft.com/office/drawing/2014/main" id="{07A7432B-F48D-44AA-9DFE-721FDFB5028E}"/>
              </a:ext>
            </a:extLst>
          </p:cNvPr>
          <p:cNvSpPr>
            <a:spLocks noGrp="1"/>
          </p:cNvSpPr>
          <p:nvPr>
            <p:ph type="title"/>
          </p:nvPr>
        </p:nvSpPr>
        <p:spPr/>
        <p:txBody>
          <a:bodyPr/>
          <a:lstStyle/>
          <a:p>
            <a:pPr algn="ctr" eaLnBrk="1" hangingPunct="1"/>
            <a:r>
              <a:rPr lang="es-AR" altLang="es-AR"/>
              <a:t>Cloud Computing</a:t>
            </a:r>
          </a:p>
        </p:txBody>
      </p:sp>
      <p:sp>
        <p:nvSpPr>
          <p:cNvPr id="47107" name="4 Marcador de número de diapositiva">
            <a:extLst>
              <a:ext uri="{FF2B5EF4-FFF2-40B4-BE49-F238E27FC236}">
                <a16:creationId xmlns:a16="http://schemas.microsoft.com/office/drawing/2014/main" id="{58D77051-6B91-4470-BD10-1DE216CA103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2769">
                <a:solidFill>
                  <a:schemeClr val="tx1"/>
                </a:solidFill>
                <a:latin typeface="Tahoma" panose="020B0604030504040204" pitchFamily="34" charset="0"/>
              </a:defRPr>
            </a:lvl1pPr>
            <a:lvl2pPr marL="685817" indent="-263776">
              <a:spcBef>
                <a:spcPct val="20000"/>
              </a:spcBef>
              <a:buClr>
                <a:schemeClr val="accent2"/>
              </a:buClr>
              <a:buFont typeface="Wingdings" panose="05000000000000000000" pitchFamily="2" charset="2"/>
              <a:buChar char="n"/>
              <a:defRPr sz="2400">
                <a:solidFill>
                  <a:schemeClr val="tx1"/>
                </a:solidFill>
                <a:latin typeface="Tahoma" panose="020B0604030504040204" pitchFamily="34" charset="0"/>
              </a:defRPr>
            </a:lvl2pPr>
            <a:lvl3pPr marL="1055103" indent="-211021">
              <a:spcBef>
                <a:spcPct val="20000"/>
              </a:spcBef>
              <a:buClr>
                <a:schemeClr val="accent2"/>
              </a:buClr>
              <a:buFont typeface="Wingdings" panose="05000000000000000000" pitchFamily="2" charset="2"/>
              <a:buChar char="o"/>
              <a:defRPr sz="2123">
                <a:solidFill>
                  <a:schemeClr val="tx1"/>
                </a:solidFill>
                <a:latin typeface="Tahoma" panose="020B0604030504040204" pitchFamily="34" charset="0"/>
              </a:defRPr>
            </a:lvl3pPr>
            <a:lvl4pPr marL="1477145" indent="-211021">
              <a:spcBef>
                <a:spcPct val="20000"/>
              </a:spcBef>
              <a:buClr>
                <a:schemeClr val="accent2"/>
              </a:buClr>
              <a:buFont typeface="Wingdings" panose="05000000000000000000" pitchFamily="2" charset="2"/>
              <a:buChar char="n"/>
              <a:defRPr sz="1846">
                <a:solidFill>
                  <a:schemeClr val="tx1"/>
                </a:solidFill>
                <a:latin typeface="Tahoma" panose="020B0604030504040204" pitchFamily="34" charset="0"/>
              </a:defRPr>
            </a:lvl4pPr>
            <a:lvl5pPr marL="1899186" indent="-211021">
              <a:spcBef>
                <a:spcPct val="25000"/>
              </a:spcBef>
              <a:buClr>
                <a:schemeClr val="accent2"/>
              </a:buClr>
              <a:buFont typeface="Wingdings" panose="05000000000000000000" pitchFamily="2" charset="2"/>
              <a:buChar char="§"/>
              <a:defRPr sz="1846">
                <a:solidFill>
                  <a:schemeClr val="tx1"/>
                </a:solidFill>
                <a:latin typeface="Tahoma" panose="020B0604030504040204" pitchFamily="34" charset="0"/>
              </a:defRPr>
            </a:lvl5pPr>
            <a:lvl6pPr marL="2321227"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6pPr>
            <a:lvl7pPr marL="2743269"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7pPr>
            <a:lvl8pPr marL="3165310"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8pPr>
            <a:lvl9pPr marL="3587351"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9pPr>
          </a:lstStyle>
          <a:p>
            <a:pPr>
              <a:spcBef>
                <a:spcPct val="0"/>
              </a:spcBef>
              <a:buClrTx/>
              <a:buFontTx/>
              <a:buNone/>
            </a:pPr>
            <a:fld id="{62A8A60D-76F5-493D-80B1-8FDD18DDE7E2}" type="slidenum">
              <a:rPr lang="es-ES" altLang="es-AR" sz="1108"/>
              <a:pPr>
                <a:spcBef>
                  <a:spcPct val="0"/>
                </a:spcBef>
                <a:buClrTx/>
                <a:buFontTx/>
                <a:buNone/>
              </a:pPr>
              <a:t>68</a:t>
            </a:fld>
            <a:endParaRPr lang="es-ES" altLang="es-AR" sz="1108"/>
          </a:p>
        </p:txBody>
      </p:sp>
      <p:pic>
        <p:nvPicPr>
          <p:cNvPr id="47108" name="Picture 2" descr="400px-Cloud_computing">
            <a:hlinkClick r:id="rId2"/>
            <a:extLst>
              <a:ext uri="{FF2B5EF4-FFF2-40B4-BE49-F238E27FC236}">
                <a16:creationId xmlns:a16="http://schemas.microsoft.com/office/drawing/2014/main" id="{CAEA898F-4F08-45F3-BCF7-16EB06407D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981" y="2904393"/>
            <a:ext cx="3516923" cy="318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6 Rectángulo">
            <a:extLst>
              <a:ext uri="{FF2B5EF4-FFF2-40B4-BE49-F238E27FC236}">
                <a16:creationId xmlns:a16="http://schemas.microsoft.com/office/drawing/2014/main" id="{D2CCE72E-2BC6-42C9-A051-49FAEF92B267}"/>
              </a:ext>
            </a:extLst>
          </p:cNvPr>
          <p:cNvSpPr>
            <a:spLocks noChangeArrowheads="1"/>
          </p:cNvSpPr>
          <p:nvPr/>
        </p:nvSpPr>
        <p:spPr bwMode="auto">
          <a:xfrm>
            <a:off x="650631" y="1833197"/>
            <a:ext cx="8308731" cy="111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eaLnBrk="1" hangingPunct="1">
              <a:spcBef>
                <a:spcPct val="0"/>
              </a:spcBef>
              <a:buClrTx/>
              <a:buFontTx/>
              <a:buNone/>
            </a:pPr>
            <a:r>
              <a:rPr lang="es-ES" altLang="es-AR" sz="1662"/>
              <a:t>La </a:t>
            </a:r>
            <a:r>
              <a:rPr lang="es-ES" altLang="es-AR" sz="1662" b="1"/>
              <a:t>computación en la nube</a:t>
            </a:r>
            <a:r>
              <a:rPr lang="es-ES" altLang="es-AR" sz="1662"/>
              <a:t> concepto conocido también bajo los términos </a:t>
            </a:r>
            <a:r>
              <a:rPr lang="es-ES" altLang="es-AR" sz="1662" b="1"/>
              <a:t>servicios en la nube</a:t>
            </a:r>
            <a:r>
              <a:rPr lang="es-ES" altLang="es-AR" sz="1662"/>
              <a:t>, </a:t>
            </a:r>
            <a:r>
              <a:rPr lang="es-ES" altLang="es-AR" sz="1662" b="1"/>
              <a:t>informática en la nube</a:t>
            </a:r>
            <a:r>
              <a:rPr lang="es-ES" altLang="es-AR" sz="1662"/>
              <a:t>, </a:t>
            </a:r>
            <a:r>
              <a:rPr lang="es-ES" altLang="es-AR" sz="1662" b="1"/>
              <a:t>nube de cómputo</a:t>
            </a:r>
            <a:r>
              <a:rPr lang="es-ES" altLang="es-AR" sz="1662"/>
              <a:t> o </a:t>
            </a:r>
            <a:r>
              <a:rPr lang="es-ES" altLang="es-AR" sz="1662" b="1"/>
              <a:t>nube de conceptos</a:t>
            </a:r>
            <a:r>
              <a:rPr lang="es-ES" altLang="es-AR" sz="1662"/>
              <a:t>, del </a:t>
            </a:r>
            <a:r>
              <a:rPr lang="es-ES" altLang="es-AR" sz="1662" u="sng">
                <a:hlinkClick r:id="rId4" tooltip="Idioma inglés"/>
              </a:rPr>
              <a:t>inglés</a:t>
            </a:r>
            <a:r>
              <a:rPr lang="es-ES" altLang="es-AR" sz="1662"/>
              <a:t> </a:t>
            </a:r>
            <a:r>
              <a:rPr lang="es-ES" altLang="es-AR" sz="1662" i="1"/>
              <a:t>Cloud computing</a:t>
            </a:r>
            <a:r>
              <a:rPr lang="es-ES" altLang="es-AR" sz="1662"/>
              <a:t>, es un </a:t>
            </a:r>
            <a:r>
              <a:rPr lang="es-ES" altLang="es-AR" sz="1662" u="sng">
                <a:hlinkClick r:id="rId5" tooltip="Paradigma de programación"/>
              </a:rPr>
              <a:t>paradigma</a:t>
            </a:r>
            <a:r>
              <a:rPr lang="es-ES" altLang="es-AR" sz="1662"/>
              <a:t> que permite ofrecer </a:t>
            </a:r>
            <a:r>
              <a:rPr lang="es-ES" altLang="es-AR" sz="1662" u="sng">
                <a:hlinkClick r:id="rId6" tooltip="Servicio Web"/>
              </a:rPr>
              <a:t>servicios</a:t>
            </a:r>
            <a:r>
              <a:rPr lang="es-ES" altLang="es-AR" sz="1662"/>
              <a:t> de computación a través de </a:t>
            </a:r>
            <a:r>
              <a:rPr lang="es-ES" altLang="es-AR" sz="1662" u="sng">
                <a:hlinkClick r:id="rId7" tooltip="Internet"/>
              </a:rPr>
              <a:t>Internet</a:t>
            </a:r>
            <a:r>
              <a:rPr lang="es-ES" altLang="es-AR" sz="1662"/>
              <a:t>.</a:t>
            </a:r>
            <a:endParaRPr lang="es-MX" altLang="es-AR" sz="1662"/>
          </a:p>
        </p:txBody>
      </p:sp>
      <p:sp>
        <p:nvSpPr>
          <p:cNvPr id="47110" name="Rectangle 3">
            <a:extLst>
              <a:ext uri="{FF2B5EF4-FFF2-40B4-BE49-F238E27FC236}">
                <a16:creationId xmlns:a16="http://schemas.microsoft.com/office/drawing/2014/main" id="{AA7662F0-FDE2-49AA-AEA2-690AE4366157}"/>
              </a:ext>
            </a:extLst>
          </p:cNvPr>
          <p:cNvSpPr>
            <a:spLocks noChangeArrowheads="1"/>
          </p:cNvSpPr>
          <p:nvPr/>
        </p:nvSpPr>
        <p:spPr bwMode="auto">
          <a:xfrm>
            <a:off x="4637943" y="3654430"/>
            <a:ext cx="4506057" cy="1438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nchor="ctr">
            <a:spAutoFit/>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a:spcBef>
                <a:spcPct val="0"/>
              </a:spcBef>
              <a:buClrTx/>
              <a:buFontTx/>
              <a:buNone/>
            </a:pPr>
            <a:r>
              <a:rPr lang="es-ES" altLang="es-AR" sz="1292" b="1" u="sng">
                <a:latin typeface="Arial" panose="020B0604020202020204" pitchFamily="34" charset="0"/>
                <a:cs typeface="Arial" panose="020B0604020202020204" pitchFamily="34" charset="0"/>
              </a:rPr>
              <a:t>Aplicaciones</a:t>
            </a:r>
            <a:endParaRPr lang="es-MX" altLang="es-AR" sz="1292" u="sng">
              <a:latin typeface="Arial" panose="020B0604020202020204" pitchFamily="34" charset="0"/>
              <a:cs typeface="Arial" panose="020B0604020202020204" pitchFamily="34" charset="0"/>
            </a:endParaRPr>
          </a:p>
          <a:p>
            <a:pPr>
              <a:spcBef>
                <a:spcPct val="0"/>
              </a:spcBef>
              <a:buClrTx/>
              <a:buFontTx/>
              <a:buChar char="•"/>
            </a:pPr>
            <a:r>
              <a:rPr lang="es-ES" altLang="es-AR" sz="1292">
                <a:latin typeface="Arial" panose="020B0604020202020204" pitchFamily="34" charset="0"/>
                <a:ea typeface="Times New Roman" panose="02020603050405020304" pitchFamily="18" charset="0"/>
                <a:cs typeface="Arial" panose="020B0604020202020204" pitchFamily="34" charset="0"/>
                <a:hlinkClick r:id="rId8" tooltip="ICloud"/>
              </a:rPr>
              <a:t>iCloud</a:t>
            </a:r>
            <a:r>
              <a:rPr lang="es-ES" altLang="es-AR" sz="1292">
                <a:latin typeface="Arial" panose="020B0604020202020204" pitchFamily="34" charset="0"/>
                <a:ea typeface="Times New Roman" panose="02020603050405020304" pitchFamily="18" charset="0"/>
                <a:cs typeface="Arial" panose="020B0604020202020204" pitchFamily="34" charset="0"/>
              </a:rPr>
              <a:t> - desarrollado por </a:t>
            </a:r>
            <a:r>
              <a:rPr lang="es-ES" altLang="es-AR" sz="1292">
                <a:latin typeface="Arial" panose="020B0604020202020204" pitchFamily="34" charset="0"/>
                <a:ea typeface="Times New Roman" panose="02020603050405020304" pitchFamily="18" charset="0"/>
                <a:cs typeface="Arial" panose="020B0604020202020204" pitchFamily="34" charset="0"/>
                <a:hlinkClick r:id="rId9" tooltip="Apple Inc."/>
              </a:rPr>
              <a:t>Apple Inc.</a:t>
            </a:r>
            <a:endParaRPr lang="es-ES" altLang="es-AR" sz="1292">
              <a:latin typeface="Arial" panose="020B0604020202020204" pitchFamily="34" charset="0"/>
              <a:ea typeface="Times New Roman" panose="02020603050405020304" pitchFamily="18" charset="0"/>
              <a:cs typeface="Arial" panose="020B0604020202020204" pitchFamily="34" charset="0"/>
            </a:endParaRPr>
          </a:p>
          <a:p>
            <a:pPr>
              <a:spcBef>
                <a:spcPct val="0"/>
              </a:spcBef>
              <a:buClrTx/>
              <a:buFontTx/>
              <a:buChar char="•"/>
            </a:pPr>
            <a:r>
              <a:rPr lang="es-ES" altLang="es-AR" sz="1292">
                <a:latin typeface="Arial" panose="020B0604020202020204" pitchFamily="34" charset="0"/>
                <a:ea typeface="Times New Roman" panose="02020603050405020304" pitchFamily="18" charset="0"/>
                <a:cs typeface="Arial" panose="020B0604020202020204" pitchFamily="34" charset="0"/>
                <a:hlinkClick r:id="rId10" tooltip="Campaign Cloud"/>
              </a:rPr>
              <a:t>Campaign Cloud</a:t>
            </a:r>
            <a:r>
              <a:rPr lang="es-ES" altLang="es-AR" sz="1292">
                <a:latin typeface="Arial" panose="020B0604020202020204" pitchFamily="34" charset="0"/>
                <a:ea typeface="Times New Roman" panose="02020603050405020304" pitchFamily="18" charset="0"/>
                <a:cs typeface="Arial" panose="020B0604020202020204" pitchFamily="34" charset="0"/>
              </a:rPr>
              <a:t> - desarrollado por </a:t>
            </a:r>
            <a:r>
              <a:rPr lang="es-ES" altLang="es-AR" sz="1292">
                <a:latin typeface="Arial" panose="020B0604020202020204" pitchFamily="34" charset="0"/>
                <a:ea typeface="Times New Roman" panose="02020603050405020304" pitchFamily="18" charset="0"/>
                <a:cs typeface="Arial" panose="020B0604020202020204" pitchFamily="34" charset="0"/>
                <a:hlinkClick r:id="rId11" tooltip="ElectionMall.Com"/>
              </a:rPr>
              <a:t>ElectionMall.Com</a:t>
            </a:r>
            <a:r>
              <a:rPr lang="es-ES" altLang="es-AR" sz="1292">
                <a:latin typeface="Arial" panose="020B0604020202020204" pitchFamily="34" charset="0"/>
                <a:ea typeface="Times New Roman" panose="02020603050405020304" pitchFamily="18" charset="0"/>
                <a:cs typeface="Arial" panose="020B0604020202020204" pitchFamily="34" charset="0"/>
              </a:rPr>
              <a:t> </a:t>
            </a:r>
          </a:p>
          <a:p>
            <a:pPr>
              <a:spcBef>
                <a:spcPct val="0"/>
              </a:spcBef>
              <a:buClrTx/>
              <a:buFontTx/>
              <a:buNone/>
            </a:pPr>
            <a:r>
              <a:rPr lang="es-ES" altLang="es-AR" sz="1292">
                <a:latin typeface="Arial" panose="020B0604020202020204" pitchFamily="34" charset="0"/>
                <a:ea typeface="Times New Roman" panose="02020603050405020304" pitchFamily="18" charset="0"/>
                <a:cs typeface="Arial" panose="020B0604020202020204" pitchFamily="34" charset="0"/>
              </a:rPr>
              <a:t>                                powerd by </a:t>
            </a:r>
            <a:r>
              <a:rPr lang="es-ES" altLang="es-AR" sz="1292">
                <a:latin typeface="Arial" panose="020B0604020202020204" pitchFamily="34" charset="0"/>
                <a:ea typeface="Times New Roman" panose="02020603050405020304" pitchFamily="18" charset="0"/>
                <a:cs typeface="Arial" panose="020B0604020202020204" pitchFamily="34" charset="0"/>
                <a:hlinkClick r:id="rId12" tooltip="Microsoft"/>
              </a:rPr>
              <a:t>Microsoft</a:t>
            </a:r>
            <a:endParaRPr lang="es-ES" altLang="es-AR" sz="1292">
              <a:latin typeface="Arial" panose="020B0604020202020204" pitchFamily="34" charset="0"/>
              <a:ea typeface="Times New Roman" panose="02020603050405020304" pitchFamily="18" charset="0"/>
              <a:cs typeface="Arial" panose="020B0604020202020204" pitchFamily="34" charset="0"/>
            </a:endParaRPr>
          </a:p>
          <a:p>
            <a:pPr>
              <a:spcBef>
                <a:spcPct val="0"/>
              </a:spcBef>
              <a:buClrTx/>
              <a:buFontTx/>
              <a:buChar char="•"/>
            </a:pPr>
            <a:r>
              <a:rPr lang="es-ES" altLang="es-AR" sz="1292">
                <a:latin typeface="Arial" panose="020B0604020202020204" pitchFamily="34" charset="0"/>
                <a:ea typeface="Times New Roman" panose="02020603050405020304" pitchFamily="18" charset="0"/>
                <a:cs typeface="Arial" panose="020B0604020202020204" pitchFamily="34" charset="0"/>
                <a:hlinkClick r:id="rId13" tooltip="Dropbox"/>
              </a:rPr>
              <a:t>Dropbox</a:t>
            </a:r>
            <a:r>
              <a:rPr lang="es-ES" altLang="es-AR" sz="1292">
                <a:latin typeface="Arial" panose="020B0604020202020204" pitchFamily="34" charset="0"/>
                <a:ea typeface="Times New Roman" panose="02020603050405020304" pitchFamily="18" charset="0"/>
                <a:cs typeface="Arial" panose="020B0604020202020204" pitchFamily="34" charset="0"/>
              </a:rPr>
              <a:t> - desarrollado por </a:t>
            </a:r>
            <a:r>
              <a:rPr lang="es-ES" altLang="es-AR" sz="1292">
                <a:latin typeface="Arial" panose="020B0604020202020204" pitchFamily="34" charset="0"/>
                <a:ea typeface="Times New Roman" panose="02020603050405020304" pitchFamily="18" charset="0"/>
                <a:cs typeface="Arial" panose="020B0604020202020204" pitchFamily="34" charset="0"/>
                <a:hlinkClick r:id="rId13" tooltip="Dropbox"/>
              </a:rPr>
              <a:t>Dropbox</a:t>
            </a:r>
            <a:endParaRPr lang="es-ES" altLang="es-AR" sz="1292">
              <a:latin typeface="Arial" panose="020B0604020202020204" pitchFamily="34" charset="0"/>
              <a:ea typeface="Times New Roman" panose="02020603050405020304" pitchFamily="18" charset="0"/>
              <a:cs typeface="Arial" panose="020B0604020202020204" pitchFamily="34" charset="0"/>
            </a:endParaRPr>
          </a:p>
          <a:p>
            <a:pPr>
              <a:spcBef>
                <a:spcPct val="0"/>
              </a:spcBef>
              <a:buClrTx/>
              <a:buFontTx/>
              <a:buChar char="•"/>
            </a:pPr>
            <a:r>
              <a:rPr lang="es-ES" altLang="es-AR" sz="1292">
                <a:latin typeface="Arial" panose="020B0604020202020204" pitchFamily="34" charset="0"/>
                <a:ea typeface="Times New Roman" panose="02020603050405020304" pitchFamily="18" charset="0"/>
                <a:cs typeface="Arial" panose="020B0604020202020204" pitchFamily="34" charset="0"/>
                <a:hlinkClick r:id="rId14" tooltip="Google Docs"/>
              </a:rPr>
              <a:t>Google Docs</a:t>
            </a:r>
            <a:r>
              <a:rPr lang="es-ES" altLang="es-AR" sz="1292">
                <a:latin typeface="Arial" panose="020B0604020202020204" pitchFamily="34" charset="0"/>
                <a:ea typeface="Times New Roman" panose="02020603050405020304" pitchFamily="18" charset="0"/>
                <a:cs typeface="Arial" panose="020B0604020202020204" pitchFamily="34" charset="0"/>
              </a:rPr>
              <a:t> - Desarrollado por </a:t>
            </a:r>
            <a:r>
              <a:rPr lang="es-ES" altLang="es-AR" sz="1292">
                <a:latin typeface="Arial" panose="020B0604020202020204" pitchFamily="34" charset="0"/>
                <a:ea typeface="Times New Roman" panose="02020603050405020304" pitchFamily="18" charset="0"/>
                <a:cs typeface="Arial" panose="020B0604020202020204" pitchFamily="34" charset="0"/>
                <a:hlinkClick r:id="rId15" tooltip="Google"/>
              </a:rPr>
              <a:t>Google</a:t>
            </a:r>
            <a:endParaRPr lang="es-MX" altLang="es-AR" sz="1292">
              <a:latin typeface="Arial" panose="020B0604020202020204" pitchFamily="34" charset="0"/>
              <a:cs typeface="Arial" panose="020B0604020202020204" pitchFamily="34" charset="0"/>
            </a:endParaRPr>
          </a:p>
          <a:p>
            <a:pPr>
              <a:spcBef>
                <a:spcPct val="0"/>
              </a:spcBef>
              <a:buClrTx/>
              <a:buFontTx/>
              <a:buNone/>
            </a:pPr>
            <a:endParaRPr lang="es-MX" altLang="es-AR" sz="1292">
              <a:latin typeface="Arial" panose="020B0604020202020204" pitchFamily="34" charset="0"/>
              <a:cs typeface="Arial" panose="020B0604020202020204"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Título">
            <a:extLst>
              <a:ext uri="{FF2B5EF4-FFF2-40B4-BE49-F238E27FC236}">
                <a16:creationId xmlns:a16="http://schemas.microsoft.com/office/drawing/2014/main" id="{AE0C1A7F-116E-4206-B2DD-804248E18516}"/>
              </a:ext>
            </a:extLst>
          </p:cNvPr>
          <p:cNvSpPr>
            <a:spLocks noGrp="1"/>
          </p:cNvSpPr>
          <p:nvPr>
            <p:ph type="title"/>
          </p:nvPr>
        </p:nvSpPr>
        <p:spPr/>
        <p:txBody>
          <a:bodyPr/>
          <a:lstStyle/>
          <a:p>
            <a:pPr algn="ctr" eaLnBrk="1" hangingPunct="1"/>
            <a:r>
              <a:rPr lang="es-AR" altLang="es-AR"/>
              <a:t>Cloud Computing</a:t>
            </a:r>
          </a:p>
        </p:txBody>
      </p:sp>
      <p:sp>
        <p:nvSpPr>
          <p:cNvPr id="48131" name="4 Marcador de número de diapositiva">
            <a:extLst>
              <a:ext uri="{FF2B5EF4-FFF2-40B4-BE49-F238E27FC236}">
                <a16:creationId xmlns:a16="http://schemas.microsoft.com/office/drawing/2014/main" id="{5B21EA47-EE1B-415F-8ED5-21ED089548A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2769">
                <a:solidFill>
                  <a:schemeClr val="tx1"/>
                </a:solidFill>
                <a:latin typeface="Tahoma" panose="020B0604030504040204" pitchFamily="34" charset="0"/>
              </a:defRPr>
            </a:lvl1pPr>
            <a:lvl2pPr marL="685817" indent="-263776">
              <a:spcBef>
                <a:spcPct val="20000"/>
              </a:spcBef>
              <a:buClr>
                <a:schemeClr val="accent2"/>
              </a:buClr>
              <a:buFont typeface="Wingdings" panose="05000000000000000000" pitchFamily="2" charset="2"/>
              <a:buChar char="n"/>
              <a:defRPr sz="2400">
                <a:solidFill>
                  <a:schemeClr val="tx1"/>
                </a:solidFill>
                <a:latin typeface="Tahoma" panose="020B0604030504040204" pitchFamily="34" charset="0"/>
              </a:defRPr>
            </a:lvl2pPr>
            <a:lvl3pPr marL="1055103" indent="-211021">
              <a:spcBef>
                <a:spcPct val="20000"/>
              </a:spcBef>
              <a:buClr>
                <a:schemeClr val="accent2"/>
              </a:buClr>
              <a:buFont typeface="Wingdings" panose="05000000000000000000" pitchFamily="2" charset="2"/>
              <a:buChar char="o"/>
              <a:defRPr sz="2123">
                <a:solidFill>
                  <a:schemeClr val="tx1"/>
                </a:solidFill>
                <a:latin typeface="Tahoma" panose="020B0604030504040204" pitchFamily="34" charset="0"/>
              </a:defRPr>
            </a:lvl3pPr>
            <a:lvl4pPr marL="1477145" indent="-211021">
              <a:spcBef>
                <a:spcPct val="20000"/>
              </a:spcBef>
              <a:buClr>
                <a:schemeClr val="accent2"/>
              </a:buClr>
              <a:buFont typeface="Wingdings" panose="05000000000000000000" pitchFamily="2" charset="2"/>
              <a:buChar char="n"/>
              <a:defRPr sz="1846">
                <a:solidFill>
                  <a:schemeClr val="tx1"/>
                </a:solidFill>
                <a:latin typeface="Tahoma" panose="020B0604030504040204" pitchFamily="34" charset="0"/>
              </a:defRPr>
            </a:lvl4pPr>
            <a:lvl5pPr marL="1899186" indent="-211021">
              <a:spcBef>
                <a:spcPct val="25000"/>
              </a:spcBef>
              <a:buClr>
                <a:schemeClr val="accent2"/>
              </a:buClr>
              <a:buFont typeface="Wingdings" panose="05000000000000000000" pitchFamily="2" charset="2"/>
              <a:buChar char="§"/>
              <a:defRPr sz="1846">
                <a:solidFill>
                  <a:schemeClr val="tx1"/>
                </a:solidFill>
                <a:latin typeface="Tahoma" panose="020B0604030504040204" pitchFamily="34" charset="0"/>
              </a:defRPr>
            </a:lvl5pPr>
            <a:lvl6pPr marL="2321227"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6pPr>
            <a:lvl7pPr marL="2743269"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7pPr>
            <a:lvl8pPr marL="3165310"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8pPr>
            <a:lvl9pPr marL="3587351"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9pPr>
          </a:lstStyle>
          <a:p>
            <a:pPr>
              <a:spcBef>
                <a:spcPct val="0"/>
              </a:spcBef>
              <a:buClrTx/>
              <a:buFontTx/>
              <a:buNone/>
            </a:pPr>
            <a:fld id="{F5B37E73-7C17-4139-B8C7-ACB18E8006A5}" type="slidenum">
              <a:rPr lang="es-ES" altLang="es-AR" sz="1108"/>
              <a:pPr>
                <a:spcBef>
                  <a:spcPct val="0"/>
                </a:spcBef>
                <a:buClrTx/>
                <a:buFontTx/>
                <a:buNone/>
              </a:pPr>
              <a:t>69</a:t>
            </a:fld>
            <a:endParaRPr lang="es-ES" altLang="es-AR" sz="1108"/>
          </a:p>
        </p:txBody>
      </p:sp>
      <p:sp>
        <p:nvSpPr>
          <p:cNvPr id="48132" name="Rectangle 1">
            <a:extLst>
              <a:ext uri="{FF2B5EF4-FFF2-40B4-BE49-F238E27FC236}">
                <a16:creationId xmlns:a16="http://schemas.microsoft.com/office/drawing/2014/main" id="{55C3DE34-85FE-4551-81F9-D771BBD714D4}"/>
              </a:ext>
            </a:extLst>
          </p:cNvPr>
          <p:cNvSpPr>
            <a:spLocks noChangeArrowheads="1"/>
          </p:cNvSpPr>
          <p:nvPr/>
        </p:nvSpPr>
        <p:spPr bwMode="auto">
          <a:xfrm>
            <a:off x="583223" y="1765898"/>
            <a:ext cx="7895492" cy="41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nchor="ctr">
            <a:spAutoFit/>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a:spcBef>
                <a:spcPct val="0"/>
              </a:spcBef>
              <a:buClrTx/>
              <a:buFontTx/>
              <a:buNone/>
            </a:pPr>
            <a:r>
              <a:rPr lang="es-ES" altLang="es-AR" sz="1662" b="1" u="sng">
                <a:latin typeface="Arial" panose="020B0604020202020204" pitchFamily="34" charset="0"/>
                <a:cs typeface="Arial" panose="020B0604020202020204" pitchFamily="34" charset="0"/>
              </a:rPr>
              <a:t>Beneficios</a:t>
            </a:r>
            <a:endParaRPr lang="es-MX" altLang="es-AR" sz="1662" u="sng">
              <a:latin typeface="Times New Roman" panose="02020603050405020304" pitchFamily="18" charset="0"/>
              <a:cs typeface="Times New Roman" panose="02020603050405020304" pitchFamily="18" charset="0"/>
            </a:endParaRPr>
          </a:p>
          <a:p>
            <a:pPr>
              <a:spcBef>
                <a:spcPct val="0"/>
              </a:spcBef>
              <a:buClrTx/>
              <a:buFontTx/>
              <a:buChar char="•"/>
            </a:pPr>
            <a:r>
              <a:rPr lang="es-ES" altLang="es-AR" sz="1292">
                <a:latin typeface="Arial" panose="020B0604020202020204" pitchFamily="34" charset="0"/>
                <a:ea typeface="Times New Roman" panose="02020603050405020304" pitchFamily="18" charset="0"/>
                <a:cs typeface="Arial" panose="020B0604020202020204" pitchFamily="34" charset="0"/>
              </a:rPr>
              <a:t> Integraci</a:t>
            </a:r>
            <a:r>
              <a:rPr lang="es-ES" altLang="es-AR" sz="1292">
                <a:ea typeface="Times New Roman" panose="02020603050405020304" pitchFamily="18" charset="0"/>
                <a:cs typeface="Arial" panose="020B0604020202020204" pitchFamily="34" charset="0"/>
              </a:rPr>
              <a:t>ó</a:t>
            </a:r>
            <a:r>
              <a:rPr lang="es-ES" altLang="es-AR" sz="1292">
                <a:latin typeface="Arial" panose="020B0604020202020204" pitchFamily="34" charset="0"/>
                <a:ea typeface="Times New Roman" panose="02020603050405020304" pitchFamily="18" charset="0"/>
                <a:cs typeface="Arial" panose="020B0604020202020204" pitchFamily="34" charset="0"/>
              </a:rPr>
              <a:t>n probada de servicios Red. </a:t>
            </a:r>
          </a:p>
          <a:p>
            <a:pPr>
              <a:spcBef>
                <a:spcPct val="0"/>
              </a:spcBef>
              <a:buClrTx/>
              <a:buFontTx/>
              <a:buChar char="•"/>
            </a:pPr>
            <a:r>
              <a:rPr lang="es-ES" altLang="es-AR" sz="1292">
                <a:latin typeface="Arial" panose="020B0604020202020204" pitchFamily="34" charset="0"/>
                <a:ea typeface="Times New Roman" panose="02020603050405020304" pitchFamily="18" charset="0"/>
                <a:cs typeface="Arial" panose="020B0604020202020204" pitchFamily="34" charset="0"/>
              </a:rPr>
              <a:t> Prestaci</a:t>
            </a:r>
            <a:r>
              <a:rPr lang="es-ES" altLang="es-AR" sz="1292">
                <a:ea typeface="Times New Roman" panose="02020603050405020304" pitchFamily="18" charset="0"/>
                <a:cs typeface="Arial" panose="020B0604020202020204" pitchFamily="34" charset="0"/>
              </a:rPr>
              <a:t>ó</a:t>
            </a:r>
            <a:r>
              <a:rPr lang="es-ES" altLang="es-AR" sz="1292">
                <a:latin typeface="Arial" panose="020B0604020202020204" pitchFamily="34" charset="0"/>
                <a:ea typeface="Times New Roman" panose="02020603050405020304" pitchFamily="18" charset="0"/>
                <a:cs typeface="Arial" panose="020B0604020202020204" pitchFamily="34" charset="0"/>
              </a:rPr>
              <a:t>n de servicios a nivel mundial. </a:t>
            </a:r>
            <a:endParaRPr lang="es-MX" altLang="es-AR" sz="1292"/>
          </a:p>
          <a:p>
            <a:pPr>
              <a:spcBef>
                <a:spcPct val="0"/>
              </a:spcBef>
              <a:buClrTx/>
              <a:buFontTx/>
              <a:buChar char="•"/>
            </a:pPr>
            <a:r>
              <a:rPr lang="es-ES" altLang="es-AR" sz="1292">
                <a:latin typeface="Arial" panose="020B0604020202020204" pitchFamily="34" charset="0"/>
                <a:cs typeface="Times New Roman" panose="02020603050405020304" pitchFamily="18" charset="0"/>
              </a:rPr>
              <a:t> Reducción de costos.</a:t>
            </a:r>
            <a:endParaRPr lang="es-MX" altLang="es-AR" sz="1292"/>
          </a:p>
          <a:p>
            <a:pPr>
              <a:spcBef>
                <a:spcPct val="0"/>
              </a:spcBef>
              <a:buClrTx/>
              <a:buFontTx/>
              <a:buChar char="•"/>
            </a:pPr>
            <a:r>
              <a:rPr lang="es-ES" altLang="es-AR" sz="1292">
                <a:latin typeface="Arial" panose="020B0604020202020204" pitchFamily="34" charset="0"/>
                <a:cs typeface="Times New Roman" panose="02020603050405020304" pitchFamily="18" charset="0"/>
              </a:rPr>
              <a:t> Implementaci</a:t>
            </a:r>
            <a:r>
              <a:rPr lang="es-ES" altLang="es-AR" sz="1292">
                <a:cs typeface="Times New Roman" panose="02020603050405020304" pitchFamily="18" charset="0"/>
              </a:rPr>
              <a:t>ó</a:t>
            </a:r>
            <a:r>
              <a:rPr lang="es-ES" altLang="es-AR" sz="1292">
                <a:latin typeface="Arial" panose="020B0604020202020204" pitchFamily="34" charset="0"/>
                <a:cs typeface="Times New Roman" panose="02020603050405020304" pitchFamily="18" charset="0"/>
              </a:rPr>
              <a:t>n m</a:t>
            </a:r>
            <a:r>
              <a:rPr lang="es-ES" altLang="es-AR" sz="1292">
                <a:cs typeface="Times New Roman" panose="02020603050405020304" pitchFamily="18" charset="0"/>
              </a:rPr>
              <a:t>á</a:t>
            </a:r>
            <a:r>
              <a:rPr lang="es-ES" altLang="es-AR" sz="1292">
                <a:latin typeface="Arial" panose="020B0604020202020204" pitchFamily="34" charset="0"/>
                <a:cs typeface="Times New Roman" panose="02020603050405020304" pitchFamily="18" charset="0"/>
              </a:rPr>
              <a:t>s r</a:t>
            </a:r>
            <a:r>
              <a:rPr lang="es-ES" altLang="es-AR" sz="1292">
                <a:cs typeface="Times New Roman" panose="02020603050405020304" pitchFamily="18" charset="0"/>
              </a:rPr>
              <a:t>á</a:t>
            </a:r>
            <a:r>
              <a:rPr lang="es-ES" altLang="es-AR" sz="1292">
                <a:latin typeface="Arial" panose="020B0604020202020204" pitchFamily="34" charset="0"/>
                <a:cs typeface="Times New Roman" panose="02020603050405020304" pitchFamily="18" charset="0"/>
              </a:rPr>
              <a:t>pida y con menos riesgos. </a:t>
            </a:r>
            <a:endParaRPr lang="es-MX" altLang="es-AR" sz="1292"/>
          </a:p>
          <a:p>
            <a:pPr>
              <a:spcBef>
                <a:spcPct val="0"/>
              </a:spcBef>
              <a:buClrTx/>
              <a:buFontTx/>
              <a:buChar char="•"/>
            </a:pPr>
            <a:r>
              <a:rPr lang="es-ES" altLang="es-AR" sz="1292">
                <a:latin typeface="Arial" panose="020B0604020202020204" pitchFamily="34" charset="0"/>
                <a:cs typeface="Times New Roman" panose="02020603050405020304" pitchFamily="18" charset="0"/>
              </a:rPr>
              <a:t> Actualizaciones autom</a:t>
            </a:r>
            <a:r>
              <a:rPr lang="es-ES" altLang="es-AR" sz="1292">
                <a:cs typeface="Times New Roman" panose="02020603050405020304" pitchFamily="18" charset="0"/>
              </a:rPr>
              <a:t>á</a:t>
            </a:r>
            <a:r>
              <a:rPr lang="es-ES" altLang="es-AR" sz="1292">
                <a:latin typeface="Arial" panose="020B0604020202020204" pitchFamily="34" charset="0"/>
                <a:cs typeface="Times New Roman" panose="02020603050405020304" pitchFamily="18" charset="0"/>
              </a:rPr>
              <a:t>ticas que no afectan negativamente a los recursos de TI. </a:t>
            </a:r>
          </a:p>
          <a:p>
            <a:pPr>
              <a:spcBef>
                <a:spcPct val="0"/>
              </a:spcBef>
              <a:buClrTx/>
              <a:buFontTx/>
              <a:buChar char="•"/>
            </a:pPr>
            <a:r>
              <a:rPr lang="es-ES" altLang="es-AR" sz="1292">
                <a:latin typeface="Arial" panose="020B0604020202020204" pitchFamily="34" charset="0"/>
                <a:cs typeface="Times New Roman" panose="02020603050405020304" pitchFamily="18" charset="0"/>
              </a:rPr>
              <a:t> Contribuye al uso eficiente de la energ</a:t>
            </a:r>
            <a:r>
              <a:rPr lang="es-ES" altLang="es-AR" sz="1292">
                <a:cs typeface="Times New Roman" panose="02020603050405020304" pitchFamily="18" charset="0"/>
              </a:rPr>
              <a:t>í</a:t>
            </a:r>
            <a:r>
              <a:rPr lang="es-ES" altLang="es-AR" sz="1292">
                <a:latin typeface="Arial" panose="020B0604020202020204" pitchFamily="34" charset="0"/>
                <a:cs typeface="Times New Roman" panose="02020603050405020304" pitchFamily="18" charset="0"/>
              </a:rPr>
              <a:t>a. </a:t>
            </a:r>
          </a:p>
          <a:p>
            <a:pPr>
              <a:spcBef>
                <a:spcPct val="0"/>
              </a:spcBef>
              <a:buClrTx/>
              <a:buFontTx/>
              <a:buChar char="•"/>
            </a:pPr>
            <a:endParaRPr lang="es-ES" altLang="es-AR" sz="1662">
              <a:latin typeface="Arial" panose="020B0604020202020204" pitchFamily="34" charset="0"/>
              <a:cs typeface="Arial" panose="020B0604020202020204" pitchFamily="34" charset="0"/>
            </a:endParaRPr>
          </a:p>
          <a:p>
            <a:pPr>
              <a:spcBef>
                <a:spcPct val="0"/>
              </a:spcBef>
              <a:buClrTx/>
              <a:buFontTx/>
              <a:buNone/>
            </a:pPr>
            <a:r>
              <a:rPr lang="es-ES" altLang="es-AR" sz="1662" b="1" u="sng">
                <a:latin typeface="Arial" panose="020B0604020202020204" pitchFamily="34" charset="0"/>
                <a:cs typeface="Arial" panose="020B0604020202020204" pitchFamily="34" charset="0"/>
              </a:rPr>
              <a:t>Desventajas</a:t>
            </a:r>
            <a:endParaRPr lang="es-MX" altLang="es-AR" sz="1662" u="sng">
              <a:latin typeface="Times New Roman" panose="02020603050405020304" pitchFamily="18" charset="0"/>
              <a:cs typeface="Times New Roman" panose="02020603050405020304" pitchFamily="18" charset="0"/>
            </a:endParaRPr>
          </a:p>
          <a:p>
            <a:pPr>
              <a:spcBef>
                <a:spcPct val="0"/>
              </a:spcBef>
              <a:buClrTx/>
              <a:buFontTx/>
              <a:buChar char="•"/>
            </a:pPr>
            <a:r>
              <a:rPr lang="es-ES" altLang="es-AR" sz="1292">
                <a:latin typeface="Arial" panose="020B0604020202020204" pitchFamily="34" charset="0"/>
                <a:cs typeface="Times New Roman" panose="02020603050405020304" pitchFamily="18" charset="0"/>
              </a:rPr>
              <a:t> Fuerte dependencia de los proveedores de servicios.</a:t>
            </a:r>
            <a:endParaRPr lang="es-MX" altLang="es-AR" sz="1292"/>
          </a:p>
          <a:p>
            <a:pPr>
              <a:spcBef>
                <a:spcPct val="0"/>
              </a:spcBef>
              <a:buClrTx/>
              <a:buFontTx/>
              <a:buChar char="•"/>
            </a:pPr>
            <a:r>
              <a:rPr lang="es-ES" altLang="es-AR" sz="1292">
                <a:latin typeface="Arial" panose="020B0604020202020204" pitchFamily="34" charset="0"/>
                <a:cs typeface="Times New Roman" panose="02020603050405020304" pitchFamily="18" charset="0"/>
              </a:rPr>
              <a:t> Alta dependencia a la disponibilidad de acceso a </a:t>
            </a:r>
            <a:r>
              <a:rPr lang="es-ES" altLang="es-AR" sz="1292">
                <a:latin typeface="Arial" panose="020B0604020202020204" pitchFamily="34" charset="0"/>
                <a:cs typeface="Times New Roman" panose="02020603050405020304" pitchFamily="18" charset="0"/>
                <a:hlinkClick r:id="rId2" tooltip="Internet"/>
              </a:rPr>
              <a:t>Internet</a:t>
            </a:r>
            <a:r>
              <a:rPr lang="es-ES" altLang="es-AR" sz="1292">
                <a:latin typeface="Arial" panose="020B0604020202020204" pitchFamily="34" charset="0"/>
                <a:cs typeface="Times New Roman" panose="02020603050405020304" pitchFamily="18" charset="0"/>
              </a:rPr>
              <a:t>.</a:t>
            </a:r>
            <a:endParaRPr lang="es-MX" altLang="es-AR" sz="1292"/>
          </a:p>
          <a:p>
            <a:pPr>
              <a:spcBef>
                <a:spcPct val="0"/>
              </a:spcBef>
              <a:buClrTx/>
              <a:buFontTx/>
              <a:buChar char="•"/>
            </a:pPr>
            <a:r>
              <a:rPr lang="es-ES" altLang="es-AR" sz="1292">
                <a:latin typeface="Arial" panose="020B0604020202020204" pitchFamily="34" charset="0"/>
                <a:cs typeface="Times New Roman" panose="02020603050405020304" pitchFamily="18" charset="0"/>
              </a:rPr>
              <a:t> Vulnerabilidad para la sustracci</a:t>
            </a:r>
            <a:r>
              <a:rPr lang="es-ES" altLang="es-AR" sz="1292">
                <a:cs typeface="Times New Roman" panose="02020603050405020304" pitchFamily="18" charset="0"/>
              </a:rPr>
              <a:t>ó</a:t>
            </a:r>
            <a:r>
              <a:rPr lang="es-ES" altLang="es-AR" sz="1292">
                <a:latin typeface="Arial" panose="020B0604020202020204" pitchFamily="34" charset="0"/>
                <a:cs typeface="Times New Roman" panose="02020603050405020304" pitchFamily="18" charset="0"/>
              </a:rPr>
              <a:t>n o robo de informaci</a:t>
            </a:r>
            <a:r>
              <a:rPr lang="es-ES" altLang="es-AR" sz="1292">
                <a:cs typeface="Times New Roman" panose="02020603050405020304" pitchFamily="18" charset="0"/>
              </a:rPr>
              <a:t>ó</a:t>
            </a:r>
            <a:r>
              <a:rPr lang="es-ES" altLang="es-AR" sz="1292">
                <a:latin typeface="Arial" panose="020B0604020202020204" pitchFamily="34" charset="0"/>
                <a:cs typeface="Times New Roman" panose="02020603050405020304" pitchFamily="18" charset="0"/>
              </a:rPr>
              <a:t>n.</a:t>
            </a:r>
            <a:endParaRPr lang="es-MX" altLang="es-AR" sz="1292"/>
          </a:p>
          <a:p>
            <a:pPr>
              <a:spcBef>
                <a:spcPct val="0"/>
              </a:spcBef>
              <a:buClrTx/>
              <a:buFontTx/>
              <a:buChar char="•"/>
            </a:pPr>
            <a:r>
              <a:rPr lang="es-ES" altLang="es-AR" sz="1292">
                <a:latin typeface="Arial" panose="020B0604020202020204" pitchFamily="34" charset="0"/>
                <a:cs typeface="Times New Roman" panose="02020603050405020304" pitchFamily="18" charset="0"/>
              </a:rPr>
              <a:t> Seguridad. La informaci</a:t>
            </a:r>
            <a:r>
              <a:rPr lang="es-ES" altLang="es-AR" sz="1292">
                <a:cs typeface="Times New Roman" panose="02020603050405020304" pitchFamily="18" charset="0"/>
              </a:rPr>
              <a:t>ó</a:t>
            </a:r>
            <a:r>
              <a:rPr lang="es-ES" altLang="es-AR" sz="1292">
                <a:latin typeface="Arial" panose="020B0604020202020204" pitchFamily="34" charset="0"/>
                <a:cs typeface="Times New Roman" panose="02020603050405020304" pitchFamily="18" charset="0"/>
              </a:rPr>
              <a:t>n de la empresa debe recorrer diferentes nodos para llegar a su destino, cada uno de ellos (y sus canales) son un foco de inseguridad. </a:t>
            </a:r>
          </a:p>
          <a:p>
            <a:pPr>
              <a:spcBef>
                <a:spcPct val="0"/>
              </a:spcBef>
              <a:buClrTx/>
              <a:buFontTx/>
              <a:buChar char="•"/>
            </a:pPr>
            <a:r>
              <a:rPr lang="es-ES" altLang="es-AR" sz="1292">
                <a:latin typeface="Arial" panose="020B0604020202020204" pitchFamily="34" charset="0"/>
                <a:cs typeface="Times New Roman" panose="02020603050405020304" pitchFamily="18" charset="0"/>
              </a:rPr>
              <a:t> La confiabilidad de los servicios depende de los proveedores de servicios.</a:t>
            </a:r>
            <a:endParaRPr lang="es-MX" altLang="es-AR" sz="1292"/>
          </a:p>
          <a:p>
            <a:pPr>
              <a:spcBef>
                <a:spcPct val="0"/>
              </a:spcBef>
              <a:buClrTx/>
              <a:buFontTx/>
              <a:buChar char="•"/>
            </a:pPr>
            <a:r>
              <a:rPr lang="es-ES" altLang="es-AR" sz="1292">
                <a:latin typeface="Arial" panose="020B0604020202020204" pitchFamily="34" charset="0"/>
                <a:cs typeface="Times New Roman" panose="02020603050405020304" pitchFamily="18" charset="0"/>
              </a:rPr>
              <a:t> La disponibilidad de servicios altamente especializados no disponibles.</a:t>
            </a:r>
            <a:endParaRPr lang="es-MX" altLang="es-AR" sz="1292"/>
          </a:p>
          <a:p>
            <a:pPr>
              <a:spcBef>
                <a:spcPct val="0"/>
              </a:spcBef>
              <a:buClrTx/>
              <a:buFontTx/>
              <a:buChar char="•"/>
            </a:pPr>
            <a:r>
              <a:rPr lang="es-ES" altLang="es-AR" sz="1292">
                <a:latin typeface="Arial" panose="020B0604020202020204" pitchFamily="34" charset="0"/>
                <a:cs typeface="Times New Roman" panose="02020603050405020304" pitchFamily="18" charset="0"/>
              </a:rPr>
              <a:t> Si se utilizan protocolos seguros, </a:t>
            </a:r>
            <a:r>
              <a:rPr lang="es-ES" altLang="es-AR" sz="1292">
                <a:latin typeface="Arial" panose="020B0604020202020204" pitchFamily="34" charset="0"/>
                <a:cs typeface="Times New Roman" panose="02020603050405020304" pitchFamily="18" charset="0"/>
                <a:hlinkClick r:id="rId3" tooltip="HTTPS"/>
              </a:rPr>
              <a:t>HTTPS</a:t>
            </a:r>
            <a:r>
              <a:rPr lang="es-ES" altLang="es-AR" sz="1292">
                <a:latin typeface="Arial" panose="020B0604020202020204" pitchFamily="34" charset="0"/>
                <a:cs typeface="Times New Roman" panose="02020603050405020304" pitchFamily="18" charset="0"/>
              </a:rPr>
              <a:t> por ejemplo, la velocidad total disminuye debido a la sobrecarga que estos requieren.</a:t>
            </a:r>
          </a:p>
          <a:p>
            <a:pPr>
              <a:spcBef>
                <a:spcPct val="0"/>
              </a:spcBef>
              <a:buClrTx/>
              <a:buFontTx/>
              <a:buChar char="•"/>
            </a:pPr>
            <a:r>
              <a:rPr lang="es-ES" altLang="es-AR" sz="1292">
                <a:latin typeface="Arial" panose="020B0604020202020204" pitchFamily="34" charset="0"/>
                <a:cs typeface="Arial" panose="020B0604020202020204" pitchFamily="34" charset="0"/>
              </a:rPr>
              <a:t> </a:t>
            </a:r>
            <a:r>
              <a:rPr lang="es-ES" altLang="es-AR" sz="1292">
                <a:latin typeface="Arial" panose="020B0604020202020204" pitchFamily="34" charset="0"/>
                <a:cs typeface="Times New Roman" panose="02020603050405020304" pitchFamily="18" charset="0"/>
              </a:rPr>
              <a:t>Escalabilidad a largo plazo. A medida que m</a:t>
            </a:r>
            <a:r>
              <a:rPr lang="es-ES" altLang="es-AR" sz="1292">
                <a:cs typeface="Times New Roman" panose="02020603050405020304" pitchFamily="18" charset="0"/>
              </a:rPr>
              <a:t>á</a:t>
            </a:r>
            <a:r>
              <a:rPr lang="es-ES" altLang="es-AR" sz="1292">
                <a:latin typeface="Arial" panose="020B0604020202020204" pitchFamily="34" charset="0"/>
                <a:cs typeface="Times New Roman" panose="02020603050405020304" pitchFamily="18" charset="0"/>
              </a:rPr>
              <a:t>s usuarios empiecen a compartir la infraestructura de la nube, la sobrecarga en los servidores de los proveedores aumentar</a:t>
            </a:r>
            <a:r>
              <a:rPr lang="es-ES" altLang="es-AR" sz="1292">
                <a:cs typeface="Times New Roman" panose="02020603050405020304" pitchFamily="18" charset="0"/>
              </a:rPr>
              <a:t>á.</a:t>
            </a:r>
            <a:endParaRPr lang="es-MX" altLang="es-AR" sz="1292"/>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AR" dirty="0"/>
              <a:t>Elementos de un Sistema Informático - Infraestructura</a:t>
            </a:r>
          </a:p>
        </p:txBody>
      </p:sp>
      <p:sp>
        <p:nvSpPr>
          <p:cNvPr id="5" name="4 Elipse"/>
          <p:cNvSpPr/>
          <p:nvPr/>
        </p:nvSpPr>
        <p:spPr bwMode="auto">
          <a:xfrm>
            <a:off x="899592" y="2357430"/>
            <a:ext cx="2160240" cy="1215586"/>
          </a:xfrm>
          <a:prstGeom prst="ellipse">
            <a:avLst/>
          </a:prstGeom>
          <a:noFill/>
          <a:ln w="762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Tahoma" pitchFamily="34" charset="0"/>
              </a:rPr>
              <a:t>Administración y almacenamiento</a:t>
            </a:r>
            <a:r>
              <a:rPr kumimoji="0" lang="es-ES" sz="1400" b="0" i="0" u="none" strike="noStrike" cap="none" normalizeH="0" dirty="0">
                <a:ln>
                  <a:noFill/>
                </a:ln>
                <a:solidFill>
                  <a:schemeClr val="tx1"/>
                </a:solidFill>
                <a:effectLst/>
                <a:latin typeface="Tahoma" pitchFamily="34" charset="0"/>
              </a:rPr>
              <a:t> de datos</a:t>
            </a:r>
            <a:endParaRPr kumimoji="0" lang="es-AR" sz="1400" b="0" i="0" u="none" strike="noStrike" cap="none" normalizeH="0" baseline="0" dirty="0">
              <a:ln>
                <a:noFill/>
              </a:ln>
              <a:solidFill>
                <a:schemeClr val="tx1"/>
              </a:solidFill>
              <a:effectLst/>
              <a:latin typeface="Tahoma" pitchFamily="34" charset="0"/>
            </a:endParaRPr>
          </a:p>
        </p:txBody>
      </p:sp>
      <p:sp>
        <p:nvSpPr>
          <p:cNvPr id="6" name="5 Elipse"/>
          <p:cNvSpPr/>
          <p:nvPr/>
        </p:nvSpPr>
        <p:spPr bwMode="auto">
          <a:xfrm>
            <a:off x="6948264" y="3140968"/>
            <a:ext cx="2051720" cy="1296144"/>
          </a:xfrm>
          <a:prstGeom prst="ellipse">
            <a:avLst/>
          </a:prstGeom>
          <a:noFill/>
          <a:ln w="762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 sz="1400" dirty="0"/>
              <a:t>Plataformas de Sistemas Operativos</a:t>
            </a:r>
          </a:p>
          <a:p>
            <a:pPr marL="0" marR="0" indent="0" algn="l" defTabSz="914400" rtl="0" eaLnBrk="1" fontAlgn="base" latinLnBrk="0" hangingPunct="1">
              <a:lnSpc>
                <a:spcPct val="100000"/>
              </a:lnSpc>
              <a:spcBef>
                <a:spcPct val="0"/>
              </a:spcBef>
              <a:spcAft>
                <a:spcPct val="0"/>
              </a:spcAft>
              <a:buClrTx/>
              <a:buSzTx/>
              <a:buFontTx/>
              <a:buNone/>
              <a:tabLst/>
            </a:pPr>
            <a:endParaRPr kumimoji="0" lang="es-AR" sz="1400" b="0" i="0" u="none" strike="noStrike" cap="none" normalizeH="0" baseline="0" dirty="0">
              <a:ln>
                <a:noFill/>
              </a:ln>
              <a:solidFill>
                <a:schemeClr val="tx1"/>
              </a:solidFill>
              <a:effectLst/>
              <a:latin typeface="Tahoma" pitchFamily="34" charset="0"/>
            </a:endParaRPr>
          </a:p>
        </p:txBody>
      </p:sp>
      <p:sp>
        <p:nvSpPr>
          <p:cNvPr id="7" name="6 Elipse"/>
          <p:cNvSpPr/>
          <p:nvPr/>
        </p:nvSpPr>
        <p:spPr bwMode="auto">
          <a:xfrm>
            <a:off x="5508104" y="4509120"/>
            <a:ext cx="2072402" cy="1348202"/>
          </a:xfrm>
          <a:prstGeom prst="ellipse">
            <a:avLst/>
          </a:prstGeom>
          <a:noFill/>
          <a:ln w="762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1400" b="0" i="0" u="none" strike="noStrike" cap="none" normalizeH="0" baseline="0" dirty="0">
              <a:ln>
                <a:noFill/>
              </a:ln>
              <a:solidFill>
                <a:schemeClr val="tx1"/>
              </a:solidFill>
              <a:effectLst/>
              <a:latin typeface="Tahoma"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Tahoma" pitchFamily="34" charset="0"/>
              </a:rPr>
              <a:t>Aplicaciones de software empresarial</a:t>
            </a:r>
            <a:endParaRPr kumimoji="0" lang="es-AR" sz="1400" b="0" i="0" u="none" strike="noStrike" cap="none" normalizeH="0" baseline="0" dirty="0">
              <a:ln>
                <a:noFill/>
              </a:ln>
              <a:solidFill>
                <a:schemeClr val="tx1"/>
              </a:solidFill>
              <a:effectLst/>
              <a:latin typeface="Tahoma" pitchFamily="34" charset="0"/>
            </a:endParaRPr>
          </a:p>
        </p:txBody>
      </p:sp>
      <p:sp>
        <p:nvSpPr>
          <p:cNvPr id="8" name="7 Elipse"/>
          <p:cNvSpPr/>
          <p:nvPr/>
        </p:nvSpPr>
        <p:spPr bwMode="auto">
          <a:xfrm>
            <a:off x="5381628" y="1857364"/>
            <a:ext cx="2142700" cy="1355612"/>
          </a:xfrm>
          <a:prstGeom prst="ellipse">
            <a:avLst/>
          </a:prstGeom>
          <a:noFill/>
          <a:ln w="762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1400" b="0" i="0" u="none" strike="noStrike" cap="none" normalizeH="0" baseline="0" dirty="0">
              <a:ln>
                <a:noFill/>
              </a:ln>
              <a:solidFill>
                <a:schemeClr val="tx1"/>
              </a:solidFill>
              <a:effectLst/>
              <a:latin typeface="Tahoma"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Tahoma" pitchFamily="34" charset="0"/>
              </a:rPr>
              <a:t>Plataformas de Hardware</a:t>
            </a:r>
            <a:endParaRPr kumimoji="0" lang="es-AR" sz="1400" b="0" i="0" u="none" strike="noStrike" cap="none" normalizeH="0" baseline="0" dirty="0">
              <a:ln>
                <a:noFill/>
              </a:ln>
              <a:solidFill>
                <a:schemeClr val="tx1"/>
              </a:solidFill>
              <a:effectLst/>
              <a:latin typeface="Tahoma" pitchFamily="34" charset="0"/>
            </a:endParaRPr>
          </a:p>
        </p:txBody>
      </p:sp>
      <p:sp>
        <p:nvSpPr>
          <p:cNvPr id="9" name="8 Elipse"/>
          <p:cNvSpPr/>
          <p:nvPr/>
        </p:nvSpPr>
        <p:spPr bwMode="auto">
          <a:xfrm>
            <a:off x="2915816" y="4581128"/>
            <a:ext cx="2160240" cy="1377272"/>
          </a:xfrm>
          <a:prstGeom prst="ellipse">
            <a:avLst/>
          </a:prstGeom>
          <a:noFill/>
          <a:ln w="762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Tahoma" pitchFamily="34" charset="0"/>
              </a:rPr>
              <a:t>Conectividad</a:t>
            </a:r>
            <a:r>
              <a:rPr kumimoji="0" lang="es-ES" sz="1400" b="0" i="0" u="none" strike="noStrike" cap="none" normalizeH="0" dirty="0">
                <a:ln>
                  <a:noFill/>
                </a:ln>
                <a:solidFill>
                  <a:schemeClr val="tx1"/>
                </a:solidFill>
                <a:effectLst/>
                <a:latin typeface="Tahoma" pitchFamily="34" charset="0"/>
              </a:rPr>
              <a:t> de redes y </a:t>
            </a:r>
            <a:r>
              <a:rPr kumimoji="0" lang="es-ES" sz="1400" b="0" i="0" u="none" strike="noStrike" cap="none" normalizeH="0" dirty="0" err="1">
                <a:ln>
                  <a:noFill/>
                </a:ln>
                <a:solidFill>
                  <a:schemeClr val="tx1"/>
                </a:solidFill>
                <a:effectLst/>
                <a:latin typeface="Tahoma" pitchFamily="34" charset="0"/>
              </a:rPr>
              <a:t>Telecomuni-caciones</a:t>
            </a:r>
            <a:endParaRPr kumimoji="0" lang="es-AR" sz="1400" b="0" i="0" u="none" strike="noStrike" cap="none" normalizeH="0" baseline="0" dirty="0">
              <a:ln>
                <a:noFill/>
              </a:ln>
              <a:solidFill>
                <a:schemeClr val="tx1"/>
              </a:solidFill>
              <a:effectLst/>
              <a:latin typeface="Tahoma" pitchFamily="34" charset="0"/>
            </a:endParaRPr>
          </a:p>
        </p:txBody>
      </p:sp>
      <p:sp>
        <p:nvSpPr>
          <p:cNvPr id="10" name="9 Elipse"/>
          <p:cNvSpPr/>
          <p:nvPr/>
        </p:nvSpPr>
        <p:spPr bwMode="auto">
          <a:xfrm>
            <a:off x="683568" y="4005064"/>
            <a:ext cx="2088232" cy="1224136"/>
          </a:xfrm>
          <a:prstGeom prst="ellipse">
            <a:avLst/>
          </a:prstGeom>
          <a:noFill/>
          <a:ln w="762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Tahoma" pitchFamily="34" charset="0"/>
              </a:rPr>
              <a:t>Consultores e Integradores de Sistemas</a:t>
            </a:r>
            <a:endParaRPr kumimoji="0" lang="es-AR" sz="1400" b="0" i="0" u="none" strike="noStrike" cap="none" normalizeH="0" baseline="0" dirty="0">
              <a:ln>
                <a:noFill/>
              </a:ln>
              <a:solidFill>
                <a:schemeClr val="tx1"/>
              </a:solidFill>
              <a:effectLst/>
              <a:latin typeface="Tahoma" pitchFamily="34" charset="0"/>
            </a:endParaRPr>
          </a:p>
        </p:txBody>
      </p:sp>
      <p:sp>
        <p:nvSpPr>
          <p:cNvPr id="11" name="10 CuadroTexto"/>
          <p:cNvSpPr txBox="1"/>
          <p:nvPr/>
        </p:nvSpPr>
        <p:spPr>
          <a:xfrm>
            <a:off x="1259633" y="3645024"/>
            <a:ext cx="5544616" cy="369332"/>
          </a:xfrm>
          <a:prstGeom prst="rect">
            <a:avLst/>
          </a:prstGeom>
          <a:noFill/>
        </p:spPr>
        <p:txBody>
          <a:bodyPr wrap="square" rtlCol="0">
            <a:spAutoFit/>
          </a:bodyPr>
          <a:lstStyle/>
          <a:p>
            <a:r>
              <a:rPr lang="es-ES" b="1" dirty="0">
                <a:solidFill>
                  <a:schemeClr val="accent2">
                    <a:lumMod val="60000"/>
                    <a:lumOff val="40000"/>
                  </a:schemeClr>
                </a:solidFill>
              </a:rPr>
              <a:t>ECOSISTEMA DE LA INFRAESTRUCTURA DE TI</a:t>
            </a:r>
          </a:p>
        </p:txBody>
      </p:sp>
      <p:sp>
        <p:nvSpPr>
          <p:cNvPr id="12" name="11 Elipse"/>
          <p:cNvSpPr/>
          <p:nvPr/>
        </p:nvSpPr>
        <p:spPr bwMode="auto">
          <a:xfrm>
            <a:off x="3203848" y="1700808"/>
            <a:ext cx="2016224" cy="1368152"/>
          </a:xfrm>
          <a:prstGeom prst="ellipse">
            <a:avLst/>
          </a:prstGeom>
          <a:noFill/>
          <a:ln w="762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s-ES" sz="1400" dirty="0"/>
          </a:p>
          <a:p>
            <a:pPr marL="0" marR="0" indent="0" algn="ctr" defTabSz="914400" rtl="0" eaLnBrk="1" fontAlgn="base" latinLnBrk="0" hangingPunct="1">
              <a:lnSpc>
                <a:spcPct val="100000"/>
              </a:lnSpc>
              <a:spcBef>
                <a:spcPct val="0"/>
              </a:spcBef>
              <a:spcAft>
                <a:spcPct val="0"/>
              </a:spcAft>
              <a:buClrTx/>
              <a:buSzTx/>
              <a:buFontTx/>
              <a:buNone/>
              <a:tabLst/>
            </a:pPr>
            <a:r>
              <a:rPr lang="es-ES" sz="1400" dirty="0"/>
              <a:t>Plataformas de Internet</a:t>
            </a:r>
          </a:p>
          <a:p>
            <a:pPr marL="0" marR="0" indent="0" algn="l" defTabSz="914400" rtl="0" eaLnBrk="1" fontAlgn="base" latinLnBrk="0" hangingPunct="1">
              <a:lnSpc>
                <a:spcPct val="100000"/>
              </a:lnSpc>
              <a:spcBef>
                <a:spcPct val="0"/>
              </a:spcBef>
              <a:spcAft>
                <a:spcPct val="0"/>
              </a:spcAft>
              <a:buClrTx/>
              <a:buSzTx/>
              <a:buFontTx/>
              <a:buNone/>
              <a:tabLst/>
            </a:pPr>
            <a:endParaRPr kumimoji="0" lang="es-AR" sz="1400" b="0" i="0" u="none" strike="noStrike" cap="none" normalizeH="0" baseline="0" dirty="0">
              <a:ln>
                <a:noFill/>
              </a:ln>
              <a:solidFill>
                <a:schemeClr val="tx1"/>
              </a:solidFill>
              <a:effectLst/>
              <a:latin typeface="Tahoma" pitchFamily="34" charset="0"/>
            </a:endParaRPr>
          </a:p>
        </p:txBody>
      </p:sp>
      <p:sp>
        <p:nvSpPr>
          <p:cNvPr id="2" name="Marcador de número de diapositiva 1">
            <a:extLst>
              <a:ext uri="{FF2B5EF4-FFF2-40B4-BE49-F238E27FC236}">
                <a16:creationId xmlns:a16="http://schemas.microsoft.com/office/drawing/2014/main" id="{872C8641-BCEA-4DE9-8FC4-3B0B2FCC8B28}"/>
              </a:ext>
            </a:extLst>
          </p:cNvPr>
          <p:cNvSpPr>
            <a:spLocks noGrp="1"/>
          </p:cNvSpPr>
          <p:nvPr>
            <p:ph type="sldNum" sz="quarter" idx="12"/>
          </p:nvPr>
        </p:nvSpPr>
        <p:spPr/>
        <p:txBody>
          <a:bodyPr/>
          <a:lstStyle/>
          <a:p>
            <a:fld id="{291494DF-FDC4-447A-9737-9C232B7A381F}" type="slidenum">
              <a:rPr lang="es-AR" smtClean="0"/>
              <a:pPr/>
              <a:t>7</a:t>
            </a:fld>
            <a:endParaRPr lang="es-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i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ox(i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ox(i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grpId="0" nodeType="clickEffect">
                                  <p:stCondLst>
                                    <p:cond delay="0"/>
                                  </p:stCondLst>
                                  <p:childTnLst>
                                    <p:animMotion origin="layout" path="M 1.38889E-6 -3.33333E-6 L 1.38889E-6 0.36111 " pathEditMode="relative" rAng="0" ptsTypes="AA">
                                      <p:cBhvr>
                                        <p:cTn id="41" dur="2000" fill="hold"/>
                                        <p:tgtEl>
                                          <p:spTgt spid="11"/>
                                        </p:tgtEl>
                                        <p:attrNameLst>
                                          <p:attrName>ppt_x</p:attrName>
                                          <p:attrName>ppt_y</p:attrName>
                                        </p:attrNameLst>
                                      </p:cBhvr>
                                      <p:rCtr x="0" y="180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p:bldP spid="1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Título">
            <a:extLst>
              <a:ext uri="{FF2B5EF4-FFF2-40B4-BE49-F238E27FC236}">
                <a16:creationId xmlns:a16="http://schemas.microsoft.com/office/drawing/2014/main" id="{0FBEFF4B-9C49-480B-B0D4-C31DBF974473}"/>
              </a:ext>
            </a:extLst>
          </p:cNvPr>
          <p:cNvSpPr>
            <a:spLocks noGrp="1"/>
          </p:cNvSpPr>
          <p:nvPr>
            <p:ph type="title"/>
          </p:nvPr>
        </p:nvSpPr>
        <p:spPr/>
        <p:txBody>
          <a:bodyPr/>
          <a:lstStyle/>
          <a:p>
            <a:pPr algn="ctr" eaLnBrk="1" hangingPunct="1"/>
            <a:r>
              <a:rPr lang="es-AR" altLang="es-AR"/>
              <a:t>Cloud Computing</a:t>
            </a:r>
          </a:p>
        </p:txBody>
      </p:sp>
      <p:sp>
        <p:nvSpPr>
          <p:cNvPr id="49155" name="4 Marcador de número de diapositiva">
            <a:extLst>
              <a:ext uri="{FF2B5EF4-FFF2-40B4-BE49-F238E27FC236}">
                <a16:creationId xmlns:a16="http://schemas.microsoft.com/office/drawing/2014/main" id="{F4439258-7B2A-4550-89B6-FA039284E5F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2769">
                <a:solidFill>
                  <a:schemeClr val="tx1"/>
                </a:solidFill>
                <a:latin typeface="Tahoma" panose="020B0604030504040204" pitchFamily="34" charset="0"/>
              </a:defRPr>
            </a:lvl1pPr>
            <a:lvl2pPr marL="685817" indent="-263776">
              <a:spcBef>
                <a:spcPct val="20000"/>
              </a:spcBef>
              <a:buClr>
                <a:schemeClr val="accent2"/>
              </a:buClr>
              <a:buFont typeface="Wingdings" panose="05000000000000000000" pitchFamily="2" charset="2"/>
              <a:buChar char="n"/>
              <a:defRPr sz="2400">
                <a:solidFill>
                  <a:schemeClr val="tx1"/>
                </a:solidFill>
                <a:latin typeface="Tahoma" panose="020B0604030504040204" pitchFamily="34" charset="0"/>
              </a:defRPr>
            </a:lvl2pPr>
            <a:lvl3pPr marL="1055103" indent="-211021">
              <a:spcBef>
                <a:spcPct val="20000"/>
              </a:spcBef>
              <a:buClr>
                <a:schemeClr val="accent2"/>
              </a:buClr>
              <a:buFont typeface="Wingdings" panose="05000000000000000000" pitchFamily="2" charset="2"/>
              <a:buChar char="o"/>
              <a:defRPr sz="2123">
                <a:solidFill>
                  <a:schemeClr val="tx1"/>
                </a:solidFill>
                <a:latin typeface="Tahoma" panose="020B0604030504040204" pitchFamily="34" charset="0"/>
              </a:defRPr>
            </a:lvl3pPr>
            <a:lvl4pPr marL="1477145" indent="-211021">
              <a:spcBef>
                <a:spcPct val="20000"/>
              </a:spcBef>
              <a:buClr>
                <a:schemeClr val="accent2"/>
              </a:buClr>
              <a:buFont typeface="Wingdings" panose="05000000000000000000" pitchFamily="2" charset="2"/>
              <a:buChar char="n"/>
              <a:defRPr sz="1846">
                <a:solidFill>
                  <a:schemeClr val="tx1"/>
                </a:solidFill>
                <a:latin typeface="Tahoma" panose="020B0604030504040204" pitchFamily="34" charset="0"/>
              </a:defRPr>
            </a:lvl4pPr>
            <a:lvl5pPr marL="1899186" indent="-211021">
              <a:spcBef>
                <a:spcPct val="25000"/>
              </a:spcBef>
              <a:buClr>
                <a:schemeClr val="accent2"/>
              </a:buClr>
              <a:buFont typeface="Wingdings" panose="05000000000000000000" pitchFamily="2" charset="2"/>
              <a:buChar char="§"/>
              <a:defRPr sz="1846">
                <a:solidFill>
                  <a:schemeClr val="tx1"/>
                </a:solidFill>
                <a:latin typeface="Tahoma" panose="020B0604030504040204" pitchFamily="34" charset="0"/>
              </a:defRPr>
            </a:lvl5pPr>
            <a:lvl6pPr marL="2321227"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6pPr>
            <a:lvl7pPr marL="2743269"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7pPr>
            <a:lvl8pPr marL="3165310"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8pPr>
            <a:lvl9pPr marL="3587351" indent="-211021" eaLnBrk="0" fontAlgn="base" hangingPunct="0">
              <a:spcBef>
                <a:spcPct val="25000"/>
              </a:spcBef>
              <a:spcAft>
                <a:spcPct val="0"/>
              </a:spcAft>
              <a:buClr>
                <a:schemeClr val="accent2"/>
              </a:buClr>
              <a:buFont typeface="Wingdings" panose="05000000000000000000" pitchFamily="2" charset="2"/>
              <a:buChar char="§"/>
              <a:defRPr sz="1846">
                <a:solidFill>
                  <a:schemeClr val="tx1"/>
                </a:solidFill>
                <a:latin typeface="Tahoma" panose="020B0604030504040204" pitchFamily="34" charset="0"/>
              </a:defRPr>
            </a:lvl9pPr>
          </a:lstStyle>
          <a:p>
            <a:pPr>
              <a:spcBef>
                <a:spcPct val="0"/>
              </a:spcBef>
              <a:buClrTx/>
              <a:buFontTx/>
              <a:buNone/>
            </a:pPr>
            <a:fld id="{4ED625A1-FAD6-4E44-ACD1-4FADDCFBE1DD}" type="slidenum">
              <a:rPr lang="es-ES" altLang="es-AR" sz="1108"/>
              <a:pPr>
                <a:spcBef>
                  <a:spcPct val="0"/>
                </a:spcBef>
                <a:buClrTx/>
                <a:buFontTx/>
                <a:buNone/>
              </a:pPr>
              <a:t>70</a:t>
            </a:fld>
            <a:endParaRPr lang="es-ES" altLang="es-AR" sz="1108"/>
          </a:p>
        </p:txBody>
      </p:sp>
      <p:sp>
        <p:nvSpPr>
          <p:cNvPr id="49156" name="Rectangle 1">
            <a:extLst>
              <a:ext uri="{FF2B5EF4-FFF2-40B4-BE49-F238E27FC236}">
                <a16:creationId xmlns:a16="http://schemas.microsoft.com/office/drawing/2014/main" id="{FD2684C0-08B2-499D-B97A-BC4D1B64AF4E}"/>
              </a:ext>
            </a:extLst>
          </p:cNvPr>
          <p:cNvSpPr>
            <a:spLocks noChangeArrowheads="1"/>
          </p:cNvSpPr>
          <p:nvPr/>
        </p:nvSpPr>
        <p:spPr bwMode="auto">
          <a:xfrm>
            <a:off x="583223" y="1772823"/>
            <a:ext cx="8043497" cy="4250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nchor="ctr">
            <a:spAutoFit/>
          </a:bodyPr>
          <a:lstStyle>
            <a:lvl1pPr>
              <a:spcBef>
                <a:spcPct val="20000"/>
              </a:spcBef>
              <a:buClr>
                <a:schemeClr val="accent2"/>
              </a:buClr>
              <a:buFont typeface="Wingdings" panose="05000000000000000000" pitchFamily="2" charset="2"/>
              <a:buChar char="o"/>
              <a:defRPr sz="3000">
                <a:solidFill>
                  <a:schemeClr val="tx1"/>
                </a:solidFill>
                <a:latin typeface="Tahom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Tahom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Tahom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Tahoma" panose="020B0604030504040204" pitchFamily="34" charset="0"/>
              </a:defRPr>
            </a:lvl9pPr>
          </a:lstStyle>
          <a:p>
            <a:pPr algn="ctr">
              <a:spcBef>
                <a:spcPct val="0"/>
              </a:spcBef>
              <a:buClrTx/>
              <a:buFontTx/>
              <a:buNone/>
            </a:pPr>
            <a:r>
              <a:rPr lang="es-ES" altLang="es-AR" sz="1477" b="1" u="sng">
                <a:latin typeface="Arial" panose="020B0604020202020204" pitchFamily="34" charset="0"/>
                <a:cs typeface="Arial" panose="020B0604020202020204" pitchFamily="34" charset="0"/>
              </a:rPr>
              <a:t>Tipos de nubes</a:t>
            </a:r>
          </a:p>
          <a:p>
            <a:pPr>
              <a:spcBef>
                <a:spcPct val="0"/>
              </a:spcBef>
              <a:buClrTx/>
              <a:buFontTx/>
              <a:buNone/>
            </a:pPr>
            <a:endParaRPr lang="es-MX" altLang="es-AR" sz="1292" u="sng">
              <a:latin typeface="Arial" panose="020B0604020202020204" pitchFamily="34" charset="0"/>
              <a:cs typeface="Arial" panose="020B0604020202020204" pitchFamily="34" charset="0"/>
            </a:endParaRPr>
          </a:p>
          <a:p>
            <a:pPr>
              <a:spcBef>
                <a:spcPct val="0"/>
              </a:spcBef>
              <a:buClrTx/>
              <a:buFontTx/>
              <a:buNone/>
            </a:pPr>
            <a:r>
              <a:rPr lang="es-ES" altLang="es-AR" sz="1292" b="1" u="sng">
                <a:latin typeface="Arial" panose="020B0604020202020204" pitchFamily="34" charset="0"/>
                <a:ea typeface="Times New Roman" panose="02020603050405020304" pitchFamily="18" charset="0"/>
                <a:cs typeface="Arial" panose="020B0604020202020204" pitchFamily="34" charset="0"/>
                <a:hlinkClick r:id="rId2" tooltip="Nube pública"/>
              </a:rPr>
              <a:t>Nubes públicas</a:t>
            </a:r>
            <a:r>
              <a:rPr lang="es-ES" altLang="es-AR" sz="1292" b="1" u="sng">
                <a:latin typeface="Arial" panose="020B0604020202020204" pitchFamily="34" charset="0"/>
                <a:ea typeface="Times New Roman" panose="02020603050405020304" pitchFamily="18" charset="0"/>
                <a:cs typeface="Arial" panose="020B0604020202020204" pitchFamily="34" charset="0"/>
              </a:rPr>
              <a:t> </a:t>
            </a:r>
            <a:r>
              <a:rPr lang="es-ES" altLang="es-AR" sz="1292">
                <a:latin typeface="Arial" panose="020B0604020202020204" pitchFamily="34" charset="0"/>
                <a:ea typeface="Times New Roman" panose="02020603050405020304" pitchFamily="18" charset="0"/>
                <a:cs typeface="Arial" panose="020B0604020202020204" pitchFamily="34" charset="0"/>
              </a:rPr>
              <a:t>se manejan por terceras partes, y los trabajos de muchos clientes diferentes pueden estar mezclados en los servidores, los sistemas de almacenamiento y otras infraestructuras de la nube. Los usuarios finales no conocen qué trabajos de otros clientes pueden estar corriendo en el mismo servidor, red, discos como los suyos propios.</a:t>
            </a:r>
          </a:p>
          <a:p>
            <a:pPr>
              <a:spcBef>
                <a:spcPct val="0"/>
              </a:spcBef>
              <a:buClrTx/>
              <a:buFontTx/>
              <a:buChar char="•"/>
            </a:pPr>
            <a:endParaRPr lang="es-ES" altLang="es-AR" sz="1292">
              <a:latin typeface="Arial" panose="020B0604020202020204" pitchFamily="34" charset="0"/>
              <a:ea typeface="Times New Roman" panose="02020603050405020304" pitchFamily="18" charset="0"/>
              <a:cs typeface="Arial" panose="020B0604020202020204" pitchFamily="34" charset="0"/>
            </a:endParaRPr>
          </a:p>
          <a:p>
            <a:pPr>
              <a:spcBef>
                <a:spcPct val="0"/>
              </a:spcBef>
              <a:buClrTx/>
              <a:buFontTx/>
              <a:buChar char="•"/>
            </a:pPr>
            <a:endParaRPr lang="es-ES" altLang="es-AR" sz="1292">
              <a:latin typeface="Arial" panose="020B0604020202020204" pitchFamily="34" charset="0"/>
              <a:ea typeface="Times New Roman" panose="02020603050405020304" pitchFamily="18" charset="0"/>
              <a:cs typeface="Arial" panose="020B0604020202020204" pitchFamily="34" charset="0"/>
            </a:endParaRPr>
          </a:p>
          <a:p>
            <a:pPr>
              <a:spcBef>
                <a:spcPct val="0"/>
              </a:spcBef>
              <a:buClrTx/>
              <a:buFontTx/>
              <a:buNone/>
            </a:pPr>
            <a:r>
              <a:rPr lang="es-ES" altLang="es-AR" sz="1292" b="1" u="sng">
                <a:solidFill>
                  <a:srgbClr val="3365FB"/>
                </a:solidFill>
                <a:latin typeface="Arial" panose="020B0604020202020204" pitchFamily="34" charset="0"/>
                <a:ea typeface="Times New Roman" panose="02020603050405020304" pitchFamily="18" charset="0"/>
                <a:cs typeface="Arial" panose="020B0604020202020204" pitchFamily="34" charset="0"/>
              </a:rPr>
              <a:t>N</a:t>
            </a:r>
            <a:r>
              <a:rPr lang="es-ES" altLang="es-AR" sz="1292" b="1" u="sng">
                <a:solidFill>
                  <a:srgbClr val="3365FB"/>
                </a:solidFill>
                <a:latin typeface="Arial" panose="020B0604020202020204" pitchFamily="34" charset="0"/>
                <a:ea typeface="Times New Roman" panose="02020603050405020304" pitchFamily="18" charset="0"/>
                <a:cs typeface="Arial" panose="020B0604020202020204" pitchFamily="34" charset="0"/>
                <a:hlinkClick r:id="rId3" tooltip="Nube privada (aún no redactado)"/>
              </a:rPr>
              <a:t>ubes privadas</a:t>
            </a:r>
            <a:r>
              <a:rPr lang="es-ES" altLang="es-AR" sz="1292" b="1" u="sng">
                <a:solidFill>
                  <a:srgbClr val="3365FB"/>
                </a:solidFill>
                <a:latin typeface="Arial" panose="020B0604020202020204" pitchFamily="34" charset="0"/>
                <a:ea typeface="Times New Roman" panose="02020603050405020304" pitchFamily="18" charset="0"/>
                <a:cs typeface="Arial" panose="020B0604020202020204" pitchFamily="34" charset="0"/>
              </a:rPr>
              <a:t> </a:t>
            </a:r>
            <a:r>
              <a:rPr lang="es-ES" altLang="es-AR" sz="1292">
                <a:latin typeface="Arial" panose="020B0604020202020204" pitchFamily="34" charset="0"/>
                <a:ea typeface="Times New Roman" panose="02020603050405020304" pitchFamily="18" charset="0"/>
                <a:cs typeface="Arial" panose="020B0604020202020204" pitchFamily="34" charset="0"/>
              </a:rPr>
              <a:t>son una buena opción para las compañías que necesitan alta protección de datos y ediciones a nivel de servicio. Las nubes privadas están en una infraestructura en-demanda manejada por un solo cliente que controla qué aplicaciones debe correr y dónde. Son propietarios del servidor, red, y disco y pueden decidir qué usuarios están autorizados a utilizar la infraestructura.</a:t>
            </a:r>
            <a:endParaRPr lang="es-MX" altLang="es-AR" sz="1292">
              <a:latin typeface="Arial" panose="020B0604020202020204" pitchFamily="34" charset="0"/>
              <a:cs typeface="Arial" panose="020B0604020202020204" pitchFamily="34" charset="0"/>
            </a:endParaRPr>
          </a:p>
          <a:p>
            <a:pPr>
              <a:spcBef>
                <a:spcPct val="0"/>
              </a:spcBef>
              <a:buClrTx/>
              <a:buFontTx/>
              <a:buChar char="•"/>
            </a:pPr>
            <a:endParaRPr lang="es-ES" altLang="es-AR" sz="1292">
              <a:latin typeface="Arial" panose="020B0604020202020204" pitchFamily="34" charset="0"/>
              <a:cs typeface="Times New Roman" panose="02020603050405020304" pitchFamily="18" charset="0"/>
            </a:endParaRPr>
          </a:p>
          <a:p>
            <a:pPr>
              <a:spcBef>
                <a:spcPct val="0"/>
              </a:spcBef>
              <a:buClrTx/>
              <a:buFontTx/>
              <a:buNone/>
            </a:pPr>
            <a:r>
              <a:rPr lang="es-ES" altLang="es-AR" sz="1292" b="1" u="sng">
                <a:solidFill>
                  <a:srgbClr val="3365FB"/>
                </a:solidFill>
                <a:latin typeface="Arial" panose="020B0604020202020204" pitchFamily="34" charset="0"/>
                <a:cs typeface="Times New Roman" panose="02020603050405020304" pitchFamily="18" charset="0"/>
              </a:rPr>
              <a:t>Nubes híbridas</a:t>
            </a:r>
            <a:r>
              <a:rPr lang="es-ES" altLang="es-AR" sz="1292">
                <a:latin typeface="Arial" panose="020B0604020202020204" pitchFamily="34" charset="0"/>
                <a:cs typeface="Times New Roman" panose="02020603050405020304" pitchFamily="18" charset="0"/>
              </a:rPr>
              <a:t> combinan los modelos de nubes públicas y privadas. Usted es propietario de unas partes y comparte otras, aunque de una manera controlada. Las nubes híbridas ofrecen la promesa del escalado aprovisionada externamente, en-demanda, pero añaden la complejidad de determinar cómo distribuir las aplicaciones a través de estos ambientes diferentes. Las empresas pueden sentir cierta atracción por la promesa de una nube híbrida, pero esta opción, al menos inicialmente, estará probablemente reservada a aplicaciones simples sin condicionantes, que no requieran de ninguna sincronización o necesiten bases de datos complejas.</a:t>
            </a:r>
            <a:endParaRPr lang="es-MX" altLang="es-AR" sz="1292">
              <a:latin typeface="Arial" panose="020B0604020202020204" pitchFamily="34" charset="0"/>
              <a:cs typeface="Arial" panose="020B0604020202020204" pitchFamily="34" charset="0"/>
            </a:endParaRPr>
          </a:p>
          <a:p>
            <a:pPr>
              <a:spcBef>
                <a:spcPct val="0"/>
              </a:spcBef>
              <a:buClrTx/>
              <a:buFontTx/>
              <a:buNone/>
            </a:pPr>
            <a:endParaRPr lang="es-MX" altLang="es-AR" sz="1292">
              <a:latin typeface="Arial" panose="020B0604020202020204" pitchFamily="34" charset="0"/>
              <a:cs typeface="Arial" panose="020B0604020202020204"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2780928"/>
            <a:ext cx="8229600" cy="1155584"/>
          </a:xfrm>
        </p:spPr>
        <p:txBody>
          <a:bodyPr>
            <a:normAutofit/>
          </a:bodyPr>
          <a:lstStyle/>
          <a:p>
            <a:pPr algn="ctr">
              <a:buNone/>
            </a:pPr>
            <a:r>
              <a:rPr lang="es-AR" sz="5400" dirty="0"/>
              <a:t>Preguntas / Dudas</a:t>
            </a:r>
          </a:p>
        </p:txBody>
      </p:sp>
      <p:sp>
        <p:nvSpPr>
          <p:cNvPr id="3" name="Marcador de número de diapositiva 2">
            <a:extLst>
              <a:ext uri="{FF2B5EF4-FFF2-40B4-BE49-F238E27FC236}">
                <a16:creationId xmlns:a16="http://schemas.microsoft.com/office/drawing/2014/main" id="{493B4A91-4A72-46D6-AD76-42E69AE3EF06}"/>
              </a:ext>
            </a:extLst>
          </p:cNvPr>
          <p:cNvSpPr>
            <a:spLocks noGrp="1"/>
          </p:cNvSpPr>
          <p:nvPr>
            <p:ph type="sldNum" sz="quarter" idx="12"/>
          </p:nvPr>
        </p:nvSpPr>
        <p:spPr/>
        <p:txBody>
          <a:bodyPr/>
          <a:lstStyle/>
          <a:p>
            <a:fld id="{291494DF-FDC4-447A-9737-9C232B7A381F}" type="slidenum">
              <a:rPr lang="es-AR" smtClean="0"/>
              <a:pPr/>
              <a:t>71</a:t>
            </a:fld>
            <a:endParaRPr lang="es-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2780928"/>
            <a:ext cx="8229600" cy="1155584"/>
          </a:xfrm>
        </p:spPr>
        <p:txBody>
          <a:bodyPr>
            <a:normAutofit/>
          </a:bodyPr>
          <a:lstStyle/>
          <a:p>
            <a:pPr algn="ctr">
              <a:buNone/>
            </a:pPr>
            <a:r>
              <a:rPr lang="es-AR" sz="5400" dirty="0"/>
              <a:t>Muchas Gracias</a:t>
            </a:r>
          </a:p>
        </p:txBody>
      </p:sp>
      <p:sp>
        <p:nvSpPr>
          <p:cNvPr id="3" name="Marcador de número de diapositiva 2">
            <a:extLst>
              <a:ext uri="{FF2B5EF4-FFF2-40B4-BE49-F238E27FC236}">
                <a16:creationId xmlns:a16="http://schemas.microsoft.com/office/drawing/2014/main" id="{D27C7629-118B-47B1-B3A7-4034F09B709E}"/>
              </a:ext>
            </a:extLst>
          </p:cNvPr>
          <p:cNvSpPr>
            <a:spLocks noGrp="1"/>
          </p:cNvSpPr>
          <p:nvPr>
            <p:ph type="sldNum" sz="quarter" idx="12"/>
          </p:nvPr>
        </p:nvSpPr>
        <p:spPr/>
        <p:txBody>
          <a:bodyPr/>
          <a:lstStyle/>
          <a:p>
            <a:fld id="{291494DF-FDC4-447A-9737-9C232B7A381F}" type="slidenum">
              <a:rPr lang="es-AR" smtClean="0"/>
              <a:pPr/>
              <a:t>72</a:t>
            </a:fld>
            <a:endParaRPr lang="es-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AR" dirty="0"/>
              <a:t>Hardware - Concepto</a:t>
            </a:r>
          </a:p>
        </p:txBody>
      </p:sp>
      <p:sp>
        <p:nvSpPr>
          <p:cNvPr id="2" name="1 Marcador de contenido"/>
          <p:cNvSpPr>
            <a:spLocks noGrp="1"/>
          </p:cNvSpPr>
          <p:nvPr>
            <p:ph idx="1"/>
          </p:nvPr>
        </p:nvSpPr>
        <p:spPr/>
        <p:txBody>
          <a:bodyPr/>
          <a:lstStyle/>
          <a:p>
            <a:pPr algn="just"/>
            <a:r>
              <a:rPr lang="es-ES" b="1" dirty="0"/>
              <a:t>Conjunto de órganos físicos de un sistema informático.</a:t>
            </a:r>
          </a:p>
          <a:p>
            <a:pPr algn="just"/>
            <a:endParaRPr lang="es-ES" b="1" dirty="0"/>
          </a:p>
          <a:p>
            <a:r>
              <a:rPr lang="es-ES" b="1" dirty="0"/>
              <a:t>Componentes  que  integran la parte material de una computadora.</a:t>
            </a:r>
          </a:p>
          <a:p>
            <a:endParaRPr lang="es-ES" b="1" dirty="0"/>
          </a:p>
          <a:p>
            <a:pPr algn="just"/>
            <a:r>
              <a:rPr lang="es-ES" b="1" dirty="0"/>
              <a:t>Se asocia el término a Computadoras de diversas formas y configuraciones: PC – </a:t>
            </a:r>
            <a:r>
              <a:rPr lang="es-ES" b="1" dirty="0" err="1"/>
              <a:t>Notebooks</a:t>
            </a:r>
            <a:r>
              <a:rPr lang="es-ES" b="1" dirty="0"/>
              <a:t> – </a:t>
            </a:r>
            <a:r>
              <a:rPr lang="es-ES" b="1" dirty="0" err="1"/>
              <a:t>Tablets</a:t>
            </a:r>
            <a:r>
              <a:rPr lang="es-ES" b="1" dirty="0"/>
              <a:t>, etc.</a:t>
            </a:r>
            <a:endParaRPr lang="es-AR" dirty="0"/>
          </a:p>
          <a:p>
            <a:endParaRPr lang="es-AR" dirty="0"/>
          </a:p>
        </p:txBody>
      </p:sp>
      <p:sp>
        <p:nvSpPr>
          <p:cNvPr id="4" name="Marcador de número de diapositiva 3">
            <a:extLst>
              <a:ext uri="{FF2B5EF4-FFF2-40B4-BE49-F238E27FC236}">
                <a16:creationId xmlns:a16="http://schemas.microsoft.com/office/drawing/2014/main" id="{020C0D69-42FB-4C68-BA4A-E42CB1B30C3E}"/>
              </a:ext>
            </a:extLst>
          </p:cNvPr>
          <p:cNvSpPr>
            <a:spLocks noGrp="1"/>
          </p:cNvSpPr>
          <p:nvPr>
            <p:ph type="sldNum" sz="quarter" idx="12"/>
          </p:nvPr>
        </p:nvSpPr>
        <p:spPr/>
        <p:txBody>
          <a:bodyPr/>
          <a:lstStyle/>
          <a:p>
            <a:fld id="{291494DF-FDC4-447A-9737-9C232B7A381F}" type="slidenum">
              <a:rPr lang="es-AR" smtClean="0"/>
              <a:pPr/>
              <a:t>8</a:t>
            </a:fld>
            <a:endParaRPr lang="es-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AR" dirty="0"/>
              <a:t>Hardware - Concepto</a:t>
            </a:r>
          </a:p>
        </p:txBody>
      </p:sp>
      <p:sp>
        <p:nvSpPr>
          <p:cNvPr id="2" name="1 Marcador de contenido"/>
          <p:cNvSpPr>
            <a:spLocks noGrp="1"/>
          </p:cNvSpPr>
          <p:nvPr>
            <p:ph idx="1"/>
          </p:nvPr>
        </p:nvSpPr>
        <p:spPr/>
        <p:txBody>
          <a:bodyPr>
            <a:normAutofit fontScale="92500" lnSpcReduction="10000"/>
          </a:bodyPr>
          <a:lstStyle/>
          <a:p>
            <a:endParaRPr lang="es-AR" dirty="0"/>
          </a:p>
          <a:p>
            <a:r>
              <a:rPr lang="es-AR" dirty="0"/>
              <a:t>Computadora: </a:t>
            </a:r>
          </a:p>
          <a:p>
            <a:pPr lvl="1" algn="just"/>
            <a:r>
              <a:rPr lang="es-AR" dirty="0"/>
              <a:t>Aparato electrónico capaz de interpretar y ejecutar instrucciones programadas para operaciones de:</a:t>
            </a:r>
          </a:p>
          <a:p>
            <a:pPr lvl="2"/>
            <a:endParaRPr lang="es-AR" dirty="0"/>
          </a:p>
          <a:p>
            <a:pPr lvl="2"/>
            <a:r>
              <a:rPr lang="es-AR" sz="2800" dirty="0"/>
              <a:t>Entrada</a:t>
            </a:r>
          </a:p>
          <a:p>
            <a:pPr lvl="2"/>
            <a:r>
              <a:rPr lang="es-AR" sz="2800" dirty="0"/>
              <a:t>Almacenamiento.</a:t>
            </a:r>
          </a:p>
          <a:p>
            <a:pPr lvl="2"/>
            <a:r>
              <a:rPr lang="es-AR" sz="2800" dirty="0"/>
              <a:t>Salida</a:t>
            </a:r>
          </a:p>
          <a:p>
            <a:pPr lvl="2"/>
            <a:r>
              <a:rPr lang="es-AR" sz="2800" dirty="0"/>
              <a:t>Cálculo</a:t>
            </a:r>
          </a:p>
          <a:p>
            <a:pPr lvl="2"/>
            <a:r>
              <a:rPr lang="es-AR" sz="2800" dirty="0"/>
              <a:t>Lógica</a:t>
            </a:r>
            <a:endParaRPr lang="es-AR" dirty="0"/>
          </a:p>
        </p:txBody>
      </p:sp>
      <p:sp>
        <p:nvSpPr>
          <p:cNvPr id="4" name="Marcador de número de diapositiva 3">
            <a:extLst>
              <a:ext uri="{FF2B5EF4-FFF2-40B4-BE49-F238E27FC236}">
                <a16:creationId xmlns:a16="http://schemas.microsoft.com/office/drawing/2014/main" id="{9B3DF594-0D42-4F48-8F26-7CACE7F524B7}"/>
              </a:ext>
            </a:extLst>
          </p:cNvPr>
          <p:cNvSpPr>
            <a:spLocks noGrp="1"/>
          </p:cNvSpPr>
          <p:nvPr>
            <p:ph type="sldNum" sz="quarter" idx="12"/>
          </p:nvPr>
        </p:nvSpPr>
        <p:spPr/>
        <p:txBody>
          <a:bodyPr/>
          <a:lstStyle/>
          <a:p>
            <a:fld id="{291494DF-FDC4-447A-9737-9C232B7A381F}" type="slidenum">
              <a:rPr lang="es-AR" smtClean="0"/>
              <a:pPr/>
              <a:t>9</a:t>
            </a:fld>
            <a:endParaRPr lang="es-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box(in)">
                                      <p:cBhvr>
                                        <p:cTn id="7" dur="5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box(in)">
                                      <p:cBhvr>
                                        <p:cTn id="12" dur="500"/>
                                        <p:tgtEl>
                                          <p:spTgt spid="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box(in)">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box(in)">
                                      <p:cBhvr>
                                        <p:cTn id="22" dur="500"/>
                                        <p:tgtEl>
                                          <p:spTgt spid="2">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box(in)">
                                      <p:cBhvr>
                                        <p:cTn id="2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1PP">
  <a:themeElements>
    <a:clrScheme name="Per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erfi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_tradnl"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_tradnl"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Perfil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erfil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erfil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erfil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erfil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erfil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erfil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erfil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er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a1PP" id="{ED31B162-C046-4E16-9EB9-21B5B19A0883}" vid="{1A3B7314-708A-4EE0-B4D5-7352B9D2E23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Tema1PP</Template>
  <TotalTime>842</TotalTime>
  <Words>4067</Words>
  <Application>Microsoft Office PowerPoint</Application>
  <PresentationFormat>Presentación en pantalla (4:3)</PresentationFormat>
  <Paragraphs>685</Paragraphs>
  <Slides>72</Slides>
  <Notes>0</Notes>
  <HiddenSlides>0</HiddenSlides>
  <MMClips>0</MMClips>
  <ScaleCrop>false</ScaleCrop>
  <HeadingPairs>
    <vt:vector size="8" baseType="variant">
      <vt:variant>
        <vt:lpstr>Fuentes usadas</vt:lpstr>
      </vt:variant>
      <vt:variant>
        <vt:i4>11</vt:i4>
      </vt:variant>
      <vt:variant>
        <vt:lpstr>Tema</vt:lpstr>
      </vt:variant>
      <vt:variant>
        <vt:i4>1</vt:i4>
      </vt:variant>
      <vt:variant>
        <vt:lpstr>Servidores OLE incrustados</vt:lpstr>
      </vt:variant>
      <vt:variant>
        <vt:i4>6</vt:i4>
      </vt:variant>
      <vt:variant>
        <vt:lpstr>Títulos de diapositiva</vt:lpstr>
      </vt:variant>
      <vt:variant>
        <vt:i4>72</vt:i4>
      </vt:variant>
    </vt:vector>
  </HeadingPairs>
  <TitlesOfParts>
    <vt:vector size="90" baseType="lpstr">
      <vt:lpstr>Arial</vt:lpstr>
      <vt:lpstr>Arial Black</vt:lpstr>
      <vt:lpstr>Calibri</vt:lpstr>
      <vt:lpstr>Monotype Sorts</vt:lpstr>
      <vt:lpstr>Open Sans</vt:lpstr>
      <vt:lpstr>Tahoma</vt:lpstr>
      <vt:lpstr>Times New Roman</vt:lpstr>
      <vt:lpstr>Univers</vt:lpstr>
      <vt:lpstr>Verdana</vt:lpstr>
      <vt:lpstr>Wingdings</vt:lpstr>
      <vt:lpstr>Wingdings 2</vt:lpstr>
      <vt:lpstr>Tema1PP</vt:lpstr>
      <vt:lpstr>Imagen</vt:lpstr>
      <vt:lpstr>MS Org Chart</vt:lpstr>
      <vt:lpstr>Documento</vt:lpstr>
      <vt:lpstr>ClipArt</vt:lpstr>
      <vt:lpstr>Imagen de mapa de bits</vt:lpstr>
      <vt:lpstr>Microsoft Drawing</vt:lpstr>
      <vt:lpstr>Presentación de PowerPoint</vt:lpstr>
      <vt:lpstr>Programa</vt:lpstr>
      <vt:lpstr>Plan de Clases</vt:lpstr>
      <vt:lpstr>Bibliografía</vt:lpstr>
      <vt:lpstr>Elementos de un Sistema Informático - Infraestructura</vt:lpstr>
      <vt:lpstr>Elementos de un Sistema Informático - Infraestructura</vt:lpstr>
      <vt:lpstr>Elementos de un Sistema Informático - Infraestructura</vt:lpstr>
      <vt:lpstr>Hardware - Concepto</vt:lpstr>
      <vt:lpstr>Hardware - Concepto</vt:lpstr>
      <vt:lpstr>Hardware Componentes y funciones</vt:lpstr>
      <vt:lpstr>Hardware Componentes y funciones</vt:lpstr>
      <vt:lpstr>Hardware Sistema Binario</vt:lpstr>
      <vt:lpstr>Hardware Unidades de Medida</vt:lpstr>
      <vt:lpstr>Hardware Componentes y funciones</vt:lpstr>
      <vt:lpstr>Hardware Procesadores</vt:lpstr>
      <vt:lpstr>Hardware Otros elementos </vt:lpstr>
      <vt:lpstr>Hardware Aspectos a considerar para comprar</vt:lpstr>
      <vt:lpstr>Hardware Formas actuales de PC</vt:lpstr>
      <vt:lpstr>Hardware  Notebook ASUS X541UA-GO536T Intel Core i5</vt:lpstr>
      <vt:lpstr>Hardware  Notebook ASUS S510UF-BQ109T Intel Core i5</vt:lpstr>
      <vt:lpstr>Hardware  Notebook ASUS X571GD Intel Core i5</vt:lpstr>
      <vt:lpstr>Hardware Notebook Asus VivoBook R564JA-UH51T 15.6 " Intel Core i5 8 GB DDR4</vt:lpstr>
      <vt:lpstr>Impulsores tecnológicos en la evolución de la Infraestructura</vt:lpstr>
      <vt:lpstr>Impulsores tecnológicos en la evolución de la Infraestructura</vt:lpstr>
      <vt:lpstr>Tendencias de las plataformas de Hardware</vt:lpstr>
      <vt:lpstr>Software - Concepto</vt:lpstr>
      <vt:lpstr>Software - Clasificación</vt:lpstr>
      <vt:lpstr>Software Funciones del Sistema Operativo</vt:lpstr>
      <vt:lpstr>Software Sistemas Operativos Actuales</vt:lpstr>
      <vt:lpstr>Software Tipos de Programas</vt:lpstr>
      <vt:lpstr>Software Herramental o Aplicación Horizontal</vt:lpstr>
      <vt:lpstr>Software Gestión o Aplicación Vertical</vt:lpstr>
      <vt:lpstr>Software Clasificación por Licencias</vt:lpstr>
      <vt:lpstr>Presentación de PowerPoint</vt:lpstr>
      <vt:lpstr>Estructuras de Procesamiento de Información</vt:lpstr>
      <vt:lpstr>Redes y comunicaciones  Estructura de Información “Sistemas Centralizados”</vt:lpstr>
      <vt:lpstr> Redes y comunicaciones Estructura de Información “Sistemas Centralizados”</vt:lpstr>
      <vt:lpstr>Estructura de Información “Sistemas Distribuídos”</vt:lpstr>
      <vt:lpstr>Estructura de Información “Sistemas Distribuídos”</vt:lpstr>
      <vt:lpstr>Elementos de un Sistema de Comunicación</vt:lpstr>
      <vt:lpstr>Los canales son los medios físicos por donde fluyen los datos que se transmiten entre las computadoras</vt:lpstr>
      <vt:lpstr>Canales de Comunicación</vt:lpstr>
      <vt:lpstr>Control de la Comunicación (protocolo)</vt:lpstr>
      <vt:lpstr>Control de la Comunicación (protocolo)</vt:lpstr>
      <vt:lpstr>Concepto</vt:lpstr>
      <vt:lpstr>Características de las Redes</vt:lpstr>
      <vt:lpstr>  Redes de Área Local      LAN</vt:lpstr>
      <vt:lpstr>Estructuras de las redes LAN</vt:lpstr>
      <vt:lpstr>Sistema cliente-servidor</vt:lpstr>
      <vt:lpstr>¿Cómo funciona el sistema cliente-servidor?</vt:lpstr>
      <vt:lpstr>Razones para instalar una LAN</vt:lpstr>
      <vt:lpstr>Presentación de PowerPoint</vt:lpstr>
      <vt:lpstr>Estructuras de las redes LAN</vt:lpstr>
      <vt:lpstr>Elementos para configurar una LAN Servidor de archivos</vt:lpstr>
      <vt:lpstr>Elementos para configurar una LAN Sistema operativo de red</vt:lpstr>
      <vt:lpstr>Presentación de PowerPoint</vt:lpstr>
      <vt:lpstr>Presentación de PowerPoint</vt:lpstr>
      <vt:lpstr>Presentación de PowerPoint</vt:lpstr>
      <vt:lpstr>Redes WAN</vt:lpstr>
      <vt:lpstr>Redes WAN</vt:lpstr>
      <vt:lpstr>WLAN - Concepto</vt:lpstr>
      <vt:lpstr>WLAN - Ventajas</vt:lpstr>
      <vt:lpstr>WLAN</vt:lpstr>
      <vt:lpstr>WLAN</vt:lpstr>
      <vt:lpstr>WLAN</vt:lpstr>
      <vt:lpstr>Red Privada Virtual (VPN)</vt:lpstr>
      <vt:lpstr>Red Privada Virtual (VPN)</vt:lpstr>
      <vt:lpstr>Cloud Computing</vt:lpstr>
      <vt:lpstr>Cloud Computing</vt:lpstr>
      <vt:lpstr>Cloud Computing</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Seminario de Informática</dc:title>
  <dc:creator>GuillermoRumi</dc:creator>
  <cp:lastModifiedBy>Guillermo Javier Rumi</cp:lastModifiedBy>
  <cp:revision>79</cp:revision>
  <cp:lastPrinted>2016-02-26T21:12:27Z</cp:lastPrinted>
  <dcterms:created xsi:type="dcterms:W3CDTF">2014-08-09T14:03:45Z</dcterms:created>
  <dcterms:modified xsi:type="dcterms:W3CDTF">2021-04-01T14:28:08Z</dcterms:modified>
</cp:coreProperties>
</file>