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A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0581B08-2B86-4D61-A053-7791BB1807D8}" type="datetimeFigureOut">
              <a:rPr lang="es-AR" smtClean="0"/>
              <a:t>04/10/2016</a:t>
            </a:fld>
            <a:endParaRPr lang="es-A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FE3F0E0-CD42-405C-9793-56B4766813F9}" type="slidenum">
              <a:rPr lang="es-AR" smtClean="0"/>
              <a:t>‹Nº›</a:t>
            </a:fld>
            <a:endParaRPr lang="es-A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AR" dirty="0" smtClean="0"/>
              <a:t>EJERCICIO DE ANÁLISIS DE CAPACITACIÓN </a:t>
            </a:r>
            <a:endParaRPr lang="es-AR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AR" dirty="0" err="1" smtClean="0"/>
              <a:t>Cra</a:t>
            </a:r>
            <a:r>
              <a:rPr lang="es-AR" dirty="0" smtClean="0"/>
              <a:t>. – Lic. Claudia Tilian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17301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s-AR" dirty="0" smtClean="0"/>
              <a:t>EJERCICIO	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980728"/>
            <a:ext cx="8280920" cy="5433467"/>
          </a:xfrm>
        </p:spPr>
        <p:txBody>
          <a:bodyPr>
            <a:normAutofit fontScale="77500" lnSpcReduction="20000"/>
          </a:bodyPr>
          <a:lstStyle/>
          <a:p>
            <a:r>
              <a:rPr lang="es-AR" dirty="0" smtClean="0"/>
              <a:t>NECESIDAD:  CAPACITACIÓN AL PERSONAL POR APLICACIÓN DE NUEVA TECNOLOGÍA (MAQUINARIA)</a:t>
            </a:r>
          </a:p>
          <a:p>
            <a:r>
              <a:rPr lang="es-AR" dirty="0" smtClean="0"/>
              <a:t>PLANIFICACIÓN:</a:t>
            </a:r>
          </a:p>
          <a:p>
            <a:r>
              <a:rPr lang="es-AR" dirty="0" smtClean="0"/>
              <a:t>OBJETIVO:  CAPACITAR A 20 EMPLEADOS EN EL USO DE LA MAQUINARIA XXXXXXX . </a:t>
            </a:r>
          </a:p>
          <a:p>
            <a:r>
              <a:rPr lang="es-AR" dirty="0" smtClean="0"/>
              <a:t>DÍAS Y LUGAR DE EJECUCIÓN: LU 10  MA11 MI 12 DE OCTUBRE DE 2016</a:t>
            </a:r>
          </a:p>
          <a:p>
            <a:pPr marL="0" indent="0">
              <a:buNone/>
            </a:pPr>
            <a:r>
              <a:rPr lang="es-AR" dirty="0" smtClean="0"/>
              <a:t>HOTEL ALEJANDRO I, SALA DE REUNIÓN A- </a:t>
            </a:r>
          </a:p>
          <a:p>
            <a:r>
              <a:rPr lang="es-AR" dirty="0" smtClean="0"/>
              <a:t>MODELO DE EVALUACIÓN </a:t>
            </a:r>
          </a:p>
          <a:p>
            <a:pPr lvl="1"/>
            <a:r>
              <a:rPr lang="es-AR" dirty="0" smtClean="0"/>
              <a:t>QUIEN/ES</a:t>
            </a:r>
          </a:p>
          <a:p>
            <a:pPr lvl="1"/>
            <a:r>
              <a:rPr lang="es-AR" dirty="0" smtClean="0"/>
              <a:t>FORMA CAPACITACIÓN</a:t>
            </a:r>
          </a:p>
          <a:p>
            <a:pPr lvl="1"/>
            <a:r>
              <a:rPr lang="es-AR" dirty="0" smtClean="0"/>
              <a:t> PRESUPUESTO DE COSTOS</a:t>
            </a:r>
          </a:p>
          <a:p>
            <a:pPr lvl="2"/>
            <a:r>
              <a:rPr lang="es-AR" dirty="0" smtClean="0"/>
              <a:t>TRANSPORTE	              10.000</a:t>
            </a:r>
          </a:p>
          <a:p>
            <a:pPr lvl="2"/>
            <a:r>
              <a:rPr lang="es-AR" dirty="0" smtClean="0"/>
              <a:t>ALOJAMIENTO (3D)	  6.000	</a:t>
            </a:r>
          </a:p>
          <a:p>
            <a:pPr lvl="2"/>
            <a:r>
              <a:rPr lang="es-AR" dirty="0" smtClean="0"/>
              <a:t>HONORARIOS	 (12 HS)	  24.000</a:t>
            </a:r>
          </a:p>
          <a:p>
            <a:pPr lvl="2"/>
            <a:r>
              <a:rPr lang="es-AR" dirty="0" smtClean="0"/>
              <a:t>AL. SALA DE REUNIÓN   5.000</a:t>
            </a:r>
          </a:p>
          <a:p>
            <a:pPr lvl="2"/>
            <a:r>
              <a:rPr lang="es-AR" dirty="0" smtClean="0"/>
              <a:t>MATERIALES		     1.000</a:t>
            </a:r>
          </a:p>
          <a:p>
            <a:pPr lvl="2"/>
            <a:r>
              <a:rPr lang="es-AR" dirty="0" smtClean="0"/>
              <a:t>COLACIÓN                               3.000</a:t>
            </a:r>
          </a:p>
          <a:p>
            <a:pPr lvl="2"/>
            <a:r>
              <a:rPr lang="es-AR" dirty="0" smtClean="0"/>
              <a:t>CERTIFICADO		        500</a:t>
            </a:r>
          </a:p>
          <a:p>
            <a:pPr lvl="2"/>
            <a:r>
              <a:rPr lang="es-AR" dirty="0" smtClean="0"/>
              <a:t>ALQUILER PANTALLA Y CAÑÓN  1000</a:t>
            </a:r>
          </a:p>
          <a:p>
            <a:pPr lvl="2"/>
            <a:endParaRPr lang="es-AR" dirty="0" smtClean="0"/>
          </a:p>
          <a:p>
            <a:pPr lvl="2"/>
            <a:endParaRPr lang="es-AR" dirty="0" smtClean="0"/>
          </a:p>
          <a:p>
            <a:pPr lvl="1"/>
            <a:endParaRPr lang="es-AR" dirty="0" smtClean="0"/>
          </a:p>
          <a:p>
            <a:pPr lvl="1"/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581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553</TotalTime>
  <Words>76</Words>
  <Application>Microsoft Office PowerPoint</Application>
  <PresentationFormat>Presentación en pantalla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Austin</vt:lpstr>
      <vt:lpstr>EJERCICIO DE ANÁLISIS DE CAPACITACIÓN </vt:lpstr>
      <vt:lpstr>EJERCICIO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Julio Sanchez</cp:lastModifiedBy>
  <cp:revision>5</cp:revision>
  <dcterms:created xsi:type="dcterms:W3CDTF">2016-09-28T00:00:23Z</dcterms:created>
  <dcterms:modified xsi:type="dcterms:W3CDTF">2016-10-04T14:58:54Z</dcterms:modified>
</cp:coreProperties>
</file>